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29" r:id="rId3"/>
    <p:sldId id="444" r:id="rId4"/>
    <p:sldId id="430" r:id="rId5"/>
    <p:sldId id="431" r:id="rId6"/>
    <p:sldId id="432" r:id="rId7"/>
    <p:sldId id="433" r:id="rId8"/>
    <p:sldId id="434" r:id="rId9"/>
    <p:sldId id="435" r:id="rId10"/>
    <p:sldId id="436" r:id="rId11"/>
    <p:sldId id="437" r:id="rId12"/>
    <p:sldId id="438" r:id="rId13"/>
    <p:sldId id="440" r:id="rId14"/>
    <p:sldId id="445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d84e8Q+WohPI8j+b8r7yg==" hashData="A+geyQ3W/OcfZFR4MmlmZ4O+z5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5925"/>
    <a:srgbClr val="4C2600"/>
    <a:srgbClr val="663300"/>
    <a:srgbClr val="C08E00"/>
    <a:srgbClr val="996600"/>
    <a:srgbClr val="E6AA00"/>
    <a:srgbClr val="D2E1B5"/>
    <a:srgbClr val="F8A764"/>
    <a:srgbClr val="FFB547"/>
    <a:srgbClr val="B5CD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19/11/2015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461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19/11/2015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es.bloggif.com/tmp/56aa681183ba52f7e453c45b2a9b4b3b/text.gif?144712193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" y="4314250"/>
            <a:ext cx="7877175" cy="7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en Exei Dromo Na Diavw - Greek Instrumental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9390" y="4432339"/>
            <a:ext cx="87852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1. Todo lo que vale, exige esfuerzo, disciplina, dedicación. Decídase a emprender ese camino, cada día.</a:t>
            </a:r>
          </a:p>
        </p:txBody>
      </p:sp>
    </p:spTree>
    <p:extLst>
      <p:ext uri="{BB962C8B-B14F-4D97-AF65-F5344CB8AC3E}">
        <p14:creationId xmlns:p14="http://schemas.microsoft.com/office/powerpoint/2010/main" val="53310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9390" y="4422714"/>
            <a:ext cx="87852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2. La paciencia todo lo alcanza. Cambie la impaciencia por la perseverancia en el empeño. El tiempo es necesario para alcanzar cualquier objetivo.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4419982"/>
            <a:ext cx="8929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3. Ejercitar la paciencia es una manera de fortalecer la voluntad: paciencia para escuchar a los inoportunos, para controlar los impulsos, para no contestar mal, etc.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251400" y="4432339"/>
            <a:ext cx="85691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4. Establezca un horario para su vida y ajústese a él, con flexibilidad, pero con exigencia. No lo cambie por cualquier excusa.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" y="4427349"/>
            <a:ext cx="91375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5. Lo que hay que hacer, se hace: ¡ahora! Sin aplazarlo. Si algo le supone esfuerzo, esa es una buena razón para hacerlo. Ahí radica la clave de la superación personal.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39439" y="4432339"/>
            <a:ext cx="80651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6. Hable claro, aunque pase un mal rato. Pero hágalo como le gustaría que lo hicieran con usted.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79390" y="4422714"/>
            <a:ext cx="87852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7. ¡Atrévase! Corra riesgos, sin dejar de ser prudente. No se asuste por el miedo a fracasar o por las dificultades que encontrará. Sea audaz.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1" y="4463117"/>
            <a:ext cx="9137505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8. Ejercite la voluntad cuidando los detalles pequeños: organizar el escritorio, recoger un papel del piso, sonreír a alguien, contestar bien el teléfono, cumplir un plazo, etc.</a:t>
            </a:r>
          </a:p>
        </p:txBody>
      </p:sp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07380" y="4165739"/>
            <a:ext cx="892924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9. Otras maneras de fortalecer la voluntad es perseverar en lo que comienza: una dieta, un plan de ejercicios, el aprendizaje de un idioma, la lectura de un libro… Comenzar lo hace cualquiera; sólo los triunfadores van hasta el final.</a:t>
            </a:r>
          </a:p>
        </p:txBody>
      </p: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88130" y="4170585"/>
            <a:ext cx="8929240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10. El autodominio es importante para ser libre, pues de lo contrario se es prisionero de uno mismo. No acepte ser esclavo de sus vicios o de sus sentimientos negativos: sublévese, sepárelos de su vida. </a:t>
            </a:r>
          </a:p>
        </p:txBody>
      </p:sp>
    </p:spTree>
    <p:extLst>
      <p:ext uri="{BB962C8B-B14F-4D97-AF65-F5344CB8AC3E}">
        <p14:creationId xmlns:p14="http://schemas.microsoft.com/office/powerpoint/2010/main" val="283938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8 Grupo"/>
          <p:cNvGrpSpPr/>
          <p:nvPr/>
        </p:nvGrpSpPr>
        <p:grpSpPr>
          <a:xfrm>
            <a:off x="854460" y="4396240"/>
            <a:ext cx="7462060" cy="738664"/>
            <a:chOff x="234848" y="4396240"/>
            <a:chExt cx="7462060" cy="738664"/>
          </a:xfrm>
        </p:grpSpPr>
        <p:sp>
          <p:nvSpPr>
            <p:cNvPr id="6" name="5 CuadroTexto"/>
            <p:cNvSpPr txBox="1"/>
            <p:nvPr/>
          </p:nvSpPr>
          <p:spPr>
            <a:xfrm>
              <a:off x="234848" y="4396240"/>
              <a:ext cx="4231158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Texto: </a:t>
              </a:r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Regino Navarro Ribera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Música: </a:t>
              </a:r>
              <a:r>
                <a:rPr lang="pt-BR" sz="14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Den</a:t>
              </a:r>
              <a:r>
                <a:rPr lang="pt-BR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</a:t>
              </a:r>
              <a:r>
                <a:rPr lang="pt-BR" sz="14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exei</a:t>
              </a:r>
              <a:r>
                <a:rPr lang="pt-BR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dromo na </a:t>
              </a:r>
              <a:r>
                <a:rPr lang="pt-BR" sz="1400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diavo</a:t>
              </a:r>
              <a:r>
                <a:rPr lang="pt-BR" sz="1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- </a:t>
              </a:r>
              <a:r>
                <a:rPr lang="pt-BR" sz="1400" b="1" i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Greek</a:t>
              </a:r>
              <a:r>
                <a:rPr lang="pt-BR" sz="1400" b="1" i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 Instrumental</a:t>
              </a:r>
              <a:endPara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7" name="6 CuadroTexto"/>
            <p:cNvSpPr txBox="1"/>
            <p:nvPr/>
          </p:nvSpPr>
          <p:spPr>
            <a:xfrm>
              <a:off x="5587676" y="4396240"/>
              <a:ext cx="210923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Realización general:</a:t>
              </a: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Rodrigo Valencia Cardona</a:t>
              </a:r>
              <a:endPara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75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4832</TotalTime>
  <Words>369</Words>
  <Application>Microsoft Office PowerPoint</Application>
  <PresentationFormat>Presentación en pantalla (16:9)</PresentationFormat>
  <Paragraphs>22</Paragraphs>
  <Slides>13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278</cp:revision>
  <dcterms:created xsi:type="dcterms:W3CDTF">2013-05-29T02:56:16Z</dcterms:created>
  <dcterms:modified xsi:type="dcterms:W3CDTF">2015-11-19T19:18:32Z</dcterms:modified>
</cp:coreProperties>
</file>