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380" r:id="rId3"/>
    <p:sldId id="381" r:id="rId4"/>
    <p:sldId id="382" r:id="rId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BJUfO8BV6av+h4UM25IgQ==" hashData="1wqqNQmdVsTKILva8I+m/HvTnm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B8"/>
    <a:srgbClr val="3B7CFF"/>
    <a:srgbClr val="1966FF"/>
    <a:srgbClr val="007DFA"/>
    <a:srgbClr val="0069D2"/>
    <a:srgbClr val="005EBC"/>
    <a:srgbClr val="2C4D76"/>
    <a:srgbClr val="0040C0"/>
    <a:srgbClr val="0037E6"/>
    <a:srgbClr val="0000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96" y="-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18/01/2015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18/01/2015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18/01/2015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18/01/2015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18/01/2015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18/01/2015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18/01/2015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8F62B3-9F2D-4740-B3E2-D39F5436903D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19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5EB779-E87C-49AC-B05A-1A9C28893007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1732565" y="267430"/>
            <a:ext cx="5695950" cy="1598835"/>
            <a:chOff x="1732565" y="267430"/>
            <a:chExt cx="5695950" cy="1598835"/>
          </a:xfrm>
        </p:grpSpPr>
        <p:pic>
          <p:nvPicPr>
            <p:cNvPr id="7177" name="Picture 9" descr="Rendered Image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3830" y="267430"/>
              <a:ext cx="4714875" cy="8382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9" name="Picture 11" descr="Rendered Imag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2565" y="1228090"/>
              <a:ext cx="5695950" cy="638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Farid Farjad - Shab bood biaban bood 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5820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40" r="714"/>
          <a:stretch/>
        </p:blipFill>
        <p:spPr bwMode="auto">
          <a:xfrm>
            <a:off x="1" y="0"/>
            <a:ext cx="9144000" cy="514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1175823" y="4568880"/>
            <a:ext cx="7428737" cy="523220"/>
            <a:chOff x="1175823" y="4568880"/>
            <a:chExt cx="7428737" cy="523220"/>
          </a:xfrm>
        </p:grpSpPr>
        <p:sp>
          <p:nvSpPr>
            <p:cNvPr id="14" name="13 CuadroTexto"/>
            <p:cNvSpPr txBox="1"/>
            <p:nvPr/>
          </p:nvSpPr>
          <p:spPr>
            <a:xfrm>
              <a:off x="1175823" y="4568880"/>
              <a:ext cx="361220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n-lt"/>
                </a:rPr>
                <a:t>Texto: </a:t>
              </a:r>
              <a:r>
                <a:rPr lang="es-CO" sz="1400" b="1" i="1" dirty="0" smtClean="0">
                  <a:solidFill>
                    <a:schemeClr val="bg1"/>
                  </a:solidFill>
                  <a:latin typeface="+mn-lt"/>
                </a:rPr>
                <a:t>Regino Navarro Ribera</a:t>
              </a: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n-lt"/>
                </a:rPr>
                <a:t>Música: </a:t>
              </a:r>
              <a:r>
                <a:rPr lang="es-CO" sz="1400" b="1" dirty="0" err="1">
                  <a:solidFill>
                    <a:schemeClr val="bg1"/>
                  </a:solidFill>
                  <a:latin typeface="+mn-lt"/>
                </a:rPr>
                <a:t>Shab</a:t>
              </a:r>
              <a:r>
                <a:rPr lang="es-CO" sz="1400" b="1" dirty="0">
                  <a:solidFill>
                    <a:schemeClr val="bg1"/>
                  </a:solidFill>
                  <a:latin typeface="+mn-lt"/>
                </a:rPr>
                <a:t> </a:t>
              </a:r>
              <a:r>
                <a:rPr lang="es-CO" sz="1400" b="1" dirty="0" err="1">
                  <a:solidFill>
                    <a:schemeClr val="bg1"/>
                  </a:solidFill>
                  <a:latin typeface="+mn-lt"/>
                </a:rPr>
                <a:t>bood</a:t>
              </a:r>
              <a:r>
                <a:rPr lang="es-CO" sz="1400" b="1" dirty="0">
                  <a:solidFill>
                    <a:schemeClr val="bg1"/>
                  </a:solidFill>
                  <a:latin typeface="+mn-lt"/>
                </a:rPr>
                <a:t> </a:t>
              </a:r>
              <a:r>
                <a:rPr lang="es-CO" sz="1400" b="1" dirty="0" err="1">
                  <a:solidFill>
                    <a:schemeClr val="bg1"/>
                  </a:solidFill>
                  <a:latin typeface="+mn-lt"/>
                </a:rPr>
                <a:t>biaban</a:t>
              </a:r>
              <a:r>
                <a:rPr lang="es-CO" sz="1400" b="1" dirty="0">
                  <a:solidFill>
                    <a:schemeClr val="bg1"/>
                  </a:solidFill>
                  <a:latin typeface="+mn-lt"/>
                </a:rPr>
                <a:t> </a:t>
              </a:r>
              <a:r>
                <a:rPr lang="es-CO" sz="1400" b="1" dirty="0" err="1" smtClean="0">
                  <a:solidFill>
                    <a:schemeClr val="bg1"/>
                  </a:solidFill>
                  <a:latin typeface="+mn-lt"/>
                </a:rPr>
                <a:t>bood</a:t>
              </a:r>
              <a:r>
                <a:rPr lang="es-CO" sz="1400" b="1" dirty="0" smtClean="0">
                  <a:solidFill>
                    <a:schemeClr val="bg1"/>
                  </a:solidFill>
                  <a:latin typeface="+mn-lt"/>
                </a:rPr>
                <a:t> - </a:t>
              </a:r>
              <a:r>
                <a:rPr lang="es-CO" sz="1400" b="1" i="1" dirty="0" err="1" smtClean="0">
                  <a:solidFill>
                    <a:schemeClr val="bg1"/>
                  </a:solidFill>
                  <a:latin typeface="+mn-lt"/>
                </a:rPr>
                <a:t>Farid</a:t>
              </a:r>
              <a:r>
                <a:rPr lang="es-CO" sz="1400" b="1" i="1" dirty="0" smtClean="0">
                  <a:solidFill>
                    <a:schemeClr val="bg1"/>
                  </a:solidFill>
                  <a:latin typeface="+mn-lt"/>
                </a:rPr>
                <a:t> </a:t>
              </a:r>
              <a:r>
                <a:rPr lang="es-CO" sz="1400" b="1" i="1" dirty="0" err="1" smtClean="0">
                  <a:solidFill>
                    <a:schemeClr val="bg1"/>
                  </a:solidFill>
                  <a:latin typeface="+mn-lt"/>
                </a:rPr>
                <a:t>Farjad</a:t>
              </a:r>
              <a:endParaRPr lang="es-CO" sz="1400" b="1" i="1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5" name="14 CuadroTexto"/>
            <p:cNvSpPr txBox="1"/>
            <p:nvPr/>
          </p:nvSpPr>
          <p:spPr>
            <a:xfrm>
              <a:off x="5476716" y="4568880"/>
              <a:ext cx="312784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n-lt"/>
                </a:rPr>
                <a:t>Realización general: </a:t>
              </a:r>
              <a:r>
                <a:rPr lang="es-CO" sz="1400" b="1" i="1" dirty="0" smtClean="0">
                  <a:solidFill>
                    <a:schemeClr val="bg1"/>
                  </a:solidFill>
                  <a:latin typeface="+mn-lt"/>
                </a:rPr>
                <a:t>Rodrigo Valencia C</a:t>
              </a:r>
              <a:r>
                <a:rPr lang="es-CO" sz="1400" b="1" dirty="0" smtClean="0">
                  <a:solidFill>
                    <a:schemeClr val="bg1"/>
                  </a:solidFill>
                  <a:latin typeface="+mn-lt"/>
                </a:rPr>
                <a:t>.</a:t>
              </a: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n-lt"/>
                </a:rPr>
                <a:t>Medellín-Colombia</a:t>
              </a:r>
              <a:endParaRPr lang="es-CO" sz="1400" b="1" dirty="0">
                <a:solidFill>
                  <a:schemeClr val="bg1"/>
                </a:solidFill>
                <a:latin typeface="+mn-lt"/>
              </a:endParaRPr>
            </a:p>
          </p:txBody>
        </p:sp>
      </p:grpSp>
      <p:pic>
        <p:nvPicPr>
          <p:cNvPr id="32" name="Picture 3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80" y="72010"/>
            <a:ext cx="8495910" cy="449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70" y="136706"/>
            <a:ext cx="8491537" cy="449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60" y="216029"/>
            <a:ext cx="8495909" cy="4495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50" y="288040"/>
            <a:ext cx="8495910" cy="449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40" y="360050"/>
            <a:ext cx="8495910" cy="4495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31" y="432060"/>
            <a:ext cx="8495909" cy="449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20" y="504070"/>
            <a:ext cx="8495911" cy="449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0" y="576080"/>
            <a:ext cx="8495911" cy="449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5" descr="C:\01 Mis docu. Backup\Mis imágenes\00 Para el mensaje haciendo\10a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4080"/>
            <a:ext cx="8516427" cy="4519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2933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4172</TotalTime>
  <Words>83</Words>
  <Application>Microsoft Office PowerPoint</Application>
  <PresentationFormat>Presentación en pantalla (16:9)</PresentationFormat>
  <Paragraphs>33</Paragraphs>
  <Slides>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237</cp:revision>
  <dcterms:created xsi:type="dcterms:W3CDTF">2013-05-29T02:56:16Z</dcterms:created>
  <dcterms:modified xsi:type="dcterms:W3CDTF">2015-01-19T05:03:57Z</dcterms:modified>
</cp:coreProperties>
</file>