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401" r:id="rId3"/>
    <p:sldId id="381" r:id="rId4"/>
    <p:sldId id="383" r:id="rId5"/>
    <p:sldId id="393" r:id="rId6"/>
    <p:sldId id="395" r:id="rId7"/>
    <p:sldId id="389" r:id="rId8"/>
    <p:sldId id="391" r:id="rId9"/>
    <p:sldId id="385" r:id="rId10"/>
    <p:sldId id="387" r:id="rId11"/>
    <p:sldId id="397" r:id="rId12"/>
    <p:sldId id="399" r:id="rId13"/>
    <p:sldId id="402" r:id="rId14"/>
    <p:sldId id="403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9ABC"/>
    <a:srgbClr val="9898BA"/>
    <a:srgbClr val="666699"/>
    <a:srgbClr val="3E1716"/>
    <a:srgbClr val="4A1B1A"/>
    <a:srgbClr val="411817"/>
    <a:srgbClr val="57201F"/>
    <a:srgbClr val="482400"/>
    <a:srgbClr val="3E1F00"/>
    <a:srgbClr val="462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90" y="-54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16/05/2015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5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6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9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16/05/2015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16/05/2015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16/05/2015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16/05/2015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16/05/2015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16/05/2015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27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es.bloggif.com/tmp/9246e2c7b5b620607c897489b5d3b187/text.gif?143181694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935" y="555470"/>
            <a:ext cx="7362825" cy="65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Francis Goya - Milion roses  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28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35370" y="4730490"/>
            <a:ext cx="90732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1. Laboriosa es la persona que ama el trabajo y trata de hacerlo bien.</a:t>
            </a:r>
          </a:p>
        </p:txBody>
      </p:sp>
    </p:spTree>
    <p:extLst>
      <p:ext uri="{BB962C8B-B14F-4D97-AF65-F5344CB8AC3E}">
        <p14:creationId xmlns:p14="http://schemas.microsoft.com/office/powerpoint/2010/main" val="172929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9630" y="4441964"/>
            <a:ext cx="90366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2. La laboriosidad lleva consigo el afán de aprovechar el tiempo, de concentrarse en el trabajo y de no abandonar actividades a medio hacer.</a:t>
            </a:r>
          </a:p>
        </p:txBody>
      </p:sp>
    </p:spTree>
    <p:extLst>
      <p:ext uri="{BB962C8B-B14F-4D97-AF65-F5344CB8AC3E}">
        <p14:creationId xmlns:p14="http://schemas.microsoft.com/office/powerpoint/2010/main" val="2123478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-12700"/>
            <a:ext cx="9174163" cy="516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9630" y="4446599"/>
            <a:ext cx="90366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3. Haga el trabajo con entusiasmo, de buena gana, con empeño, aunque esté cansado y le suponga esfuerzo.</a:t>
            </a:r>
          </a:p>
        </p:txBody>
      </p:sp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49630" y="4129197"/>
            <a:ext cx="90366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4. Un enemigo de la laboriosidad es el afán de moverse mucho, confundiendo este valor con el activismo. Piense en las hormigas o en las abejas. Huya de la precipitación.</a:t>
            </a: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9630" y="4488904"/>
            <a:ext cx="9036620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85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lt"/>
              </a:rPr>
              <a:t>5. Una manera de perder el </a:t>
            </a:r>
            <a:r>
              <a:rPr lang="es-CO" sz="185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lt"/>
              </a:rPr>
              <a:t>tiempo, </a:t>
            </a:r>
            <a:r>
              <a:rPr lang="es-CO" sz="185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lt"/>
              </a:rPr>
              <a:t>es hacer muchas </a:t>
            </a:r>
            <a:r>
              <a:rPr lang="es-CO" sz="1850" b="1" dirty="0" smtClean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lt"/>
              </a:rPr>
              <a:t>cosas dispersas y </a:t>
            </a:r>
            <a:r>
              <a:rPr lang="es-CO" sz="185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n-lt"/>
              </a:rPr>
              <a:t>no acabar ninguna de ellas. Otra forma de perder el tiempo es hacer las cosas mal, pues hay que repetirlas.</a:t>
            </a:r>
          </a:p>
        </p:txBody>
      </p:sp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9630" y="4441964"/>
            <a:ext cx="90366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6. Un enemigo grande de la laboriosidad es la falta de diligencia; es decir aplazar las cosas, llevar un ritmo cansino, no tener iniciativas…</a:t>
            </a: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9630" y="4127095"/>
            <a:ext cx="90366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7. Respete el tiempo de los demás: sea puntual. No interrumpa el trabajo de otros. Prepare las reuniones. Estudie los asuntos antes de hablar con otra persona. Así su tiempo y el de los demás será más productivo.</a:t>
            </a:r>
          </a:p>
        </p:txBody>
      </p:sp>
    </p:spTree>
    <p:extLst>
      <p:ext uri="{BB962C8B-B14F-4D97-AF65-F5344CB8AC3E}">
        <p14:creationId xmlns:p14="http://schemas.microsoft.com/office/powerpoint/2010/main" val="103958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9630" y="4432339"/>
            <a:ext cx="90366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8. Laboriosidad es hacer en cada momento lo que se debe hacer; no lo más urgente ni lo que más le gusta. Primero lo Primero.</a:t>
            </a:r>
          </a:p>
        </p:txBody>
      </p:sp>
    </p:spTree>
    <p:extLst>
      <p:ext uri="{BB962C8B-B14F-4D97-AF65-F5344CB8AC3E}">
        <p14:creationId xmlns:p14="http://schemas.microsoft.com/office/powerpoint/2010/main" val="13165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49630" y="4124562"/>
            <a:ext cx="90366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9. Cuando esté cansado haga una actividad que le exija menos esfuerzo; cambie de ocupación. Distribuya los distintos trabajos a lo largo del día y la semana según el nivel de dificultad y su capacidad productiva.</a:t>
            </a:r>
          </a:p>
        </p:txBody>
      </p:sp>
    </p:spTree>
    <p:extLst>
      <p:ext uri="{BB962C8B-B14F-4D97-AF65-F5344CB8AC3E}">
        <p14:creationId xmlns:p14="http://schemas.microsoft.com/office/powerpoint/2010/main" val="4128479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9630" y="4127095"/>
            <a:ext cx="90366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+mj-lt"/>
              </a:rPr>
              <a:t>10. El trabajo cuando se hace por valores y con valores, desarrolla la personalidad del ser humano, proporciona prestigio profesional, incrementa las propias capacidades, sirve para sacar adelante la familia y contribuye al bienestar social.</a:t>
            </a:r>
          </a:p>
        </p:txBody>
      </p:sp>
    </p:spTree>
    <p:extLst>
      <p:ext uri="{BB962C8B-B14F-4D97-AF65-F5344CB8AC3E}">
        <p14:creationId xmlns:p14="http://schemas.microsoft.com/office/powerpoint/2010/main" val="556785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1674113" y="4372686"/>
            <a:ext cx="5818479" cy="738664"/>
            <a:chOff x="1414732" y="4372686"/>
            <a:chExt cx="5818479" cy="738664"/>
          </a:xfrm>
        </p:grpSpPr>
        <p:sp>
          <p:nvSpPr>
            <p:cNvPr id="9" name="8 CuadroTexto"/>
            <p:cNvSpPr txBox="1"/>
            <p:nvPr/>
          </p:nvSpPr>
          <p:spPr>
            <a:xfrm>
              <a:off x="1414732" y="4372686"/>
              <a:ext cx="2796279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latin typeface="+mn-lt"/>
                </a:rPr>
                <a:t>Texto: </a:t>
              </a:r>
              <a:r>
                <a:rPr lang="es-CO" sz="1400" b="1" i="1" dirty="0" smtClean="0">
                  <a:solidFill>
                    <a:schemeClr val="bg1"/>
                  </a:solidFill>
                  <a:latin typeface="+mn-lt"/>
                </a:rPr>
                <a:t>Regino Navarro Ribera</a:t>
              </a:r>
            </a:p>
            <a:p>
              <a:pPr algn="ctr"/>
              <a:endParaRPr lang="es-CO" sz="1400" b="1" dirty="0">
                <a:solidFill>
                  <a:schemeClr val="bg1"/>
                </a:solidFill>
                <a:latin typeface="+mn-lt"/>
              </a:endParaRPr>
            </a:p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latin typeface="+mn-lt"/>
                </a:rPr>
                <a:t>Música: </a:t>
              </a:r>
              <a:r>
                <a:rPr lang="es-CO" sz="1400" b="1" dirty="0" err="1">
                  <a:solidFill>
                    <a:schemeClr val="bg1"/>
                  </a:solidFill>
                  <a:latin typeface="+mn-lt"/>
                </a:rPr>
                <a:t>Milion</a:t>
              </a:r>
              <a:r>
                <a:rPr lang="es-CO" sz="1400" b="1" dirty="0">
                  <a:solidFill>
                    <a:schemeClr val="bg1"/>
                  </a:solidFill>
                  <a:latin typeface="+mn-lt"/>
                </a:rPr>
                <a:t> roses - </a:t>
              </a:r>
              <a:r>
                <a:rPr lang="es-CO" sz="1400" b="1" i="1" dirty="0">
                  <a:solidFill>
                    <a:schemeClr val="bg1"/>
                  </a:solidFill>
                  <a:latin typeface="+mn-lt"/>
                </a:rPr>
                <a:t>Francis Goya</a:t>
              </a:r>
              <a:endParaRPr lang="es-CO" sz="1400" b="1" i="1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0" name="9 CuadroTexto"/>
            <p:cNvSpPr txBox="1"/>
            <p:nvPr/>
          </p:nvSpPr>
          <p:spPr>
            <a:xfrm>
              <a:off x="5123979" y="4372686"/>
              <a:ext cx="2109232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latin typeface="+mn-lt"/>
                </a:rPr>
                <a:t>Realización general:</a:t>
              </a:r>
            </a:p>
            <a:p>
              <a:pPr algn="ctr"/>
              <a:r>
                <a:rPr lang="es-CO" sz="1400" b="1" i="1" dirty="0" smtClean="0">
                  <a:solidFill>
                    <a:schemeClr val="bg1"/>
                  </a:solidFill>
                  <a:latin typeface="+mn-lt"/>
                </a:rPr>
                <a:t>Rodrigo Valencia Cardona</a:t>
              </a:r>
              <a:endParaRPr lang="es-CO" sz="1400" b="1" i="1" dirty="0">
                <a:solidFill>
                  <a:schemeClr val="bg1"/>
                </a:solidFill>
                <a:latin typeface="+mn-lt"/>
              </a:endParaRPr>
            </a:p>
            <a:p>
              <a:pPr algn="ctr"/>
              <a:r>
                <a:rPr lang="es-CO" sz="1400" b="1" dirty="0" smtClean="0">
                  <a:solidFill>
                    <a:schemeClr val="bg1"/>
                  </a:solidFill>
                  <a:latin typeface="+mn-lt"/>
                </a:rPr>
                <a:t>Medellín-Colombia</a:t>
              </a:r>
              <a:endParaRPr lang="es-CO" sz="1400" b="1" dirty="0">
                <a:solidFill>
                  <a:schemeClr val="bg1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4913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CO" altLang="es-CO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CO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CO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CO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CO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CO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CO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CO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4033</TotalTime>
  <Words>367</Words>
  <Application>Microsoft Office PowerPoint</Application>
  <PresentationFormat>Presentación en pantalla (16:9)</PresentationFormat>
  <Paragraphs>27</Paragraphs>
  <Slides>13</Slides>
  <Notes>9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234</cp:revision>
  <dcterms:created xsi:type="dcterms:W3CDTF">2013-05-29T02:56:16Z</dcterms:created>
  <dcterms:modified xsi:type="dcterms:W3CDTF">2015-05-17T01:33:37Z</dcterms:modified>
</cp:coreProperties>
</file>