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36" r:id="rId3"/>
    <p:sldId id="338" r:id="rId4"/>
    <p:sldId id="335" r:id="rId5"/>
    <p:sldId id="349" r:id="rId6"/>
    <p:sldId id="351" r:id="rId7"/>
    <p:sldId id="345" r:id="rId8"/>
    <p:sldId id="325" r:id="rId9"/>
    <p:sldId id="352" r:id="rId10"/>
    <p:sldId id="354" r:id="rId11"/>
    <p:sldId id="355" r:id="rId12"/>
    <p:sldId id="353" r:id="rId13"/>
    <p:sldId id="346" r:id="rId14"/>
    <p:sldId id="356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P78wIFbwXfRAMpFNRm08w==" hashData="lcEmX8uCmGs1i5WNymtl3L2AC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66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10/06/2014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4155A1-30D2-4077-BA0F-0A8932E97FF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679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10/06/2014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319363-A8DC-4E63-B0EE-FC6FF8072BD9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143999" y="4177612"/>
            <a:ext cx="8856015" cy="80021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4600" b="1" cap="none" spc="150" dirty="0" smtClean="0">
                <a:ln w="11430"/>
                <a:solidFill>
                  <a:srgbClr val="F8F8F8"/>
                </a:solidFill>
                <a:effectLst>
                  <a:glow rad="127000">
                    <a:schemeClr val="tx1"/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j-lt"/>
              </a:rPr>
              <a:t>DECÁLOGO DE LA COMPRENSIÓN</a:t>
            </a:r>
            <a:endParaRPr lang="es-ES" sz="4600" b="1" cap="none" spc="150" dirty="0">
              <a:ln w="11430"/>
              <a:solidFill>
                <a:srgbClr val="F8F8F8"/>
              </a:solidFill>
              <a:effectLst>
                <a:glow rad="127000">
                  <a:schemeClr val="tx1"/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  <p:sndAc>
          <p:stSnd>
            <p:snd r:embed="rId2" name="Raymond Lefèvre - Concerto pour une voix.wav"/>
          </p:stSnd>
        </p:sndAc>
      </p:transition>
    </mc:Choice>
    <mc:Fallback>
      <p:transition spd="slow">
        <p:split orient="vert"/>
        <p:sndAc>
          <p:stSnd>
            <p:snd r:embed="rId2" name="Raymond Lefèvre - Concerto pour une voi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16246" y="4384144"/>
            <a:ext cx="91085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1- Comprender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es entender una idea o una situación, captar el significado de algo. Para comprender algo o a alguien hay que ponerse en su lugar.</a:t>
            </a: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9379" y="4076367"/>
            <a:ext cx="903649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2- La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Comprensión supone escuchar con ánimo de entender. Escuchar es asimilar el mensaje de una </a:t>
            </a:r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persona,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no sólo oír sus palabras. Si la escucha es empática, se capta además el estado de ánimo del que habla.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5496" y="4076367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3- Comprender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no necesariamente significa aceptar. Entiendo a una persona, pero puedo no aceptar su conducta. Las ideas y la conducta se pueden juzgar y rechazar. A las personas, no.</a:t>
            </a:r>
          </a:p>
        </p:txBody>
      </p:sp>
    </p:spTree>
    <p:extLst>
      <p:ext uri="{BB962C8B-B14F-4D97-AF65-F5344CB8AC3E}">
        <p14:creationId xmlns:p14="http://schemas.microsoft.com/office/powerpoint/2010/main" val="2810467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754" y="4384144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4- Cuando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existe comprensión es más fácil disculpar, ser compasivo, amable y vivir la tolerancia.</a:t>
            </a:r>
          </a:p>
        </p:txBody>
      </p:sp>
    </p:spTree>
    <p:extLst>
      <p:ext uri="{BB962C8B-B14F-4D97-AF65-F5344CB8AC3E}">
        <p14:creationId xmlns:p14="http://schemas.microsoft.com/office/powerpoint/2010/main" val="437267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5" name="Picture 15" descr="C:\01 Mis docu. Backup\Mis imágenes\00 Para el mensaje haciendo\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4085992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5- Ser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comprensivo tampoco es ser indiferente: significa respetar a las personas aunque piensen distinto que uno. Y discrepar de las ideas, con razones, sin atacar a nadie.</a:t>
            </a:r>
          </a:p>
        </p:txBody>
      </p:sp>
      <p:sp>
        <p:nvSpPr>
          <p:cNvPr id="5" name="AutoShape 12" descr="http://hqscreen.com/wallpapers/l/1366x768/52/green_clouds_landscapes_nature_grass_sunlight_skyscapes_skies_1366x768_5131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8559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975" y="0"/>
            <a:ext cx="9253538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8125" y="4443958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6- Hay </a:t>
            </a:r>
            <a:r>
              <a:rPr lang="es-CO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personas que sólo ven lo negativo, sin considerar que cualquier suceso o persona poseen una cantidad enorme de aspectos positivos.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9754" y="4371950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7- Exigente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con uno mismo y comprensivo con los demás. Lo contrario dificulta las relaciones interpersonales.</a:t>
            </a:r>
          </a:p>
        </p:txBody>
      </p:sp>
    </p:spTree>
    <p:extLst>
      <p:ext uri="{BB962C8B-B14F-4D97-AF65-F5344CB8AC3E}">
        <p14:creationId xmlns:p14="http://schemas.microsoft.com/office/powerpoint/2010/main" val="43223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4095617"/>
            <a:ext cx="90730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8- La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persona poco comprensiva con los demás no suele conocerse bien. No es consciente de sus propios errores. El conocimiento de las propias limitaciones, ayuda a comprender a los demás.</a:t>
            </a:r>
          </a:p>
        </p:txBody>
      </p:sp>
    </p:spTree>
    <p:extLst>
      <p:ext uri="{BB962C8B-B14F-4D97-AF65-F5344CB8AC3E}">
        <p14:creationId xmlns:p14="http://schemas.microsoft.com/office/powerpoint/2010/main" val="2099506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8" name="Picture 8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379" y="4384144"/>
            <a:ext cx="90364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9- Debe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existir un esfuerzo real por escuchar y comprender a todos. Y esta tarea debe ir acompañada de otra no menos necesaria: hacerse entender por todos.</a:t>
            </a:r>
          </a:p>
        </p:txBody>
      </p:sp>
    </p:spTree>
    <p:extLst>
      <p:ext uri="{BB962C8B-B14F-4D97-AF65-F5344CB8AC3E}">
        <p14:creationId xmlns:p14="http://schemas.microsoft.com/office/powerpoint/2010/main" val="2279243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5496" y="4384144"/>
            <a:ext cx="90730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10- Escuchar </a:t>
            </a:r>
            <a:r>
              <a:rPr lang="es-CO" sz="20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con empatía y hablar con asertividad: he aquí la clave de una buena relación interpersonal.</a:t>
            </a:r>
          </a:p>
        </p:txBody>
      </p:sp>
    </p:spTree>
    <p:extLst>
      <p:ext uri="{BB962C8B-B14F-4D97-AF65-F5344CB8AC3E}">
        <p14:creationId xmlns:p14="http://schemas.microsoft.com/office/powerpoint/2010/main" val="4176518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67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127230" y="4353366"/>
            <a:ext cx="334136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Texto: </a:t>
            </a:r>
            <a:r>
              <a:rPr lang="es-CO" sz="1400" b="1" i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Regino Navarro Rivera</a:t>
            </a:r>
          </a:p>
          <a:p>
            <a:pPr algn="ctr"/>
            <a:r>
              <a:rPr lang="es-CO" sz="14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err="1">
                <a:solidFill>
                  <a:schemeClr val="bg1">
                    <a:lumMod val="95000"/>
                  </a:schemeClr>
                </a:solidFill>
                <a:latin typeface="+mj-lt"/>
              </a:rPr>
              <a:t>Concerto</a:t>
            </a:r>
            <a:r>
              <a:rPr lang="es-CO" sz="14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 </a:t>
            </a:r>
            <a:r>
              <a:rPr lang="es-CO" sz="1400" b="1" dirty="0" err="1">
                <a:solidFill>
                  <a:schemeClr val="bg1">
                    <a:lumMod val="95000"/>
                  </a:schemeClr>
                </a:solidFill>
                <a:latin typeface="+mj-lt"/>
              </a:rPr>
              <a:t>pour</a:t>
            </a:r>
            <a:r>
              <a:rPr lang="es-CO" sz="14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 une </a:t>
            </a:r>
            <a:r>
              <a:rPr lang="es-CO" sz="1400" b="1" dirty="0" err="1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voix</a:t>
            </a:r>
            <a:r>
              <a:rPr lang="es-CO" sz="1400" b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 - </a:t>
            </a:r>
            <a:r>
              <a:rPr lang="es-CO" sz="1400" b="1" i="1" dirty="0">
                <a:solidFill>
                  <a:schemeClr val="bg1">
                    <a:lumMod val="95000"/>
                  </a:schemeClr>
                </a:solidFill>
                <a:latin typeface="+mj-lt"/>
              </a:rPr>
              <a:t>Raymond </a:t>
            </a:r>
            <a:r>
              <a:rPr lang="es-CO" sz="1400" b="1" i="1" dirty="0" err="1">
                <a:solidFill>
                  <a:schemeClr val="bg1">
                    <a:lumMod val="95000"/>
                  </a:schemeClr>
                </a:solidFill>
                <a:latin typeface="+mj-lt"/>
              </a:rPr>
              <a:t>Lefèvre</a:t>
            </a:r>
            <a:endParaRPr lang="es-CO" sz="1400" b="1" i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96136" y="4353366"/>
            <a:ext cx="210923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>
                    <a:lumMod val="95000"/>
                  </a:schemeClr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>
                  <a:lumMod val="9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958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2081</TotalTime>
  <Words>370</Words>
  <Application>Microsoft Office PowerPoint</Application>
  <PresentationFormat>Presentación en pantalla (16:9)</PresentationFormat>
  <Paragraphs>46</Paragraphs>
  <Slides>13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153</cp:revision>
  <dcterms:created xsi:type="dcterms:W3CDTF">2013-05-29T02:56:16Z</dcterms:created>
  <dcterms:modified xsi:type="dcterms:W3CDTF">2014-06-10T22:54:09Z</dcterms:modified>
</cp:coreProperties>
</file>