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37" r:id="rId3"/>
    <p:sldId id="338" r:id="rId4"/>
    <p:sldId id="356" r:id="rId5"/>
    <p:sldId id="335" r:id="rId6"/>
    <p:sldId id="345" r:id="rId7"/>
    <p:sldId id="349" r:id="rId8"/>
    <p:sldId id="350" r:id="rId9"/>
    <p:sldId id="351" r:id="rId10"/>
    <p:sldId id="352" r:id="rId11"/>
    <p:sldId id="353" r:id="rId12"/>
    <p:sldId id="354" r:id="rId13"/>
    <p:sldId id="355" r:id="rId14"/>
    <p:sldId id="357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zKCnkgOrBVa6zVH8xGYsQ==" hashData="3SPJtJdqv7es50q+RAlqYrOiXV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0000"/>
    <a:srgbClr val="000066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2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19/05/2014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FF78B3-939C-4F0A-947A-B2BC1CB3E18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424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19/05/2014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642FD71-4643-419B-AC0A-0882645F67E3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489" r="600" b="48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1518121" y="1707654"/>
            <a:ext cx="610776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25400" h="38100" prst="convex"/>
            </a:sp3d>
          </a:bodyPr>
          <a:lstStyle/>
          <a:p>
            <a:pPr algn="ctr"/>
            <a:r>
              <a:rPr lang="es-ES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glow rad="76200">
                    <a:srgbClr val="480000"/>
                  </a:glow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alligraphic" pitchFamily="2" charset="0"/>
              </a:rPr>
              <a:t>DECÁLOGO</a:t>
            </a:r>
          </a:p>
          <a:p>
            <a:pPr algn="ctr"/>
            <a:r>
              <a:rPr lang="es-ES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glow rad="76200">
                    <a:srgbClr val="480000"/>
                  </a:glow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alligraphic" pitchFamily="2" charset="0"/>
              </a:rPr>
              <a:t>DE LA ARMONÍA</a:t>
            </a:r>
            <a:endParaRPr lang="es-ES" sz="5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glow rad="76200">
                  <a:srgbClr val="480000"/>
                </a:glow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Calligraphi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59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Bar dir="vert"/>
        <p:sndAc>
          <p:stSnd loop="1">
            <p:snd r:embed="rId2" name="Claude Ciari   Vert Galant.wav"/>
          </p:stSnd>
        </p:sndAc>
      </p:transition>
    </mc:Choice>
    <mc:Fallback>
      <p:transition spd="slow">
        <p:randomBar dir="vert"/>
        <p:sndAc>
          <p:stSnd loop="1">
            <p:snd r:embed="rId2" name="Claude Ciari   Vert Galan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833" r="600" b="66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4384144"/>
            <a:ext cx="79208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1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La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armonía es belleza, equilibrio, medida. Está reñida con lo estridente y lo chabacano.</a:t>
            </a:r>
          </a:p>
        </p:txBody>
      </p:sp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833" r="600" b="478"/>
          <a:stretch/>
        </p:blipFill>
        <p:spPr bwMode="auto">
          <a:xfrm>
            <a:off x="-1" y="-10048"/>
            <a:ext cx="9144001" cy="5153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4384144"/>
            <a:ext cx="907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2. Armonía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es conjunción de actitudes, silencios, matices, palabras, miradas, sentimientos... que reflejan de alguna manera, el bien, la verdad y la belleza.</a:t>
            </a:r>
          </a:p>
        </p:txBody>
      </p:sp>
    </p:spTree>
    <p:extLst>
      <p:ext uri="{BB962C8B-B14F-4D97-AF65-F5344CB8AC3E}">
        <p14:creationId xmlns:p14="http://schemas.microsoft.com/office/powerpoint/2010/main" val="75542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1203" r="600" b="850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35496" y="4076367"/>
            <a:ext cx="90730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3. La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armonía interior del ser humano está en poseer una jerarquía de valores. También debe existir un orden en el amor: primero la familia, los amigos, después los demás. Antes que nadie, Dios.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892" r="600" b="923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35496" y="4384144"/>
            <a:ext cx="907300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4. La </a:t>
            </a:r>
            <a:r>
              <a:rPr lang="es-CO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armonía produce paz, seguridad y confianza en uno mismo. Hace al ser humano agradable y amable. Ayuda a la empatía. Produce personalidades atrayentes.</a:t>
            </a:r>
          </a:p>
        </p:txBody>
      </p:sp>
    </p:spTree>
    <p:extLst>
      <p:ext uri="{BB962C8B-B14F-4D97-AF65-F5344CB8AC3E}">
        <p14:creationId xmlns:p14="http://schemas.microsoft.com/office/powerpoint/2010/main" val="408559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1012" r="600" b="1042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5496" y="4076367"/>
            <a:ext cx="90730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5. Una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personalidad armónicamente desarrollada es aquella en la que todas las dimensiones humanas están presentes: el cuerpo, el espíritu, la afectividad, la mente y la sociabilidad.</a:t>
            </a:r>
          </a:p>
        </p:txBody>
      </p:sp>
    </p:spTree>
    <p:extLst>
      <p:ext uri="{BB962C8B-B14F-4D97-AF65-F5344CB8AC3E}">
        <p14:creationId xmlns:p14="http://schemas.microsoft.com/office/powerpoint/2010/main" val="281046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1012" r="600" b="1042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5496" y="4076367"/>
            <a:ext cx="90730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6. Armonizar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 propia vida es integrar en un proyecto único el desarrollo personal, el familiar y el profesional. Cuando los tres aspectos se integran en una sola realidad, la sinergia produce un resultado espléndido: efectividad y felicidad.</a:t>
            </a:r>
          </a:p>
        </p:txBody>
      </p:sp>
    </p:spTree>
    <p:extLst>
      <p:ext uri="{BB962C8B-B14F-4D97-AF65-F5344CB8AC3E}">
        <p14:creationId xmlns:p14="http://schemas.microsoft.com/office/powerpoint/2010/main" val="428578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952" r="600" b="982"/>
          <a:stretch/>
        </p:blipFill>
        <p:spPr bwMode="auto">
          <a:xfrm>
            <a:off x="-1" y="0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5496" y="4076367"/>
            <a:ext cx="90730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7. Existe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armonía vital cuando hay equilibrio entre el ser, hacer y tener. Y cuando se cuidan y desarrollan los diversos roles que desempeñamos en la vida: que ninguno de ellos crezca a expensas de los demás.</a:t>
            </a:r>
          </a:p>
        </p:txBody>
      </p:sp>
    </p:spTree>
    <p:extLst>
      <p:ext uri="{BB962C8B-B14F-4D97-AF65-F5344CB8AC3E}">
        <p14:creationId xmlns:p14="http://schemas.microsoft.com/office/powerpoint/2010/main" val="43726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892" r="600" b="923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5496" y="4122534"/>
            <a:ext cx="9073008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8. Los </a:t>
            </a:r>
            <a:r>
              <a:rPr lang="es-CO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convencionalismos sociales establecen normas y medidas para el actuar, el hablar, el vestir. Existen dos extremos negativos. Uno consiste en hacer caso omiso de ellos, despreciándolos. Otro sería renunciar a la propia personalidad, al propio estilo.</a:t>
            </a:r>
          </a:p>
        </p:txBody>
      </p:sp>
    </p:spTree>
    <p:extLst>
      <p:ext uri="{BB962C8B-B14F-4D97-AF65-F5344CB8AC3E}">
        <p14:creationId xmlns:p14="http://schemas.microsoft.com/office/powerpoint/2010/main" val="43223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1012" r="600" b="1042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5496" y="4374519"/>
            <a:ext cx="907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9. El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hogar y la oficina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-lugares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donde pasamos la mayor parte de nuestro tiempo-, deben poseer armonía: colores, aromas, orientación, objetos, decoración...</a:t>
            </a:r>
          </a:p>
        </p:txBody>
      </p:sp>
    </p:spTree>
    <p:extLst>
      <p:ext uri="{BB962C8B-B14F-4D97-AF65-F5344CB8AC3E}">
        <p14:creationId xmlns:p14="http://schemas.microsoft.com/office/powerpoint/2010/main" val="417651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1012" r="600" b="1042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5496" y="4076367"/>
            <a:ext cx="90730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10. Si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 la armonía se le añade ritmo y vibración, la vida se convierte en una aventura maravillosa. Si todo ello se pone al servicio de un ideal que valga la pena, entonces la vida es apasionante.</a:t>
            </a:r>
          </a:p>
        </p:txBody>
      </p:sp>
    </p:spTree>
    <p:extLst>
      <p:ext uri="{BB962C8B-B14F-4D97-AF65-F5344CB8AC3E}">
        <p14:creationId xmlns:p14="http://schemas.microsoft.com/office/powerpoint/2010/main" val="209950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" t="1026" r="600" b="863"/>
          <a:stretch/>
        </p:blipFill>
        <p:spPr bwMode="auto">
          <a:xfrm>
            <a:off x="-1" y="0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1259632" y="4333809"/>
            <a:ext cx="239405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Autor: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Regino Navarro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Ribera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solidFill>
                  <a:schemeClr val="bg1"/>
                </a:solidFill>
                <a:latin typeface="+mj-lt"/>
              </a:rPr>
              <a:t>Vert</a:t>
            </a:r>
            <a:r>
              <a:rPr lang="es-CO" sz="1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dirty="0" err="1">
                <a:solidFill>
                  <a:schemeClr val="bg1"/>
                </a:solidFill>
                <a:latin typeface="+mj-lt"/>
              </a:rPr>
              <a:t>galant</a:t>
            </a:r>
            <a:r>
              <a:rPr lang="es-CO" sz="1400" b="1" dirty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Claude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Ciari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487104" y="4333809"/>
            <a:ext cx="21092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792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1920</TotalTime>
  <Words>451</Words>
  <Application>Microsoft Office PowerPoint</Application>
  <PresentationFormat>Presentación en pantalla (16:9)</PresentationFormat>
  <Paragraphs>47</Paragraphs>
  <Slides>13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154</cp:revision>
  <dcterms:created xsi:type="dcterms:W3CDTF">2013-05-29T02:56:16Z</dcterms:created>
  <dcterms:modified xsi:type="dcterms:W3CDTF">2014-05-19T22:57:53Z</dcterms:modified>
</cp:coreProperties>
</file>