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01" r:id="rId3"/>
    <p:sldId id="286" r:id="rId4"/>
    <p:sldId id="291" r:id="rId5"/>
    <p:sldId id="292" r:id="rId6"/>
    <p:sldId id="298" r:id="rId7"/>
    <p:sldId id="289" r:id="rId8"/>
    <p:sldId id="290" r:id="rId9"/>
    <p:sldId id="287" r:id="rId10"/>
    <p:sldId id="294" r:id="rId11"/>
    <p:sldId id="288" r:id="rId12"/>
    <p:sldId id="299" r:id="rId13"/>
    <p:sldId id="304" r:id="rId14"/>
    <p:sldId id="305" r:id="rId1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CVSf5keweHY+0/QYmaC4w==" hashData="6dvITXI6fwPm53k8L7ZIUX0wX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540054"/>
    <a:srgbClr val="9900FF"/>
    <a:srgbClr val="CC3300"/>
    <a:srgbClr val="A50021"/>
    <a:srgbClr val="663300"/>
    <a:srgbClr val="000066"/>
    <a:srgbClr val="FFCC00"/>
    <a:srgbClr val="99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6" d="100"/>
          <a:sy n="96" d="100"/>
        </p:scale>
        <p:origin x="-498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8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91" y="4267690"/>
            <a:ext cx="873442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ecret Garden - Adagio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4661143"/>
            <a:ext cx="8928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1.- Usted no puede crear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prosperidad, 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desalentando la Iniciativa Propia. </a:t>
            </a:r>
          </a:p>
        </p:txBody>
      </p:sp>
    </p:spTree>
    <p:extLst>
      <p:ext uri="{BB962C8B-B14F-4D97-AF65-F5344CB8AC3E}">
        <p14:creationId xmlns:p14="http://schemas.microsoft.com/office/powerpoint/2010/main" val="185969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4703334"/>
            <a:ext cx="8064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2.- Usted no puede fortalecer al débil, debilitando al fuerte. </a:t>
            </a:r>
          </a:p>
        </p:txBody>
      </p:sp>
    </p:spTree>
    <p:extLst>
      <p:ext uri="{BB962C8B-B14F-4D97-AF65-F5344CB8AC3E}">
        <p14:creationId xmlns:p14="http://schemas.microsoft.com/office/powerpoint/2010/main" val="28263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323528" y="4628891"/>
            <a:ext cx="84969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3.- Usted no puede ayudar a los pequeños, aplastando a los grandes.</a:t>
            </a:r>
          </a:p>
        </p:txBody>
      </p:sp>
    </p:spTree>
    <p:extLst>
      <p:ext uri="{BB962C8B-B14F-4D97-AF65-F5344CB8AC3E}">
        <p14:creationId xmlns:p14="http://schemas.microsoft.com/office/powerpoint/2010/main" val="416768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4611448"/>
            <a:ext cx="82089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4.- Usted no puede ayudar al pobre, destruyendo al rico.</a:t>
            </a:r>
          </a:p>
        </p:txBody>
      </p:sp>
    </p:spTree>
    <p:extLst>
      <p:ext uri="{BB962C8B-B14F-4D97-AF65-F5344CB8AC3E}">
        <p14:creationId xmlns:p14="http://schemas.microsoft.com/office/powerpoint/2010/main" val="310284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19061" y="4305146"/>
            <a:ext cx="770911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 5.- Usted no puede elevar al asalariado, presionando a quien paga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el  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salario.</a:t>
            </a:r>
          </a:p>
        </p:txBody>
      </p:sp>
    </p:spTree>
    <p:extLst>
      <p:ext uri="{BB962C8B-B14F-4D97-AF65-F5344CB8AC3E}">
        <p14:creationId xmlns:p14="http://schemas.microsoft.com/office/powerpoint/2010/main" val="17360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" r="464"/>
          <a:stretch/>
        </p:blipFill>
        <p:spPr bwMode="auto">
          <a:xfrm>
            <a:off x="-5049" y="0"/>
            <a:ext cx="9149049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719061" y="4340032"/>
            <a:ext cx="770911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6.- Usted no puede resolver sus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problemas, 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mientras gaste más de lo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que gana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0284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4 op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1560" y="4322589"/>
            <a:ext cx="79928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7.- Usted no puede promover la fraternidad de la humanidad, admitiendo e incitando el odio de clases. </a:t>
            </a:r>
          </a:p>
        </p:txBody>
      </p:sp>
    </p:spTree>
    <p:extLst>
      <p:ext uri="{BB962C8B-B14F-4D97-AF65-F5344CB8AC3E}">
        <p14:creationId xmlns:p14="http://schemas.microsoft.com/office/powerpoint/2010/main" val="33644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" t="-1" r="987" b="1157"/>
          <a:stretch/>
        </p:blipFill>
        <p:spPr bwMode="auto">
          <a:xfrm>
            <a:off x="-13675" y="-10599"/>
            <a:ext cx="9157675" cy="515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1" y="4631326"/>
            <a:ext cx="91439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1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 8.- Usted no puede garantizar una adecuada </a:t>
            </a:r>
            <a:r>
              <a:rPr lang="es-CO" sz="21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seguridad, </a:t>
            </a:r>
            <a:r>
              <a:rPr lang="es-CO" sz="21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con dinero prestado. </a:t>
            </a:r>
          </a:p>
        </p:txBody>
      </p:sp>
    </p:spTree>
    <p:extLst>
      <p:ext uri="{BB962C8B-B14F-4D97-AF65-F5344CB8AC3E}">
        <p14:creationId xmlns:p14="http://schemas.microsoft.com/office/powerpoint/2010/main" val="310284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 r="719" b="1999"/>
          <a:stretch/>
        </p:blipFill>
        <p:spPr bwMode="auto">
          <a:xfrm>
            <a:off x="-1" y="-10599"/>
            <a:ext cx="9144001" cy="515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5289" y="4385998"/>
            <a:ext cx="80691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9.- Usted no puede formar el carácter y el valor del hombre, quitándole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su independencia 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(libertad) e iniciativa.</a:t>
            </a:r>
          </a:p>
        </p:txBody>
      </p:sp>
    </p:spTree>
    <p:extLst>
      <p:ext uri="{BB962C8B-B14F-4D97-AF65-F5344CB8AC3E}">
        <p14:creationId xmlns:p14="http://schemas.microsoft.com/office/powerpoint/2010/main" val="1681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332528"/>
            <a:ext cx="87849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10.- Usted no puede ayudar a los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hombres, 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realizando por ellos permanentemente lo que ellos pueden y deben </a:t>
            </a:r>
            <a:r>
              <a:rPr lang="es-CO" sz="22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hacer por </a:t>
            </a:r>
            <a:r>
              <a:rPr lang="es-CO" sz="22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sí mismos.</a:t>
            </a:r>
          </a:p>
        </p:txBody>
      </p:sp>
    </p:spTree>
    <p:extLst>
      <p:ext uri="{BB962C8B-B14F-4D97-AF65-F5344CB8AC3E}">
        <p14:creationId xmlns:p14="http://schemas.microsoft.com/office/powerpoint/2010/main" val="28263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2873625" y="3825703"/>
            <a:ext cx="339535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Texto: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Abraham Lincoln</a:t>
            </a:r>
          </a:p>
          <a:p>
            <a:pPr algn="ctr"/>
            <a:endParaRPr lang="es-CO" sz="1300" b="1" dirty="0">
              <a:solidFill>
                <a:schemeClr val="bg1"/>
              </a:solidFill>
              <a:effectLst>
                <a:outerShdw blurRad="60007" dist="200025" dir="15000000" sy="30000" kx="-1800000" algn="bl" rotWithShape="0">
                  <a:schemeClr val="bg1">
                    <a:alpha val="32000"/>
                  </a:schemeClr>
                </a:outerShd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Música: Adagio - </a:t>
            </a:r>
            <a:r>
              <a:rPr lang="es-CO" sz="1300" b="1" i="1" dirty="0" err="1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Secret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 Garden</a:t>
            </a:r>
          </a:p>
          <a:p>
            <a:pPr algn="ctr"/>
            <a:endParaRPr lang="es-CO" sz="1300" b="1" dirty="0">
              <a:solidFill>
                <a:schemeClr val="bg1"/>
              </a:solidFill>
              <a:effectLst>
                <a:outerShdw blurRad="60007" dist="200025" dir="15000000" sy="30000" kx="-1800000" algn="bl" rotWithShape="0">
                  <a:schemeClr val="bg1">
                    <a:alpha val="32000"/>
                  </a:schemeClr>
                </a:outerShd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Realización general: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schemeClr val="bg1">
                      <a:alpha val="32000"/>
                    </a:schemeClr>
                  </a:outerShd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outerShdw blurRad="60007" dist="200025" dir="15000000" sy="30000" kx="-1800000" algn="bl" rotWithShape="0">
                  <a:schemeClr val="bg1">
                    <a:alpha val="32000"/>
                  </a:scheme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719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28548</TotalTime>
  <Words>204</Words>
  <Application>Microsoft Office PowerPoint</Application>
  <PresentationFormat>Presentación en pantalla (16:9)</PresentationFormat>
  <Paragraphs>18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2461</cp:revision>
  <dcterms:created xsi:type="dcterms:W3CDTF">2012-12-20T15:47:10Z</dcterms:created>
  <dcterms:modified xsi:type="dcterms:W3CDTF">2016-07-29T02:13:32Z</dcterms:modified>
</cp:coreProperties>
</file>