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310" r:id="rId3"/>
    <p:sldId id="311" r:id="rId4"/>
    <p:sldId id="312" r:id="rId5"/>
    <p:sldId id="313" r:id="rId6"/>
    <p:sldId id="314" r:id="rId7"/>
    <p:sldId id="330" r:id="rId8"/>
    <p:sldId id="315" r:id="rId9"/>
    <p:sldId id="316" r:id="rId10"/>
    <p:sldId id="317" r:id="rId11"/>
    <p:sldId id="319" r:id="rId12"/>
    <p:sldId id="318" r:id="rId13"/>
    <p:sldId id="321" r:id="rId14"/>
    <p:sldId id="320" r:id="rId15"/>
    <p:sldId id="323" r:id="rId16"/>
    <p:sldId id="322" r:id="rId17"/>
    <p:sldId id="328" r:id="rId18"/>
    <p:sldId id="331" r:id="rId19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vIjrwP+kUWOBjRYxKNmjg==" hashData="1CYMVjAFe6JBslOo+3AdvkhE/c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1F00"/>
    <a:srgbClr val="663300"/>
    <a:srgbClr val="9933FF"/>
    <a:srgbClr val="540054"/>
    <a:srgbClr val="9900FF"/>
    <a:srgbClr val="CC3300"/>
    <a:srgbClr val="A50021"/>
    <a:srgbClr val="000066"/>
    <a:srgbClr val="FFCC00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61" autoAdjust="0"/>
    <p:restoredTop sz="97336" autoAdjust="0"/>
  </p:normalViewPr>
  <p:slideViewPr>
    <p:cSldViewPr>
      <p:cViewPr varScale="1">
        <p:scale>
          <a:sx n="68" d="100"/>
          <a:sy n="68" d="100"/>
        </p:scale>
        <p:origin x="-96" y="-54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10/09/2016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2702E-8D3D-45B1-B3B8-D7EED66CE9F1}" type="slidenum">
              <a:rPr lang="es-ES" smtClean="0"/>
              <a:pPr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3591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10/09/2016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10/09/2016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10/09/2016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10/09/2016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10/09/2016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10/09/2016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10/09/2016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10/09/2016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10/09/2016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10/09/2016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10/09/2016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365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10/09/2016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Rendered Image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631" y="185664"/>
            <a:ext cx="6915150" cy="104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Farid Farjad - Ahange armani  wma 1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93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5087" y="4220250"/>
            <a:ext cx="90122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Debo aprender a aceptar las diferencias con los demás; así cambiaré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mi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actitud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y lograré entenderlos.</a:t>
            </a:r>
          </a:p>
        </p:txBody>
      </p:sp>
    </p:spTree>
    <p:extLst>
      <p:ext uri="{BB962C8B-B14F-4D97-AF65-F5344CB8AC3E}">
        <p14:creationId xmlns:p14="http://schemas.microsoft.com/office/powerpoint/2010/main" val="350539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7626" y="4217815"/>
            <a:ext cx="89623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Debo aprender a valorar el pensamiento ajeno; así lograré extraer todo lo positivo de su alma y compartiremos la dicha de una comunicación cordial.</a:t>
            </a:r>
          </a:p>
        </p:txBody>
      </p:sp>
    </p:spTree>
    <p:extLst>
      <p:ext uri="{BB962C8B-B14F-4D97-AF65-F5344CB8AC3E}">
        <p14:creationId xmlns:p14="http://schemas.microsoft.com/office/powerpoint/2010/main" val="259070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504" y="3910038"/>
            <a:ext cx="89289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Debo aprender a amoldar mi comportamiento hacia los otros, tal vez logre acercarme más a ellos y hacer que mi mensaje llegue hasta sus corazones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y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pueda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comprender más fácil el de ellos.</a:t>
            </a:r>
          </a:p>
        </p:txBody>
      </p:sp>
    </p:spTree>
    <p:extLst>
      <p:ext uri="{BB962C8B-B14F-4D97-AF65-F5344CB8AC3E}">
        <p14:creationId xmlns:p14="http://schemas.microsoft.com/office/powerpoint/2010/main" val="301687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6675" y="4209169"/>
            <a:ext cx="900906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Debo aprender a respetar a todos, sin pretender hacerles a mi modo; así alcanzaré su aceptación y no me desgastaré buscando aprobaciones vanas.</a:t>
            </a:r>
          </a:p>
        </p:txBody>
      </p:sp>
    </p:spTree>
    <p:extLst>
      <p:ext uri="{BB962C8B-B14F-4D97-AF65-F5344CB8AC3E}">
        <p14:creationId xmlns:p14="http://schemas.microsoft.com/office/powerpoint/2010/main" val="259070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C:\01 Mis docu. Backup\Mis imágenes\Fondos para Montajes\Cielo sol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04"/>
          <a:stretch/>
        </p:blipFill>
        <p:spPr bwMode="auto">
          <a:xfrm>
            <a:off x="328022" y="339501"/>
            <a:ext cx="8476835" cy="3890687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592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9850" y="4220250"/>
            <a:ext cx="90043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Debo aprender que la felicidad de los demás me afecta directamente al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crearme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un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entorno positivo y así yo también seré feliz.</a:t>
            </a:r>
          </a:p>
        </p:txBody>
      </p:sp>
    </p:spTree>
    <p:extLst>
      <p:ext uri="{BB962C8B-B14F-4D97-AF65-F5344CB8AC3E}">
        <p14:creationId xmlns:p14="http://schemas.microsoft.com/office/powerpoint/2010/main" val="301687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504" y="3922412"/>
            <a:ext cx="89289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Debo aprender que mi felicidad no es ajena a la felicidad de otros, y por tanto se construye con el aporte de todos; así comprobaré que la solidaridad se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revierte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en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beneficio mío también.</a:t>
            </a: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512" y="4200372"/>
            <a:ext cx="87849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Debo aprender a estimar el trabajo de los otros, reconociendo el inmenso valor de una palabra de aliento.</a:t>
            </a:r>
          </a:p>
        </p:txBody>
      </p:sp>
    </p:spTree>
    <p:extLst>
      <p:ext uri="{BB962C8B-B14F-4D97-AF65-F5344CB8AC3E}">
        <p14:creationId xmlns:p14="http://schemas.microsoft.com/office/powerpoint/2010/main" val="362718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512" y="4269945"/>
            <a:ext cx="87849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E1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Debo aprender que también me equivoco y que tengo defectos; así comprenderé el significado de la humildad y seré más asequible a todos.</a:t>
            </a:r>
          </a:p>
        </p:txBody>
      </p:sp>
    </p:spTree>
    <p:extLst>
      <p:ext uri="{BB962C8B-B14F-4D97-AF65-F5344CB8AC3E}">
        <p14:creationId xmlns:p14="http://schemas.microsoft.com/office/powerpoint/2010/main" val="41071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512" y="4207876"/>
            <a:ext cx="87849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Debo aprender a aceptarme como soy, con mis virtudes y defectos y comprender que si puedo ser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mejor,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es mucho lo que gano en mi vida y en mi entorno.</a:t>
            </a:r>
          </a:p>
        </p:txBody>
      </p:sp>
    </p:spTree>
    <p:extLst>
      <p:ext uri="{BB962C8B-B14F-4D97-AF65-F5344CB8AC3E}">
        <p14:creationId xmlns:p14="http://schemas.microsoft.com/office/powerpoint/2010/main" val="411187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40" name="Picture 24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504" y="3895030"/>
            <a:ext cx="89289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3E1F00"/>
                  </a:outerShdw>
                </a:effectLst>
                <a:latin typeface="+mj-lt"/>
              </a:rPr>
              <a:t>Debo aprender a vencer el egoísmo y a pensar más en los otros como una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3E1F00"/>
                  </a:outerShdw>
                </a:effectLst>
                <a:latin typeface="+mj-lt"/>
              </a:rPr>
              <a:t>parte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3E1F00"/>
                  </a:outerShdw>
                </a:effectLst>
                <a:latin typeface="+mj-lt"/>
              </a:rPr>
              <a:t>de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3E1F00"/>
                  </a:outerShdw>
                </a:effectLst>
                <a:latin typeface="+mj-lt"/>
              </a:rPr>
              <a:t>mi comunidad; así no sólo sembraría más amor sino que viviría en el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3E1F00"/>
                  </a:outerShdw>
                </a:effectLst>
                <a:latin typeface="+mj-lt"/>
              </a:rPr>
              <a:t>amor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3E1F00"/>
                  </a:outerShdw>
                </a:effectLst>
                <a:latin typeface="+mj-lt"/>
              </a:rPr>
              <a:t>de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3E1F00"/>
                  </a:outerShdw>
                </a:effectLst>
                <a:latin typeface="+mj-lt"/>
              </a:rPr>
              <a:t>todos mis semejantes.</a:t>
            </a:r>
          </a:p>
        </p:txBody>
      </p:sp>
    </p:spTree>
    <p:extLst>
      <p:ext uri="{BB962C8B-B14F-4D97-AF65-F5344CB8AC3E}">
        <p14:creationId xmlns:p14="http://schemas.microsoft.com/office/powerpoint/2010/main" val="235859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6" name="Picture 18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564" y="3910038"/>
            <a:ext cx="896234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E1F00"/>
                </a:solidFill>
                <a:latin typeface="+mj-lt"/>
              </a:rPr>
              <a:t>Debo aprender que es más sencillo y fácil que yo cambie para adaptarme al mundo, que pretender que el mundo cambie para adaptarse a mí, así viviré en armonía conmigo mismo y el universo entero.</a:t>
            </a:r>
          </a:p>
        </p:txBody>
      </p:sp>
    </p:spTree>
    <p:extLst>
      <p:ext uri="{BB962C8B-B14F-4D97-AF65-F5344CB8AC3E}">
        <p14:creationId xmlns:p14="http://schemas.microsoft.com/office/powerpoint/2010/main" val="357590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9" name="Picture 7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1913" y="4240128"/>
            <a:ext cx="901858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Debo aprender que cuando algo mejora en mi vida, aunque nadie lo note, es mi aporte para cambiar el mundo y hacerlo más humano.</a:t>
            </a:r>
          </a:p>
        </p:txBody>
      </p:sp>
    </p:spTree>
    <p:extLst>
      <p:ext uri="{BB962C8B-B14F-4D97-AF65-F5344CB8AC3E}">
        <p14:creationId xmlns:p14="http://schemas.microsoft.com/office/powerpoint/2010/main" val="362718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82" name="Picture 18" descr="C:\01 Mis docu. Backup\Mis imágenes\00 Para el mensaje haciendo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179512" y="3914908"/>
            <a:ext cx="87129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Debo aprender a ser paciente, a saborear ese momento expectante de la espera, así comprenderé la sabiduría de la paciencia y llegaré a entender que es en el tiempo donde aprendemos a sentir, a amar, a servir, a perdonar y a vivir.</a:t>
            </a: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2" name="Picture 12" descr="C:\01 Mis docu. Backup\Mis imágenes\00 Para el mensaje haciendo\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512" y="178043"/>
            <a:ext cx="878497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solidFill>
                  <a:schemeClr val="bg1"/>
                </a:solidFill>
                <a:latin typeface="+mj-lt"/>
              </a:rPr>
              <a:t>Debo aprender que mi estadía en este mundo es un continuo aprendizaje, así llegaré a aprovechar mejor el tiempo y me convertiré en una mejor persona cada día.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892725" y="4162489"/>
            <a:ext cx="3823291" cy="6924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solidFill>
                  <a:schemeClr val="bg1"/>
                </a:solidFill>
                <a:latin typeface="+mj-lt"/>
              </a:rPr>
              <a:t>Texto tomado de</a:t>
            </a:r>
            <a:r>
              <a:rPr lang="es-CO" sz="1300" b="1" dirty="0">
                <a:solidFill>
                  <a:schemeClr val="bg1"/>
                </a:solidFill>
                <a:latin typeface="+mj-lt"/>
              </a:rPr>
              <a:t>: </a:t>
            </a:r>
            <a:r>
              <a:rPr lang="es-CO" sz="1300" b="1" i="1" dirty="0" smtClean="0">
                <a:solidFill>
                  <a:schemeClr val="bg1"/>
                </a:solidFill>
                <a:latin typeface="+mj-lt"/>
              </a:rPr>
              <a:t>energiadesintesis.blogspot.com.co</a:t>
            </a:r>
          </a:p>
          <a:p>
            <a:pPr algn="ctr"/>
            <a:endParaRPr lang="es-CO" sz="13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latin typeface="+mj-lt"/>
              </a:rPr>
              <a:t>Música: </a:t>
            </a:r>
            <a:r>
              <a:rPr lang="es-CO" sz="1300" b="1" dirty="0" err="1">
                <a:solidFill>
                  <a:schemeClr val="bg1"/>
                </a:solidFill>
                <a:latin typeface="+mj-lt"/>
              </a:rPr>
              <a:t>Ahange</a:t>
            </a:r>
            <a:r>
              <a:rPr lang="es-CO" sz="13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300" b="1" dirty="0" err="1" smtClean="0">
                <a:solidFill>
                  <a:schemeClr val="bg1"/>
                </a:solidFill>
                <a:latin typeface="+mj-lt"/>
              </a:rPr>
              <a:t>armani</a:t>
            </a:r>
            <a:r>
              <a:rPr lang="es-CO" sz="1300" b="1" dirty="0" smtClean="0">
                <a:solidFill>
                  <a:schemeClr val="bg1"/>
                </a:solidFill>
                <a:latin typeface="+mj-lt"/>
              </a:rPr>
              <a:t> - </a:t>
            </a:r>
            <a:r>
              <a:rPr lang="es-CO" sz="1300" b="1" i="1" dirty="0" err="1" smtClean="0">
                <a:solidFill>
                  <a:schemeClr val="bg1"/>
                </a:solidFill>
                <a:latin typeface="+mj-lt"/>
              </a:rPr>
              <a:t>Farid</a:t>
            </a:r>
            <a:r>
              <a:rPr lang="es-CO" sz="1300" b="1" i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300" b="1" i="1" dirty="0" err="1" smtClean="0">
                <a:solidFill>
                  <a:schemeClr val="bg1"/>
                </a:solidFill>
                <a:latin typeface="+mj-lt"/>
              </a:rPr>
              <a:t>Farjad</a:t>
            </a:r>
            <a:endParaRPr lang="es-CO" sz="13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5974487" y="4181100"/>
            <a:ext cx="1981889" cy="6924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solidFill>
                  <a:schemeClr val="bg1"/>
                </a:solidFill>
                <a:latin typeface="+mj-lt"/>
              </a:rPr>
              <a:t>Realización general:</a:t>
            </a:r>
          </a:p>
          <a:p>
            <a:pPr algn="ctr"/>
            <a:r>
              <a:rPr lang="es-CO" sz="13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  <a:endParaRPr lang="es-CO" sz="1300" b="1" i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CO" sz="13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8875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 dir="lu"/>
      </p:transition>
    </mc:Choice>
    <mc:Fallback xmlns="">
      <p:transition spd="slow">
        <p:cover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28627</TotalTime>
  <Words>459</Words>
  <Application>Microsoft Office PowerPoint</Application>
  <PresentationFormat>Presentación en pantalla (16:9)</PresentationFormat>
  <Paragraphs>29</Paragraphs>
  <Slides>17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2474</cp:revision>
  <dcterms:created xsi:type="dcterms:W3CDTF">2012-12-20T15:47:10Z</dcterms:created>
  <dcterms:modified xsi:type="dcterms:W3CDTF">2016-09-11T02:12:48Z</dcterms:modified>
</cp:coreProperties>
</file>