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341" r:id="rId3"/>
    <p:sldId id="314" r:id="rId4"/>
    <p:sldId id="317" r:id="rId5"/>
    <p:sldId id="318" r:id="rId6"/>
    <p:sldId id="319" r:id="rId7"/>
    <p:sldId id="320" r:id="rId8"/>
    <p:sldId id="334" r:id="rId9"/>
    <p:sldId id="337" r:id="rId10"/>
    <p:sldId id="330" r:id="rId11"/>
    <p:sldId id="329" r:id="rId12"/>
    <p:sldId id="342" r:id="rId13"/>
    <p:sldId id="332" r:id="rId14"/>
    <p:sldId id="336" r:id="rId15"/>
    <p:sldId id="343" r:id="rId1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ctMXXW2QsEQVzP80m/5Uw==" hashData="WDgcftGuvsOEcmAVhxhzwuYdw09UC4cbpBhMly8jwidiUjK+AlJ/BvJEkxBoBF+3I/Q2BJxOgNlY5XcSsjpAsQ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200"/>
    <a:srgbClr val="002A00"/>
    <a:srgbClr val="C7ABFF"/>
    <a:srgbClr val="B48FFF"/>
    <a:srgbClr val="E2A6C4"/>
    <a:srgbClr val="993366"/>
    <a:srgbClr val="FFD279"/>
    <a:srgbClr val="FFD889"/>
    <a:srgbClr val="FFE1E1"/>
    <a:srgbClr val="FFD9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861" autoAdjust="0"/>
    <p:restoredTop sz="97336" autoAdjust="0"/>
  </p:normalViewPr>
  <p:slideViewPr>
    <p:cSldViewPr>
      <p:cViewPr varScale="1">
        <p:scale>
          <a:sx n="92" d="100"/>
          <a:sy n="92" d="100"/>
        </p:scale>
        <p:origin x="618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299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A720C-5803-4554-8703-F7EAC6268AA2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12702E-8D3D-45B1-B3B8-D7EED66CE9F1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5574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 smtClean="0"/>
              <a:t>Haga clic para editar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99608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7814-110D-4305-9662-250F6805FAAD}" type="datetimeFigureOut">
              <a:rPr lang="es-ES" smtClean="0"/>
              <a:pPr/>
              <a:t>10/02/2017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20EBC-7203-4266-BABB-2C4D0D53DBB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/>
            </a:lvl1pPr>
          </a:lstStyle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5645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3429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6858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0287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371600" algn="ctr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57175" indent="-257175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fontAlgn="base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fontAlgn="base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fontAlgn="base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fontAlgn="base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2.xml"/><Relationship Id="rId7" Type="http://schemas.microsoft.com/office/2007/relationships/hdphoto" Target="../media/hdphoto1.wdp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iromi Sano - Red Glass  wma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2266950"/>
            <a:ext cx="609600" cy="609600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grpSp>
        <p:nvGrpSpPr>
          <p:cNvPr id="3" name="Grupo 2"/>
          <p:cNvGrpSpPr/>
          <p:nvPr/>
        </p:nvGrpSpPr>
        <p:grpSpPr>
          <a:xfrm>
            <a:off x="6253878" y="1796216"/>
            <a:ext cx="2781300" cy="1517130"/>
            <a:chOff x="6253878" y="1425780"/>
            <a:chExt cx="2781300" cy="1517130"/>
          </a:xfrm>
        </p:grpSpPr>
        <p:pic>
          <p:nvPicPr>
            <p:cNvPr id="1036" name="Picture 12" descr="Rendered Image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53878" y="1425780"/>
              <a:ext cx="2781300" cy="6667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8" name="Picture 14" descr="Rendered Image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11053" y="2361884"/>
              <a:ext cx="2266950" cy="5810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9886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246346" y="836007"/>
            <a:ext cx="28844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no debemos poner limitaciones a los sueños por realizar.</a:t>
            </a:r>
            <a:endParaRPr lang="es-ES" sz="2000" dirty="0">
              <a:solidFill>
                <a:srgbClr val="002A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246346" y="3363838"/>
            <a:ext cx="288956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al sentir una mirada, un corazón enamorado puede embriagarse.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0706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292931" y="836007"/>
            <a:ext cx="28044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nos han enseñado a dar y no sabemos recibir con generosidad.</a:t>
            </a:r>
            <a:endParaRPr lang="es-ES" sz="2000" dirty="0">
              <a:solidFill>
                <a:srgbClr val="002A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292930" y="3363838"/>
            <a:ext cx="28044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nunca es tarde para arrepentirse y pedir perdón.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7182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320511" y="1622059"/>
            <a:ext cx="273223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cuando un amigo se va, es que ha realizado la función por la que estaba en nuestra vida.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1872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85658" y="980023"/>
            <a:ext cx="282284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la paciencia es la que mantiene la esperanza.</a:t>
            </a:r>
            <a:endParaRPr lang="es-ES" sz="2000" dirty="0">
              <a:solidFill>
                <a:srgbClr val="002A00"/>
              </a:solidFill>
            </a:endParaRPr>
          </a:p>
        </p:txBody>
      </p:sp>
      <p:sp>
        <p:nvSpPr>
          <p:cNvPr id="5" name="Rectángulo 4"/>
          <p:cNvSpPr/>
          <p:nvPr/>
        </p:nvSpPr>
        <p:spPr>
          <a:xfrm>
            <a:off x="6285658" y="3219822"/>
            <a:ext cx="28228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sí se puede aprender a confiar nuevamente.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1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300190" y="1591164"/>
            <a:ext cx="28083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hay que pensar muy bien antes de hablar, calmarse cuando se esté airado, resentido y hablar sólo cuando se esté en completa paz.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90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322494" y="715795"/>
            <a:ext cx="27860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hay que decir lo que se sienta, hacer lo que se piensa, y dar lo que se tenga.</a:t>
            </a:r>
            <a:endParaRPr lang="es-ES" sz="2000" dirty="0">
              <a:solidFill>
                <a:srgbClr val="002A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322494" y="3192527"/>
            <a:ext cx="27860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las palabras jamás se podrán recoger una vez que han salido de nuestra boca.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214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9" name="Rectángulo 8"/>
          <p:cNvSpPr/>
          <p:nvPr/>
        </p:nvSpPr>
        <p:spPr>
          <a:xfrm>
            <a:off x="6350263" y="239033"/>
            <a:ext cx="26550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2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si hacemos y vivimos de acuerdo a nuestro corazón. Si damos lo mejor de nosotros cada instante de nuestra vida. Si amamos desinteresadamente. Si hacemos a los demás lo que nos gusta o deseamos que nos hagan a nosotros; este mundo en el que vivimos puede cambiar.</a:t>
            </a:r>
            <a:endParaRPr lang="es-ES" sz="2000" dirty="0">
              <a:solidFill>
                <a:srgbClr val="0022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74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6300922" y="483518"/>
            <a:ext cx="280758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yo no puedo enseñarte lo que no tengo; pero sí podemos intercambiar lo que sabemos.</a:t>
            </a:r>
            <a:endParaRPr lang="es-ES" sz="2000" dirty="0">
              <a:solidFill>
                <a:srgbClr val="002A00"/>
              </a:solidFill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300922" y="3100774"/>
            <a:ext cx="280758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la vida es hermosa. Que nos llena de oportunidades para sentirnos felices de estar vivos.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3237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333644" y="1057835"/>
            <a:ext cx="277485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hay un lugar en el corazón donde habita la esperanza y es en ese lugar de nuestro corazón donde encontramos el calor necesario para sufragar las noches solitarias de recuerdos y desengaños.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046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317434" y="771550"/>
            <a:ext cx="279106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002A00"/>
                </a:solidFill>
                <a:latin typeface="+mj-lt"/>
              </a:rPr>
              <a:t>Que con respeto </a:t>
            </a:r>
            <a:r>
              <a:rPr lang="es-ES" sz="2000" b="1" dirty="0">
                <a:solidFill>
                  <a:srgbClr val="002A00"/>
                </a:solidFill>
                <a:latin typeface="+mj-lt"/>
              </a:rPr>
              <a:t>y </a:t>
            </a:r>
            <a:r>
              <a:rPr lang="es-ES" sz="2000" b="1" dirty="0" smtClean="0">
                <a:solidFill>
                  <a:srgbClr val="002A00"/>
                </a:solidFill>
                <a:latin typeface="+mj-lt"/>
              </a:rPr>
              <a:t>sinceridad, el </a:t>
            </a:r>
            <a:r>
              <a:rPr lang="es-ES" sz="2000" b="1" dirty="0">
                <a:solidFill>
                  <a:srgbClr val="002A00"/>
                </a:solidFill>
                <a:latin typeface="+mj-lt"/>
              </a:rPr>
              <a:t>amor maduro </a:t>
            </a:r>
            <a:r>
              <a:rPr lang="es-ES" sz="2000" b="1" dirty="0" smtClean="0">
                <a:solidFill>
                  <a:srgbClr val="002A00"/>
                </a:solidFill>
                <a:latin typeface="+mj-lt"/>
              </a:rPr>
              <a:t>nos </a:t>
            </a:r>
            <a:r>
              <a:rPr lang="es-ES" sz="2000" b="1" dirty="0">
                <a:solidFill>
                  <a:srgbClr val="002A00"/>
                </a:solidFill>
                <a:latin typeface="+mj-lt"/>
              </a:rPr>
              <a:t>deja espacio para crecer juntos.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6317434" y="3428295"/>
            <a:ext cx="279107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es de sabios saber cuándo hablar y cuándo callar.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98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6" name="Rectángulo 15"/>
          <p:cNvSpPr/>
          <p:nvPr/>
        </p:nvSpPr>
        <p:spPr>
          <a:xfrm>
            <a:off x="6300192" y="1591042"/>
            <a:ext cx="28083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002A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 nunca es tarde para comenzar de nuevo, para hacer caminos, para lograr que todos vivamos dignamente y en paz.</a:t>
            </a:r>
            <a:endParaRPr lang="es-ES" sz="2000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561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19" name="CuadroTexto 18"/>
          <p:cNvSpPr txBox="1"/>
          <p:nvPr/>
        </p:nvSpPr>
        <p:spPr>
          <a:xfrm>
            <a:off x="6664532" y="-2479201"/>
            <a:ext cx="2109232" cy="24622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002A00"/>
                </a:solidFill>
              </a:rPr>
              <a:t>Texto:</a:t>
            </a:r>
          </a:p>
          <a:p>
            <a:pPr algn="ctr"/>
            <a:r>
              <a:rPr lang="es-ES" sz="1400" b="1" i="1" dirty="0" smtClean="0">
                <a:solidFill>
                  <a:srgbClr val="002A00"/>
                </a:solidFill>
              </a:rPr>
              <a:t>Autor desconocido</a:t>
            </a:r>
          </a:p>
          <a:p>
            <a:pPr algn="ctr"/>
            <a:endParaRPr lang="es-ES" sz="1400" b="1" dirty="0">
              <a:solidFill>
                <a:srgbClr val="002A00"/>
              </a:solidFill>
            </a:endParaRPr>
          </a:p>
          <a:p>
            <a:pPr algn="ctr"/>
            <a:endParaRPr lang="es-ES" sz="1400" b="1" dirty="0" smtClean="0">
              <a:solidFill>
                <a:srgbClr val="002A00"/>
              </a:solidFill>
            </a:endParaRPr>
          </a:p>
          <a:p>
            <a:pPr algn="ctr"/>
            <a:r>
              <a:rPr lang="es-ES" sz="1400" b="1" dirty="0" smtClean="0">
                <a:solidFill>
                  <a:srgbClr val="002A00"/>
                </a:solidFill>
              </a:rPr>
              <a:t>Música:</a:t>
            </a:r>
          </a:p>
          <a:p>
            <a:pPr algn="ctr"/>
            <a:r>
              <a:rPr lang="es-ES" sz="1400" b="1" dirty="0" smtClean="0">
                <a:solidFill>
                  <a:srgbClr val="002A00"/>
                </a:solidFill>
              </a:rPr>
              <a:t>Red </a:t>
            </a:r>
            <a:r>
              <a:rPr lang="es-ES" sz="1400" b="1" dirty="0" err="1" smtClean="0">
                <a:solidFill>
                  <a:srgbClr val="002A00"/>
                </a:solidFill>
              </a:rPr>
              <a:t>glass</a:t>
            </a:r>
            <a:r>
              <a:rPr lang="es-ES" sz="1400" b="1" dirty="0">
                <a:solidFill>
                  <a:srgbClr val="002A00"/>
                </a:solidFill>
              </a:rPr>
              <a:t> - </a:t>
            </a:r>
            <a:r>
              <a:rPr lang="es-ES" sz="1400" b="1" i="1" dirty="0" err="1">
                <a:solidFill>
                  <a:srgbClr val="002A00"/>
                </a:solidFill>
              </a:rPr>
              <a:t>Hiromi</a:t>
            </a:r>
            <a:r>
              <a:rPr lang="es-ES" sz="1400" b="1" i="1" dirty="0">
                <a:solidFill>
                  <a:srgbClr val="002A00"/>
                </a:solidFill>
              </a:rPr>
              <a:t> Sano</a:t>
            </a:r>
            <a:endParaRPr lang="es-ES" sz="1400" b="1" i="1" dirty="0" smtClean="0">
              <a:solidFill>
                <a:srgbClr val="002A00"/>
              </a:solidFill>
            </a:endParaRPr>
          </a:p>
          <a:p>
            <a:pPr algn="ctr"/>
            <a:endParaRPr lang="es-ES" sz="1400" b="1" dirty="0">
              <a:solidFill>
                <a:srgbClr val="002A00"/>
              </a:solidFill>
            </a:endParaRPr>
          </a:p>
          <a:p>
            <a:pPr algn="ctr"/>
            <a:endParaRPr lang="es-ES" sz="1400" b="1" dirty="0" smtClean="0">
              <a:solidFill>
                <a:srgbClr val="002A00"/>
              </a:solidFill>
            </a:endParaRPr>
          </a:p>
          <a:p>
            <a:pPr algn="ctr"/>
            <a:r>
              <a:rPr lang="es-ES" sz="1400" b="1" dirty="0" smtClean="0">
                <a:solidFill>
                  <a:srgbClr val="002A00"/>
                </a:solidFill>
              </a:rPr>
              <a:t>Realización general:</a:t>
            </a:r>
          </a:p>
          <a:p>
            <a:pPr algn="ctr"/>
            <a:r>
              <a:rPr lang="es-ES" sz="1400" b="1" i="1" dirty="0" smtClean="0">
                <a:solidFill>
                  <a:srgbClr val="002A00"/>
                </a:solidFill>
              </a:rPr>
              <a:t>Rodrigo Valencia Cardona</a:t>
            </a:r>
          </a:p>
          <a:p>
            <a:pPr algn="ctr"/>
            <a:r>
              <a:rPr lang="es-ES" sz="1400" b="1" dirty="0" smtClean="0">
                <a:solidFill>
                  <a:srgbClr val="002A00"/>
                </a:solidFill>
              </a:rPr>
              <a:t>Medellín-Colombia</a:t>
            </a:r>
            <a:endParaRPr lang="es-ES" sz="1400" b="1" dirty="0">
              <a:solidFill>
                <a:srgbClr val="002A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6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/>
      </p:transition>
    </mc:Choice>
    <mc:Fallback xmlns="">
      <p:transition spd="slow">
        <p:pu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</a:pPr>
            <a:endParaRPr lang="es-ES" altLang="es-ES" sz="135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1800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45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36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33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33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33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442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685800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sz="135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sz="1350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685800" fontAlgn="base">
              <a:spcBef>
                <a:spcPct val="50000"/>
              </a:spcBef>
              <a:spcAft>
                <a:spcPct val="0"/>
              </a:spcAft>
            </a:pPr>
            <a:endParaRPr lang="es-ES" altLang="es-ES" sz="1350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0626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28551</TotalTime>
  <Words>358</Words>
  <Application>Microsoft Office PowerPoint</Application>
  <PresentationFormat>Presentación en pantalla (16:9)</PresentationFormat>
  <Paragraphs>30</Paragraphs>
  <Slides>14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C@B</cp:lastModifiedBy>
  <cp:revision>2480</cp:revision>
  <dcterms:created xsi:type="dcterms:W3CDTF">2012-12-20T15:47:10Z</dcterms:created>
  <dcterms:modified xsi:type="dcterms:W3CDTF">2017-02-10T23:55:41Z</dcterms:modified>
</cp:coreProperties>
</file>