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336" r:id="rId3"/>
    <p:sldId id="374" r:id="rId4"/>
    <p:sldId id="325" r:id="rId5"/>
    <p:sldId id="384" r:id="rId6"/>
    <p:sldId id="375" r:id="rId7"/>
    <p:sldId id="372" r:id="rId8"/>
    <p:sldId id="378" r:id="rId9"/>
    <p:sldId id="382" r:id="rId10"/>
    <p:sldId id="373" r:id="rId11"/>
    <p:sldId id="370" r:id="rId12"/>
    <p:sldId id="385" r:id="rId13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2I+hnbMf78jfFVmPBfQ2Q==" hashData="cn/9v5iXKR+spANhrRR7zmUWUm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1B00"/>
    <a:srgbClr val="503500"/>
    <a:srgbClr val="603000"/>
    <a:srgbClr val="2F527D"/>
    <a:srgbClr val="C45B58"/>
    <a:srgbClr val="FF474B"/>
    <a:srgbClr val="313149"/>
    <a:srgbClr val="38008A"/>
    <a:srgbClr val="005B70"/>
    <a:srgbClr val="CC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46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21/11/2014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395212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21/11/2014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21/11/2014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21/11/2014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21/11/2014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21/11/2014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21/11/2014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21/11/2014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21/11/2014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21/11/2014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21/11/2014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21/11/2014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 altLang="es-CO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BB04A9-F9CD-449D-A819-758CA5B7CD83}" type="slidenum">
              <a:rPr lang="es-ES_tradnl" altLang="es-CO">
                <a:solidFill>
                  <a:srgbClr val="000000"/>
                </a:solidFill>
              </a:rPr>
              <a:pPr/>
              <a:t>‹Nº›</a:t>
            </a:fld>
            <a:endParaRPr lang="es-ES_tradnl" altLang="es-CO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201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21/11/2014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altLang="es-CO" smtClean="0"/>
              <a:t>Haga clic para modificar el estilo de texto del patrón</a:t>
            </a:r>
          </a:p>
          <a:p>
            <a:pPr lvl="1"/>
            <a:r>
              <a:rPr lang="es-ES_tradnl" altLang="es-CO" smtClean="0"/>
              <a:t>Segundo nivel</a:t>
            </a:r>
          </a:p>
          <a:p>
            <a:pPr lvl="2"/>
            <a:r>
              <a:rPr lang="es-ES_tradnl" altLang="es-CO" smtClean="0"/>
              <a:t>Tercer nivel</a:t>
            </a:r>
          </a:p>
          <a:p>
            <a:pPr lvl="3"/>
            <a:r>
              <a:rPr lang="es-ES_tradnl" altLang="es-CO" smtClean="0"/>
              <a:t>Cuarto nivel</a:t>
            </a:r>
          </a:p>
          <a:p>
            <a:pPr lvl="4"/>
            <a:r>
              <a:rPr lang="es-ES_tradnl" altLang="es-CO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altLang="es-CO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C68BD99-B08A-43FD-8598-7E321E91125C}" type="slidenum">
              <a:rPr lang="es-ES_tradnl" altLang="es-CO" smtClean="0">
                <a:solidFill>
                  <a:srgbClr val="000000"/>
                </a:solidFill>
              </a:rPr>
              <a:pPr/>
              <a:t>‹Nº›</a:t>
            </a:fld>
            <a:endParaRPr lang="es-ES_tradnl" altLang="es-CO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1" t="2615" r="984" b="2437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Render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9295" y="103605"/>
            <a:ext cx="6096000" cy="52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Elias Rahbani - Dont say goodbye    wma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86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dir="d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" t="2685" r="1021" b="2893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87530" y="61025"/>
            <a:ext cx="67689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Las personas son poco razonables, inconsecuentes y egoístas,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847970" y="4691990"/>
            <a:ext cx="330526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 smtClean="0">
                <a:latin typeface="+mj-lt"/>
              </a:rPr>
              <a:t>ÁMALAS, </a:t>
            </a:r>
            <a:r>
              <a:rPr lang="es-CO" sz="2000" b="1" dirty="0">
                <a:latin typeface="+mj-lt"/>
              </a:rPr>
              <a:t>DE TODOS MODOS.</a:t>
            </a:r>
          </a:p>
        </p:txBody>
      </p:sp>
    </p:spTree>
    <p:extLst>
      <p:ext uri="{BB962C8B-B14F-4D97-AF65-F5344CB8AC3E}">
        <p14:creationId xmlns:p14="http://schemas.microsoft.com/office/powerpoint/2010/main" val="88024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dir="d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" t="2381" r="1088" b="2381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158655" y="51400"/>
            <a:ext cx="68409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Si haces el </a:t>
            </a:r>
            <a:r>
              <a:rPr lang="es-CO" sz="2000" b="1" dirty="0" smtClean="0">
                <a:latin typeface="+mj-lt"/>
              </a:rPr>
              <a:t>bien, </a:t>
            </a:r>
            <a:r>
              <a:rPr lang="es-CO" sz="2000" b="1" dirty="0">
                <a:latin typeface="+mj-lt"/>
              </a:rPr>
              <a:t>te acusarán de tener oscuros motivos </a:t>
            </a:r>
            <a:r>
              <a:rPr lang="es-CO" sz="2000" b="1" dirty="0" smtClean="0">
                <a:latin typeface="+mj-lt"/>
              </a:rPr>
              <a:t>egoístas,</a:t>
            </a:r>
            <a:endParaRPr lang="es-CO" sz="2000" b="1" dirty="0">
              <a:latin typeface="+mj-lt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613418" y="4691990"/>
            <a:ext cx="36787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HAZ EL BIEN, DE TODOS </a:t>
            </a:r>
            <a:r>
              <a:rPr lang="es-CO" sz="2000" b="1" dirty="0" smtClean="0">
                <a:latin typeface="+mj-lt"/>
              </a:rPr>
              <a:t>MODOS.</a:t>
            </a:r>
            <a:endParaRPr lang="es-CO" sz="20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dir="d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133840" y="4083960"/>
            <a:ext cx="67506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5.- NO DISCUTAS. Discutir sólo sirve para crear antagonismos. Tú debes tender a razonar, a encontrar la verdad, pero nunca a tener razón. No te hace ninguna falta ni te ayuda en nada.</a:t>
            </a:r>
          </a:p>
        </p:txBody>
      </p:sp>
      <p:pic>
        <p:nvPicPr>
          <p:cNvPr id="5122" name="Picture 2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0" t="2381" r="1170" b="2381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133840" y="51400"/>
            <a:ext cx="68946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Si tienes éxitos y ganas amigos falsos y enemigos verdaderos,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961751" y="4691990"/>
            <a:ext cx="30408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LUCHA DE TODOS </a:t>
            </a:r>
            <a:r>
              <a:rPr lang="es-CO" sz="2000" b="1" dirty="0" smtClean="0">
                <a:latin typeface="+mj-lt"/>
              </a:rPr>
              <a:t>MODOS.</a:t>
            </a:r>
            <a:endParaRPr lang="es-CO" sz="20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7153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dir="d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" t="2381" r="1054" b="2381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259540" y="51400"/>
            <a:ext cx="66249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El bien que hagas hoy, será olvidado mañana,</a:t>
            </a:r>
          </a:p>
        </p:txBody>
      </p:sp>
      <p:sp>
        <p:nvSpPr>
          <p:cNvPr id="4" name="3 Rectángulo"/>
          <p:cNvSpPr/>
          <p:nvPr/>
        </p:nvSpPr>
        <p:spPr>
          <a:xfrm>
            <a:off x="2615823" y="4691990"/>
            <a:ext cx="36787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HAZ EL BIEN, DE TODOS MODOS.</a:t>
            </a: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dir="d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" t="2381" r="1054" b="2381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331550" y="51400"/>
            <a:ext cx="64809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La sinceridad y la franqueza te hacen vulnerable,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331550" y="4691990"/>
            <a:ext cx="64809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SÉ SINCERO Y FRANCO, DE TODOS </a:t>
            </a:r>
            <a:r>
              <a:rPr lang="es-CO" sz="2000" b="1" dirty="0" smtClean="0">
                <a:latin typeface="+mj-lt"/>
              </a:rPr>
              <a:t>MODOS.</a:t>
            </a:r>
            <a:endParaRPr lang="es-CO" sz="20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8076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dir="d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7" t="2381" r="1017" b="2381"/>
          <a:stretch/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937990" y="51400"/>
            <a:ext cx="7273009" cy="377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850" b="1" dirty="0">
                <a:latin typeface="+mj-lt"/>
              </a:rPr>
              <a:t>Lo que has tardado años en construir, puede ser destruido en una noche,</a:t>
            </a:r>
          </a:p>
        </p:txBody>
      </p:sp>
      <p:sp>
        <p:nvSpPr>
          <p:cNvPr id="2" name="1 Rectángulo"/>
          <p:cNvSpPr/>
          <p:nvPr/>
        </p:nvSpPr>
        <p:spPr>
          <a:xfrm>
            <a:off x="2592291" y="4711240"/>
            <a:ext cx="367440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CONSTRUYE, DE TODOS MODOS.</a:t>
            </a:r>
          </a:p>
        </p:txBody>
      </p:sp>
    </p:spTree>
    <p:extLst>
      <p:ext uri="{BB962C8B-B14F-4D97-AF65-F5344CB8AC3E}">
        <p14:creationId xmlns:p14="http://schemas.microsoft.com/office/powerpoint/2010/main" val="502864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dir="d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" t="2381" r="1137" b="2381"/>
          <a:stretch/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15520" y="51400"/>
            <a:ext cx="6912960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1900" b="1" dirty="0">
                <a:latin typeface="+mj-lt"/>
              </a:rPr>
              <a:t>Alguien que necesita ayuda de verdad, puede atacarte si lo ayudas,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773975" y="4691990"/>
            <a:ext cx="34012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latin typeface="+mj-lt"/>
              </a:rPr>
              <a:t>AYÚDALO, DE TODOS MODOS.</a:t>
            </a:r>
          </a:p>
        </p:txBody>
      </p:sp>
    </p:spTree>
    <p:extLst>
      <p:ext uri="{BB962C8B-B14F-4D97-AF65-F5344CB8AC3E}">
        <p14:creationId xmlns:p14="http://schemas.microsoft.com/office/powerpoint/2010/main" val="352038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dir="d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0" t="2559" r="950" b="2380"/>
          <a:stretch/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134770" y="51400"/>
            <a:ext cx="684095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Da al mundo lo mejor que tienes y te golpearán a pesar de ello,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331550" y="4691990"/>
            <a:ext cx="64809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latin typeface="+mj-lt"/>
              </a:rPr>
              <a:t>DA AL MUNDO LO MEJOR QUE TIENES, DE TODOS MODOS.</a:t>
            </a: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dir="d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0" t="2381" r="987" b="2381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" name="58 CuadroTexto"/>
          <p:cNvSpPr txBox="1"/>
          <p:nvPr/>
        </p:nvSpPr>
        <p:spPr>
          <a:xfrm>
            <a:off x="2991322" y="46537"/>
            <a:ext cx="3048976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latin typeface="+mn-lt"/>
              </a:rPr>
              <a:t>Texto: </a:t>
            </a:r>
            <a:r>
              <a:rPr lang="es-CO" sz="1300" b="1" i="1" dirty="0" smtClean="0">
                <a:latin typeface="+mn-lt"/>
              </a:rPr>
              <a:t>Madre Teresa de Calcuta</a:t>
            </a:r>
          </a:p>
          <a:p>
            <a:pPr algn="ctr"/>
            <a:r>
              <a:rPr lang="es-CO" sz="1300" b="1" dirty="0" smtClean="0">
                <a:latin typeface="+mn-lt"/>
              </a:rPr>
              <a:t>Música</a:t>
            </a:r>
            <a:r>
              <a:rPr lang="es-CO" sz="1300" b="1" dirty="0">
                <a:latin typeface="+mn-lt"/>
              </a:rPr>
              <a:t>: </a:t>
            </a:r>
            <a:r>
              <a:rPr lang="es-CO" sz="1300" b="1" dirty="0" err="1">
                <a:latin typeface="+mn-lt"/>
              </a:rPr>
              <a:t>Dont</a:t>
            </a:r>
            <a:r>
              <a:rPr lang="es-CO" sz="1300" b="1" dirty="0">
                <a:latin typeface="+mn-lt"/>
              </a:rPr>
              <a:t> </a:t>
            </a:r>
            <a:r>
              <a:rPr lang="es-CO" sz="1300" b="1" dirty="0" err="1">
                <a:latin typeface="+mn-lt"/>
              </a:rPr>
              <a:t>say</a:t>
            </a:r>
            <a:r>
              <a:rPr lang="es-CO" sz="1300" b="1" dirty="0">
                <a:latin typeface="+mn-lt"/>
              </a:rPr>
              <a:t> </a:t>
            </a:r>
            <a:r>
              <a:rPr lang="es-CO" sz="1300" b="1" dirty="0" err="1" smtClean="0">
                <a:latin typeface="+mn-lt"/>
              </a:rPr>
              <a:t>goodbye</a:t>
            </a:r>
            <a:r>
              <a:rPr lang="es-CO" sz="1300" b="1" dirty="0" smtClean="0">
                <a:latin typeface="+mn-lt"/>
              </a:rPr>
              <a:t> - </a:t>
            </a:r>
            <a:r>
              <a:rPr lang="en-US" sz="1300" b="1" i="1" dirty="0" smtClean="0">
                <a:latin typeface="+mn-lt"/>
              </a:rPr>
              <a:t>Elias </a:t>
            </a:r>
            <a:r>
              <a:rPr lang="en-US" sz="1300" b="1" i="1" dirty="0" err="1" smtClean="0">
                <a:latin typeface="+mn-lt"/>
              </a:rPr>
              <a:t>Rahbani</a:t>
            </a:r>
            <a:endParaRPr lang="es-CO" sz="1300" b="1" i="1" dirty="0">
              <a:latin typeface="+mn-lt"/>
            </a:endParaRPr>
          </a:p>
        </p:txBody>
      </p:sp>
      <p:sp>
        <p:nvSpPr>
          <p:cNvPr id="116" name="115 CuadroTexto"/>
          <p:cNvSpPr txBox="1"/>
          <p:nvPr/>
        </p:nvSpPr>
        <p:spPr>
          <a:xfrm>
            <a:off x="2893957" y="4607280"/>
            <a:ext cx="3368487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300" b="1" dirty="0" smtClean="0">
                <a:latin typeface="+mn-lt"/>
              </a:rPr>
              <a:t>Realización general:</a:t>
            </a:r>
          </a:p>
          <a:p>
            <a:pPr algn="ctr"/>
            <a:r>
              <a:rPr lang="es-CO" sz="1300" b="1" i="1" dirty="0" smtClean="0">
                <a:latin typeface="+mn-lt"/>
              </a:rPr>
              <a:t>Rodrigo Valencia Cardona</a:t>
            </a:r>
            <a:r>
              <a:rPr lang="es-CO" sz="1300" b="1" dirty="0" smtClean="0">
                <a:latin typeface="+mn-lt"/>
              </a:rPr>
              <a:t>. Medellín-Colombia</a:t>
            </a:r>
            <a:endParaRPr lang="es-CO" sz="13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3975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prism dir="d"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3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1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altLang="es-CO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altLang="es-CO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altLang="es-CO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CO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4502</TotalTime>
  <Words>279</Words>
  <Application>Microsoft Office PowerPoint</Application>
  <PresentationFormat>Presentación en pantalla (16:9)</PresentationFormat>
  <Paragraphs>50</Paragraphs>
  <Slides>11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249</cp:revision>
  <dcterms:created xsi:type="dcterms:W3CDTF">2013-05-29T02:56:16Z</dcterms:created>
  <dcterms:modified xsi:type="dcterms:W3CDTF">2014-11-21T22:37:06Z</dcterms:modified>
</cp:coreProperties>
</file>