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55"/>
  </p:notesMasterIdLst>
  <p:sldIdLst>
    <p:sldId id="377" r:id="rId3"/>
    <p:sldId id="379" r:id="rId4"/>
    <p:sldId id="408" r:id="rId5"/>
    <p:sldId id="380" r:id="rId6"/>
    <p:sldId id="381" r:id="rId7"/>
    <p:sldId id="382" r:id="rId8"/>
    <p:sldId id="383" r:id="rId9"/>
    <p:sldId id="384" r:id="rId10"/>
    <p:sldId id="385" r:id="rId11"/>
    <p:sldId id="386" r:id="rId12"/>
    <p:sldId id="387" r:id="rId13"/>
    <p:sldId id="388" r:id="rId14"/>
    <p:sldId id="389" r:id="rId15"/>
    <p:sldId id="390" r:id="rId16"/>
    <p:sldId id="391" r:id="rId17"/>
    <p:sldId id="392" r:id="rId18"/>
    <p:sldId id="393" r:id="rId19"/>
    <p:sldId id="394" r:id="rId20"/>
    <p:sldId id="395" r:id="rId21"/>
    <p:sldId id="396" r:id="rId22"/>
    <p:sldId id="398" r:id="rId23"/>
    <p:sldId id="399" r:id="rId24"/>
    <p:sldId id="400" r:id="rId25"/>
    <p:sldId id="401" r:id="rId26"/>
    <p:sldId id="402" r:id="rId27"/>
    <p:sldId id="403" r:id="rId28"/>
    <p:sldId id="404" r:id="rId29"/>
    <p:sldId id="405" r:id="rId30"/>
    <p:sldId id="406" r:id="rId31"/>
    <p:sldId id="407" r:id="rId32"/>
    <p:sldId id="409" r:id="rId33"/>
    <p:sldId id="410" r:id="rId34"/>
    <p:sldId id="411" r:id="rId35"/>
    <p:sldId id="412" r:id="rId36"/>
    <p:sldId id="414" r:id="rId37"/>
    <p:sldId id="415" r:id="rId38"/>
    <p:sldId id="416" r:id="rId39"/>
    <p:sldId id="417" r:id="rId40"/>
    <p:sldId id="419" r:id="rId41"/>
    <p:sldId id="420" r:id="rId42"/>
    <p:sldId id="421" r:id="rId43"/>
    <p:sldId id="422" r:id="rId44"/>
    <p:sldId id="423" r:id="rId45"/>
    <p:sldId id="424" r:id="rId46"/>
    <p:sldId id="425" r:id="rId47"/>
    <p:sldId id="426" r:id="rId48"/>
    <p:sldId id="427" r:id="rId49"/>
    <p:sldId id="428" r:id="rId50"/>
    <p:sldId id="413" r:id="rId51"/>
    <p:sldId id="418" r:id="rId52"/>
    <p:sldId id="378" r:id="rId53"/>
    <p:sldId id="429" r:id="rId54"/>
  </p:sldIdLst>
  <p:sldSz cx="9864725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9TTtuqKCTsxOBBFkZLfiQ" hashData="Xhe3HI2y+AYnjNkthDNykojyql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D0"/>
    <a:srgbClr val="00CCFF"/>
    <a:srgbClr val="FF33CC"/>
    <a:srgbClr val="0F5D3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836" y="-726"/>
      </p:cViewPr>
      <p:guideLst>
        <p:guide orient="horz" pos="2405"/>
        <p:guide pos="310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212850" y="685800"/>
            <a:ext cx="44323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411BCE45-4A3C-4B55-B30F-645F092EBC0D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2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327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27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76933F4A-CE54-48F5-9356-5F68ED70D870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4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337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37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E7498BB0-8384-448C-934F-5FC13D61A75B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6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348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48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EBEFDB4B-A3B3-4DBE-A6E2-010C058036DF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7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358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58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858B9258-81E4-447D-AA5E-EE91CC92F17B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11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368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68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7EA01B38-03C0-4D75-BB83-BDD0E78965EC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12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753EF071-DB0A-4EC0-8980-9CC42F3DD4AE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13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389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89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0D6A6B68-8341-4297-B2B4-CD2F5AFB9453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14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399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99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5EE76801-65CD-46D0-9476-2B784AA1DF2A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15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409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09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11800452-84B5-48C2-A906-5D7E5958BAF2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16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419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19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AFF272C6-0446-4F2D-AE3E-346F22A3E69A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17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430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30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808422C3-C106-4270-94C5-37993550643C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18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440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40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8C858E5D-AFDF-43DA-BF2C-1CD0570173D8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19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450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50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5CC7911E-02B6-4F6F-8F02-FBCCD646AD07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21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460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608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5328299E-F214-46C2-BBD6-F839185F79E0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22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471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71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161121CE-ADF0-4834-8314-B499A952AF62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23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481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81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4E7449A3-B863-4244-AC9A-F3122ED62DCD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24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491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91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27D6CC17-80B8-4918-9C6E-D3F779A9466A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25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501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01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A80FD6FC-3599-4C04-B4F9-D934396FA001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26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512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12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77D1B5FF-BC20-49F3-BD22-53E5E149E043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27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522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E01B731E-93C9-4ECA-8EE6-34478E737B3F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28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532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32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B5E2046F-9912-4530-B701-43BD7BA0734E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29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542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42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DDB78853-5EE0-4001-B8D5-9F5A795A0847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30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552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53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pPr>
              <a:buFont typeface="Times New Roman" pitchFamily="18" charset="0"/>
              <a:buNone/>
            </a:pPr>
            <a:fld id="{CA0D9747-C075-4658-B2C4-A90934F99FA9}" type="slidenum">
              <a:rPr lang="es-AR" altLang="es-ES" smtClean="0">
                <a:latin typeface="Times New Roman" pitchFamily="18" charset="0"/>
                <a:ea typeface="Microsoft YaHei" pitchFamily="34" charset="-122"/>
                <a:cs typeface="Segoe UI" pitchFamily="34" charset="0"/>
              </a:rPr>
              <a:pPr>
                <a:buFont typeface="Times New Roman" pitchFamily="18" charset="0"/>
                <a:buNone/>
              </a:pPr>
              <a:t>49</a:t>
            </a:fld>
            <a:endParaRPr lang="es-AR" altLang="es-ES" smtClean="0">
              <a:latin typeface="Times New Roman" pitchFamily="18" charset="0"/>
              <a:ea typeface="Microsoft YaHei" pitchFamily="34" charset="-122"/>
              <a:cs typeface="Segoe UI" pitchFamily="34" charset="0"/>
            </a:endParaRPr>
          </a:p>
        </p:txBody>
      </p:sp>
      <p:sp>
        <p:nvSpPr>
          <p:cNvPr id="563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12850" y="695325"/>
            <a:ext cx="44307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63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es-ES" altLang="es-E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39856" y="2371085"/>
            <a:ext cx="8385018" cy="163608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79710" y="4325202"/>
            <a:ext cx="6905307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79247" y="4904720"/>
            <a:ext cx="8385018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79247" y="3235066"/>
            <a:ext cx="8385018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3236" y="1780970"/>
            <a:ext cx="4356922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14568" y="1780970"/>
            <a:ext cx="4356922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3240" y="1708527"/>
            <a:ext cx="4358634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3240" y="2420555"/>
            <a:ext cx="4358634" cy="43976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11150" y="1708527"/>
            <a:ext cx="4360345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11150" y="2420555"/>
            <a:ext cx="4360345" cy="43976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3241" y="303900"/>
            <a:ext cx="3245427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56838" y="303896"/>
            <a:ext cx="55146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3241" y="1597219"/>
            <a:ext cx="3245427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33555" y="5342891"/>
            <a:ext cx="5918835" cy="63075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33555" y="681996"/>
            <a:ext cx="5918835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33555" y="5973650"/>
            <a:ext cx="5918835" cy="89578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51932" y="305663"/>
            <a:ext cx="2219564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3237" y="305663"/>
            <a:ext cx="6494277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2461" y="304539"/>
            <a:ext cx="8875145" cy="127265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 alt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C37F3-1807-45CA-9C99-C352D38445E3}" type="slidenum">
              <a:rPr lang="es-AR" altLang="es-ES"/>
              <a:pPr>
                <a:defRPr/>
              </a:pPr>
              <a:t>‹Nº›</a:t>
            </a:fld>
            <a:endParaRPr lang="es-AR" altLang="es-ES"/>
          </a:p>
        </p:txBody>
      </p:sp>
    </p:spTree>
  </p:cSld>
  <p:clrMapOvr>
    <a:masterClrMapping/>
  </p:clrMapOvr>
  <p:transition spd="slow" advTm="12000">
    <p:check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39855" y="2371086"/>
            <a:ext cx="8385016" cy="1636083"/>
          </a:xfrm>
          <a:prstGeom prst="rect">
            <a:avLst/>
          </a:prstGeom>
        </p:spPr>
        <p:txBody>
          <a:bodyPr lIns="99972" tIns="49986" rIns="99972" bIns="499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79709" y="4325198"/>
            <a:ext cx="6905308" cy="1950579"/>
          </a:xfrm>
          <a:prstGeom prst="rect">
            <a:avLst/>
          </a:prstGeom>
        </p:spPr>
        <p:txBody>
          <a:bodyPr lIns="99972" tIns="49986" rIns="99972" bIns="49986"/>
          <a:lstStyle>
            <a:lvl1pPr marL="0" indent="0" algn="ctr">
              <a:buNone/>
              <a:defRPr/>
            </a:lvl1pPr>
            <a:lvl2pPr marL="499859" indent="0" algn="ctr">
              <a:buNone/>
              <a:defRPr/>
            </a:lvl2pPr>
            <a:lvl3pPr marL="999720" indent="0" algn="ctr">
              <a:buNone/>
              <a:defRPr/>
            </a:lvl3pPr>
            <a:lvl4pPr marL="1499578" indent="0" algn="ctr">
              <a:buNone/>
              <a:defRPr/>
            </a:lvl4pPr>
            <a:lvl5pPr marL="1999438" indent="0" algn="ctr">
              <a:buNone/>
              <a:defRPr/>
            </a:lvl5pPr>
            <a:lvl6pPr marL="2499298" indent="0" algn="ctr">
              <a:buNone/>
              <a:defRPr/>
            </a:lvl6pPr>
            <a:lvl7pPr marL="2999158" indent="0" algn="ctr">
              <a:buNone/>
              <a:defRPr/>
            </a:lvl7pPr>
            <a:lvl8pPr marL="3499017" indent="0" algn="ctr">
              <a:buNone/>
              <a:defRPr/>
            </a:lvl8pPr>
            <a:lvl9pPr marL="399887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93238" y="305666"/>
            <a:ext cx="8878253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3238" y="1780970"/>
            <a:ext cx="8878253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3242" y="7074384"/>
            <a:ext cx="2301769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27/02/2019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70454" y="7074384"/>
            <a:ext cx="3123830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069724" y="7074384"/>
            <a:ext cx="2301769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12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3236" y="6950704"/>
            <a:ext cx="2301769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980" tIns="49990" rIns="99980" bIns="49990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5pPr>
      <a:lvl6pPr marL="499902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6pPr>
      <a:lvl7pPr marL="999805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7pPr>
      <a:lvl8pPr marL="1499707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8pPr>
      <a:lvl9pPr marL="199961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4927" indent="-374927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2342" indent="-312439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49756" indent="-249951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cs typeface="+mn-cs"/>
        </a:defRPr>
      </a:lvl3pPr>
      <a:lvl4pPr marL="1749659" indent="-249951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49561" indent="-249951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49464" indent="-249951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49366" indent="-249951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49269" indent="-249951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49171" indent="-249951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998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9902" algn="l" defTabSz="9998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9805" algn="l" defTabSz="9998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9707" algn="l" defTabSz="9998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9610" algn="l" defTabSz="9998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9512" algn="l" defTabSz="9998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99415" algn="l" defTabSz="9998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9317" algn="l" defTabSz="9998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99220" algn="l" defTabSz="99980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0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1202"/>
            <a:ext cx="9864725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778803" y="3778813"/>
            <a:ext cx="7632700" cy="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10831" y="3778813"/>
            <a:ext cx="7632700" cy="75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864725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7549581"/>
            <a:ext cx="9864725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934" y="6245243"/>
            <a:ext cx="667372" cy="85363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36447" y="5088488"/>
            <a:ext cx="290442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805755" y="804931"/>
            <a:ext cx="6681295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todo </a:t>
            </a: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poco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2837" y="6173805"/>
            <a:ext cx="216717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399" y="851087"/>
            <a:ext cx="1106355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3664" y="209953"/>
            <a:ext cx="842612" cy="1187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hecker/>
    <p:sndAc>
      <p:stSnd loop="1">
        <p:snd r:embed="rId2" name="Probando%20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1" y="908809"/>
            <a:ext cx="9864725" cy="377948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83808" rIns="90000" bIns="45000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/>
            </a:pPr>
            <a:r>
              <a:rPr lang="es-AR" altLang="es-ES" sz="8800" b="1" dirty="0">
                <a:latin typeface="Bookman Old Style" pitchFamily="18" charset="0"/>
              </a:rPr>
              <a:t>DE</a:t>
            </a:r>
            <a:r>
              <a:rPr lang="es-AR" altLang="es-ES" sz="8800" b="1" dirty="0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es-AR" altLang="es-ES" sz="8800" b="1" dirty="0">
                <a:solidFill>
                  <a:schemeClr val="tx1">
                    <a:lumMod val="75000"/>
                  </a:schemeClr>
                </a:solidFill>
                <a:latin typeface="Bookman Old Style" pitchFamily="18" charset="0"/>
              </a:rPr>
              <a:t>T</a:t>
            </a:r>
            <a:r>
              <a:rPr lang="es-AR" altLang="es-ES" sz="8800" b="1" dirty="0">
                <a:solidFill>
                  <a:schemeClr val="tx1">
                    <a:lumMod val="65000"/>
                  </a:schemeClr>
                </a:solidFill>
                <a:latin typeface="Bookman Old Style" pitchFamily="18" charset="0"/>
              </a:rPr>
              <a:t>O</a:t>
            </a:r>
            <a:r>
              <a:rPr lang="es-AR" altLang="es-ES" sz="8800" b="1" dirty="0">
                <a:solidFill>
                  <a:schemeClr val="bg1"/>
                </a:solidFill>
                <a:latin typeface="Bookman Old Style" pitchFamily="18" charset="0"/>
              </a:rPr>
              <a:t>DO</a:t>
            </a:r>
            <a:r>
              <a:rPr lang="es-AR" altLang="es-ES" sz="8800" b="1" dirty="0">
                <a:solidFill>
                  <a:srgbClr val="000000"/>
                </a:solidFill>
                <a:latin typeface="Bookman Old Style" pitchFamily="18" charset="0"/>
              </a:rPr>
              <a:t> …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/>
            </a:pPr>
            <a:endParaRPr lang="es-AR" altLang="es-ES" sz="5400" b="1" dirty="0">
              <a:solidFill>
                <a:srgbClr val="000000"/>
              </a:solidFill>
              <a:latin typeface="Bookman Old Style" pitchFamily="18" charset="0"/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/>
            </a:pPr>
            <a:r>
              <a:rPr lang="es-AR" altLang="es-ES" sz="8800" b="1" dirty="0">
                <a:solidFill>
                  <a:srgbClr val="000000"/>
                </a:solidFill>
                <a:latin typeface="Bookman Old Style" pitchFamily="18" charset="0"/>
              </a:rPr>
              <a:t>     U</a:t>
            </a:r>
            <a:r>
              <a:rPr lang="es-AR" altLang="es-ES" sz="8800" b="1" dirty="0">
                <a:solidFill>
                  <a:schemeClr val="bg1"/>
                </a:solidFill>
                <a:latin typeface="Bookman Old Style" pitchFamily="18" charset="0"/>
              </a:rPr>
              <a:t>N</a:t>
            </a:r>
            <a:r>
              <a:rPr lang="es-AR" altLang="es-ES" sz="8800" b="1" dirty="0">
                <a:solidFill>
                  <a:srgbClr val="000000"/>
                </a:solidFill>
                <a:latin typeface="Bookman Old Style" pitchFamily="18" charset="0"/>
              </a:rPr>
              <a:t> </a:t>
            </a:r>
            <a:r>
              <a:rPr lang="es-AR" altLang="es-ES" sz="8800" b="1" dirty="0">
                <a:solidFill>
                  <a:schemeClr val="tx1">
                    <a:lumMod val="75000"/>
                  </a:schemeClr>
                </a:solidFill>
                <a:latin typeface="Bookman Old Style" pitchFamily="18" charset="0"/>
              </a:rPr>
              <a:t>PO</a:t>
            </a:r>
            <a:r>
              <a:rPr lang="es-AR" altLang="es-ES" sz="8800" b="1" dirty="0">
                <a:latin typeface="Bookman Old Style" pitchFamily="18" charset="0"/>
              </a:rPr>
              <a:t>CO</a:t>
            </a:r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" y="5997809"/>
            <a:ext cx="9864725" cy="77897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87336" rIns="90000" bIns="45000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es-AR" altLang="es-ES" sz="4800" b="1">
                <a:solidFill>
                  <a:srgbClr val="000000"/>
                </a:solidFill>
                <a:latin typeface="Bookman Old Style" pitchFamily="18" charset="0"/>
              </a:rPr>
              <a:t>Música: “Moon river”</a:t>
            </a:r>
          </a:p>
        </p:txBody>
      </p:sp>
    </p:spTree>
  </p:cSld>
  <p:clrMapOvr>
    <a:masterClrMapping/>
  </p:clrMapOvr>
  <p:transition spd="slow" advTm="8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Documents and Settings\Jose Luis\Escritorio\12fbccaf2f0f84641d8b7c49bac87659fbfb6bbd_h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7515" y="570587"/>
            <a:ext cx="7899603" cy="64193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7423" y="570587"/>
            <a:ext cx="7550063" cy="657704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Documents and Settings\Jose Luis\Escritorio\rosas-bonitas-con-frases-de-amo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9863689" cy="82882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0393" y="1307914"/>
            <a:ext cx="6905308" cy="516112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7975" y="642714"/>
            <a:ext cx="8458867" cy="6635783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123" name="2 CuadroTexto"/>
          <p:cNvSpPr txBox="1">
            <a:spLocks noChangeArrowheads="1"/>
          </p:cNvSpPr>
          <p:nvPr/>
        </p:nvSpPr>
        <p:spPr bwMode="auto">
          <a:xfrm>
            <a:off x="2432032" y="2101838"/>
            <a:ext cx="5073731" cy="2246769"/>
          </a:xfrm>
          <a:prstGeom prst="rect">
            <a:avLst/>
          </a:prstGeom>
          <a:gradFill rotWithShape="1">
            <a:gsLst>
              <a:gs pos="0">
                <a:srgbClr val="B3B39E"/>
              </a:gs>
              <a:gs pos="50000">
                <a:srgbClr val="D0D0C5"/>
              </a:gs>
              <a:gs pos="100000">
                <a:srgbClr val="E8E8E3"/>
              </a:gs>
            </a:gsLst>
            <a:lin ang="16200000" scaled="1"/>
          </a:gra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0070C0"/>
                </a:solidFill>
                <a:latin typeface="Bookman Old Style" pitchFamily="18" charset="0"/>
              </a:rPr>
              <a:t>“Cuando se descubrió que la información era un negocio, </a:t>
            </a:r>
          </a:p>
          <a:p>
            <a:pPr algn="ctr"/>
            <a:r>
              <a:rPr lang="es-ES" sz="2800" b="1" dirty="0">
                <a:solidFill>
                  <a:srgbClr val="0070C0"/>
                </a:solidFill>
                <a:latin typeface="Bookman Old Style" pitchFamily="18" charset="0"/>
              </a:rPr>
              <a:t>la verdad </a:t>
            </a:r>
          </a:p>
          <a:p>
            <a:pPr algn="ctr"/>
            <a:r>
              <a:rPr lang="es-ES" sz="2800" b="1" dirty="0">
                <a:solidFill>
                  <a:srgbClr val="0070C0"/>
                </a:solidFill>
                <a:latin typeface="Bookman Old Style" pitchFamily="18" charset="0"/>
              </a:rPr>
              <a:t>dejó de ser importante”</a:t>
            </a: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83 Agustín Edwards"/>
          <p:cNvPicPr>
            <a:picLocks noChangeAspect="1" noChangeArrowheads="1"/>
          </p:cNvPicPr>
          <p:nvPr/>
        </p:nvPicPr>
        <p:blipFill>
          <a:blip r:embed="rId2"/>
          <a:srcRect l="2875" r="23756"/>
          <a:stretch>
            <a:fillRect/>
          </a:stretch>
        </p:blipFill>
        <p:spPr bwMode="auto">
          <a:xfrm>
            <a:off x="211277" y="471234"/>
            <a:ext cx="5988743" cy="6690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CuadroTexto"/>
          <p:cNvSpPr txBox="1">
            <a:spLocks noChangeArrowheads="1"/>
          </p:cNvSpPr>
          <p:nvPr/>
        </p:nvSpPr>
        <p:spPr bwMode="auto">
          <a:xfrm>
            <a:off x="6200019" y="471234"/>
            <a:ext cx="3453430" cy="667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>
                <a:solidFill>
                  <a:srgbClr val="FFC000"/>
                </a:solidFill>
                <a:latin typeface="Bookman Old Style" pitchFamily="18" charset="0"/>
              </a:rPr>
              <a:t>AGUSTÍN EDWARDAS EASTMAN</a:t>
            </a:r>
          </a:p>
          <a:p>
            <a:pPr algn="ctr"/>
            <a:r>
              <a:rPr lang="es-ES" sz="2800" b="1" dirty="0">
                <a:solidFill>
                  <a:srgbClr val="FFC000"/>
                </a:solidFill>
                <a:latin typeface="Bookman Old Style" pitchFamily="18" charset="0"/>
              </a:rPr>
              <a:t>DUEÑO DE </a:t>
            </a:r>
          </a:p>
          <a:p>
            <a:pPr algn="ctr"/>
            <a:r>
              <a:rPr lang="es-ES" sz="2800" b="1" dirty="0">
                <a:solidFill>
                  <a:srgbClr val="FFC000"/>
                </a:solidFill>
                <a:latin typeface="Bookman Old Style" pitchFamily="18" charset="0"/>
              </a:rPr>
              <a:t>“EL MERCURIO</a:t>
            </a:r>
            <a:r>
              <a:rPr lang="es-ES" sz="2800" b="1" dirty="0" smtClean="0">
                <a:solidFill>
                  <a:srgbClr val="FFC000"/>
                </a:solidFill>
                <a:latin typeface="Bookman Old Style" pitchFamily="18" charset="0"/>
              </a:rPr>
              <a:t>”</a:t>
            </a:r>
            <a:endParaRPr lang="es-ES" sz="2800" b="1" dirty="0">
              <a:solidFill>
                <a:srgbClr val="FFC000"/>
              </a:solidFill>
              <a:latin typeface="Bookman Old Style" pitchFamily="18" charset="0"/>
            </a:endParaRPr>
          </a:p>
          <a:p>
            <a:pPr algn="ctr"/>
            <a:r>
              <a:rPr lang="es-ES" sz="2800" b="1" dirty="0">
                <a:solidFill>
                  <a:srgbClr val="FFC000"/>
                </a:solidFill>
                <a:latin typeface="Bookman Old Style" pitchFamily="18" charset="0"/>
              </a:rPr>
              <a:t>ES EXPULSADO POR EL TRIBUNAL DE ÉTICA </a:t>
            </a:r>
          </a:p>
          <a:p>
            <a:pPr algn="ctr"/>
            <a:r>
              <a:rPr lang="es-ES" sz="2800" b="1" dirty="0">
                <a:solidFill>
                  <a:srgbClr val="FFC000"/>
                </a:solidFill>
                <a:latin typeface="Bookman Old Style" pitchFamily="18" charset="0"/>
              </a:rPr>
              <a:t>DEL COLEGIO DE </a:t>
            </a:r>
            <a:r>
              <a:rPr lang="es-ES" sz="2800" b="1" dirty="0" smtClean="0">
                <a:solidFill>
                  <a:srgbClr val="FFC000"/>
                </a:solidFill>
                <a:latin typeface="Bookman Old Style" pitchFamily="18" charset="0"/>
              </a:rPr>
              <a:t>PERIODISTA </a:t>
            </a:r>
          </a:p>
          <a:p>
            <a:pPr algn="ctr"/>
            <a:endParaRPr lang="es-ES" sz="2800" b="1" dirty="0">
              <a:solidFill>
                <a:srgbClr val="FFC000"/>
              </a:solidFill>
              <a:latin typeface="Bookman Old Style" pitchFamily="18" charset="0"/>
            </a:endParaRPr>
          </a:p>
          <a:p>
            <a:pPr algn="ctr"/>
            <a:r>
              <a:rPr lang="es-ES" sz="2000" b="1" dirty="0">
                <a:solidFill>
                  <a:srgbClr val="FFC000"/>
                </a:solidFill>
                <a:latin typeface="Bookman Old Style" pitchFamily="18" charset="0"/>
              </a:rPr>
              <a:t>¡¡NO PUEDE SER!!</a:t>
            </a:r>
          </a:p>
          <a:p>
            <a:pPr algn="ctr"/>
            <a:r>
              <a:rPr lang="es-ES" sz="2000" b="1" dirty="0">
                <a:solidFill>
                  <a:srgbClr val="FFC000"/>
                </a:solidFill>
                <a:latin typeface="Bookman Old Style" pitchFamily="18" charset="0"/>
              </a:rPr>
              <a:t>¡¡CÓMO ES POSIBLE QUE PASE ESTO EN CHILE</a:t>
            </a:r>
            <a:r>
              <a:rPr lang="es-ES" sz="2000" b="1" dirty="0" smtClean="0">
                <a:solidFill>
                  <a:srgbClr val="FFC000"/>
                </a:solidFill>
                <a:latin typeface="Bookman Old Style" pitchFamily="18" charset="0"/>
              </a:rPr>
              <a:t>!!</a:t>
            </a:r>
            <a:endParaRPr lang="es-ES" sz="20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5691" y="399106"/>
            <a:ext cx="7972562" cy="65427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Greta-men-631x420"/>
          <p:cNvPicPr>
            <a:picLocks noChangeAspect="1" noChangeArrowheads="1"/>
          </p:cNvPicPr>
          <p:nvPr/>
        </p:nvPicPr>
        <p:blipFill>
          <a:blip r:embed="rId2"/>
          <a:srcRect l="26947" r="15860"/>
          <a:stretch>
            <a:fillRect/>
          </a:stretch>
        </p:blipFill>
        <p:spPr bwMode="auto">
          <a:xfrm>
            <a:off x="1" y="0"/>
            <a:ext cx="6346048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6503998" y="2244714"/>
            <a:ext cx="2887957" cy="4401205"/>
          </a:xfrm>
          <a:prstGeom prst="rect">
            <a:avLst/>
          </a:prstGeom>
          <a:solidFill>
            <a:srgbClr val="FF33CC">
              <a:alpha val="51000"/>
            </a:srgb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chemeClr val="tx1">
                    <a:lumMod val="95000"/>
                  </a:schemeClr>
                </a:solidFill>
                <a:latin typeface="Bookman Old Style" pitchFamily="18" charset="0"/>
              </a:rPr>
              <a:t>METERÉ TUS OPINIONES EN MI CUENTA BANCARIA, PARA VER SI </a:t>
            </a:r>
          </a:p>
          <a:p>
            <a:pPr algn="ctr">
              <a:defRPr/>
            </a:pPr>
            <a:r>
              <a:rPr lang="es-ES" sz="2800" b="1" dirty="0">
                <a:solidFill>
                  <a:schemeClr val="tx1">
                    <a:lumMod val="95000"/>
                  </a:schemeClr>
                </a:solidFill>
                <a:latin typeface="Bookman Old Style" pitchFamily="18" charset="0"/>
              </a:rPr>
              <a:t>EN UN AÑO </a:t>
            </a:r>
          </a:p>
          <a:p>
            <a:pPr algn="ctr">
              <a:defRPr/>
            </a:pPr>
            <a:r>
              <a:rPr lang="es-ES" sz="2800" b="1" dirty="0">
                <a:solidFill>
                  <a:schemeClr val="tx1">
                    <a:lumMod val="95000"/>
                  </a:schemeClr>
                </a:solidFill>
                <a:latin typeface="Bookman Old Style" pitchFamily="18" charset="0"/>
              </a:rPr>
              <a:t>ME GENERAN ALGÚN TIPO DE INTERÉS</a:t>
            </a:r>
          </a:p>
        </p:txBody>
      </p:sp>
    </p:spTree>
  </p:cSld>
  <p:clrMapOvr>
    <a:masterClrMapping/>
  </p:clrMapOvr>
  <p:transition spd="slow" advTm="1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/>
          <a:srcRect t="21585"/>
          <a:stretch>
            <a:fillRect/>
          </a:stretch>
        </p:blipFill>
        <p:spPr bwMode="auto">
          <a:xfrm>
            <a:off x="2818049" y="2798550"/>
            <a:ext cx="6552663" cy="461776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563922" y="326980"/>
            <a:ext cx="5777466" cy="830997"/>
          </a:xfrm>
          <a:prstGeom prst="rect">
            <a:avLst/>
          </a:prstGeom>
          <a:noFill/>
          <a:ln w="28575">
            <a:solidFill>
              <a:schemeClr val="tx1">
                <a:lumMod val="9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atin typeface="Bookman Old Style" pitchFamily="18" charset="0"/>
              </a:rPr>
              <a:t>¿Alguna vez vivimos por encima de nuestras posibilidades?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6763940" y="1926609"/>
            <a:ext cx="986473" cy="830997"/>
          </a:xfrm>
          <a:prstGeom prst="rect">
            <a:avLst/>
          </a:prstGeom>
          <a:noFill/>
          <a:ln w="28575">
            <a:solidFill>
              <a:schemeClr val="tx1">
                <a:lumMod val="9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atin typeface="Bookman Old Style" pitchFamily="18" charset="0"/>
              </a:rPr>
              <a:t>¡</a:t>
            </a:r>
            <a:r>
              <a:rPr lang="es-ES" sz="2400" b="1" dirty="0" err="1">
                <a:latin typeface="Bookman Old Style" pitchFamily="18" charset="0"/>
              </a:rPr>
              <a:t>Noo</a:t>
            </a:r>
            <a:r>
              <a:rPr lang="es-ES" sz="2400" b="1" dirty="0">
                <a:latin typeface="Bookman Old Style" pitchFamily="18" charset="0"/>
              </a:rPr>
              <a:t>!</a:t>
            </a:r>
          </a:p>
        </p:txBody>
      </p:sp>
      <p:cxnSp>
        <p:nvCxnSpPr>
          <p:cNvPr id="11" name="10 Conector recto"/>
          <p:cNvCxnSpPr/>
          <p:nvPr/>
        </p:nvCxnSpPr>
        <p:spPr bwMode="auto">
          <a:xfrm>
            <a:off x="3240602" y="1852877"/>
            <a:ext cx="1127841" cy="873546"/>
          </a:xfrm>
          <a:prstGeom prst="line">
            <a:avLst/>
          </a:prstGeom>
          <a:solidFill>
            <a:srgbClr val="00B8FF"/>
          </a:solidFill>
          <a:ln w="28575" cap="flat" cmpd="sng" algn="ctr">
            <a:solidFill>
              <a:schemeClr val="tx1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/>
          </a:extLst>
        </p:spPr>
      </p:cxnSp>
      <p:sp>
        <p:nvSpPr>
          <p:cNvPr id="9222" name="11 CuadroTexto"/>
          <p:cNvSpPr txBox="1">
            <a:spLocks noChangeArrowheads="1"/>
          </p:cNvSpPr>
          <p:nvPr/>
        </p:nvSpPr>
        <p:spPr bwMode="auto">
          <a:xfrm>
            <a:off x="6763940" y="2798551"/>
            <a:ext cx="986473" cy="461665"/>
          </a:xfrm>
          <a:prstGeom prst="rect">
            <a:avLst/>
          </a:prstGeom>
          <a:solidFill>
            <a:schemeClr val="tx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Bookman Old Style" pitchFamily="18" charset="0"/>
              </a:rPr>
              <a:t>¡!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1" y="1489035"/>
            <a:ext cx="3242155" cy="1200329"/>
          </a:xfrm>
          <a:prstGeom prst="rect">
            <a:avLst/>
          </a:prstGeom>
          <a:noFill/>
          <a:ln w="28575">
            <a:solidFill>
              <a:schemeClr val="tx1">
                <a:lumMod val="9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atin typeface="Bookman Old Style" pitchFamily="18" charset="0"/>
              </a:rPr>
              <a:t>Pues, por lo visto, alguien lo hizo por nosotros …</a:t>
            </a:r>
          </a:p>
        </p:txBody>
      </p:sp>
      <p:cxnSp>
        <p:nvCxnSpPr>
          <p:cNvPr id="14" name="13 Conector recto"/>
          <p:cNvCxnSpPr/>
          <p:nvPr/>
        </p:nvCxnSpPr>
        <p:spPr bwMode="auto">
          <a:xfrm>
            <a:off x="5143639" y="1126793"/>
            <a:ext cx="141368" cy="1525899"/>
          </a:xfrm>
          <a:prstGeom prst="line">
            <a:avLst/>
          </a:prstGeom>
          <a:solidFill>
            <a:srgbClr val="00B8FF"/>
          </a:solidFill>
          <a:ln w="28575" cap="flat" cmpd="sng" algn="ctr">
            <a:solidFill>
              <a:schemeClr val="tx1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/>
          </a:extLst>
        </p:spPr>
      </p:cxnSp>
      <p:cxnSp>
        <p:nvCxnSpPr>
          <p:cNvPr id="15" name="14 Conector recto"/>
          <p:cNvCxnSpPr>
            <a:endCxn id="9222" idx="0"/>
          </p:cNvCxnSpPr>
          <p:nvPr/>
        </p:nvCxnSpPr>
        <p:spPr bwMode="auto">
          <a:xfrm rot="5400000">
            <a:off x="7039579" y="2580176"/>
            <a:ext cx="435973" cy="776"/>
          </a:xfrm>
          <a:prstGeom prst="line">
            <a:avLst/>
          </a:prstGeom>
          <a:solidFill>
            <a:srgbClr val="00B8FF"/>
          </a:solidFill>
          <a:ln w="28575" cap="flat" cmpd="sng" algn="ctr">
            <a:solidFill>
              <a:schemeClr val="tx1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/>
          </a:extLst>
        </p:spPr>
      </p:cxn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2 Imagen" descr="http://3.bp.blogspot.com/-K6NzIWCcX6M/U7jCoikL7XI/AAAAAAAAEkw/if-kmJ123qI/s1600/reencuentro.png"/>
          <p:cNvPicPr>
            <a:picLocks noChangeAspect="1" noChangeArrowheads="1"/>
          </p:cNvPicPr>
          <p:nvPr/>
        </p:nvPicPr>
        <p:blipFill>
          <a:blip r:embed="rId3"/>
          <a:srcRect r="5711"/>
          <a:stretch>
            <a:fillRect/>
          </a:stretch>
        </p:blipFill>
        <p:spPr bwMode="auto">
          <a:xfrm>
            <a:off x="1056380" y="0"/>
            <a:ext cx="7680504" cy="4302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3 CuadroTexto"/>
          <p:cNvSpPr txBox="1">
            <a:spLocks noChangeArrowheads="1"/>
          </p:cNvSpPr>
          <p:nvPr/>
        </p:nvSpPr>
        <p:spPr bwMode="auto">
          <a:xfrm>
            <a:off x="503206" y="4544037"/>
            <a:ext cx="8643998" cy="2677656"/>
          </a:xfrm>
          <a:prstGeom prst="rect">
            <a:avLst/>
          </a:prstGeom>
          <a:solidFill>
            <a:srgbClr val="00CCFF"/>
          </a:solidFill>
          <a:ln w="9525">
            <a:solidFill>
              <a:srgbClr val="00CC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Bookman Old Style" pitchFamily="18" charset="0"/>
              </a:rPr>
              <a:t>UN PADRE NO ES EL QUE DA LA VIDA.</a:t>
            </a:r>
          </a:p>
          <a:p>
            <a:pPr algn="ctr"/>
            <a:r>
              <a:rPr lang="es-ES" sz="2400" b="1" dirty="0">
                <a:latin typeface="Bookman Old Style" pitchFamily="18" charset="0"/>
              </a:rPr>
              <a:t>ESO PUEDE SER FÁCIL. </a:t>
            </a:r>
          </a:p>
          <a:p>
            <a:pPr algn="ctr"/>
            <a:r>
              <a:rPr lang="es-ES" sz="2400" b="1" dirty="0">
                <a:latin typeface="Bookman Old Style" pitchFamily="18" charset="0"/>
              </a:rPr>
              <a:t>EL VERDADERO PADRE ES EL QUE DA </a:t>
            </a:r>
            <a:r>
              <a:rPr lang="es-ES" sz="2400" b="1" i="1" u="sng" dirty="0">
                <a:latin typeface="Bookman Old Style" pitchFamily="18" charset="0"/>
              </a:rPr>
              <a:t>SU</a:t>
            </a:r>
            <a:r>
              <a:rPr lang="es-ES" sz="2400" b="1" dirty="0">
                <a:latin typeface="Bookman Old Style" pitchFamily="18" charset="0"/>
              </a:rPr>
              <a:t>  VIDA </a:t>
            </a:r>
          </a:p>
          <a:p>
            <a:pPr algn="ctr"/>
            <a:r>
              <a:rPr lang="es-ES" sz="2400" b="1" dirty="0">
                <a:latin typeface="Bookman Old Style" pitchFamily="18" charset="0"/>
              </a:rPr>
              <a:t>POR SUS HIJOS … CON </a:t>
            </a:r>
            <a:r>
              <a:rPr lang="es-ES" sz="2400" b="1" i="1" u="sng" dirty="0">
                <a:latin typeface="Bookman Old Style" pitchFamily="18" charset="0"/>
              </a:rPr>
              <a:t>AMOR</a:t>
            </a:r>
          </a:p>
          <a:p>
            <a:pPr algn="ctr"/>
            <a:r>
              <a:rPr lang="es-ES" sz="2400" b="1" dirty="0">
                <a:latin typeface="Bookman Old Style" pitchFamily="18" charset="0"/>
              </a:rPr>
              <a:t>YO NO SÉ SI LO HICE BIEN, HIJO. </a:t>
            </a:r>
          </a:p>
          <a:p>
            <a:pPr algn="ctr"/>
            <a:r>
              <a:rPr lang="es-ES" sz="2400" b="1" dirty="0">
                <a:latin typeface="Bookman Old Style" pitchFamily="18" charset="0"/>
              </a:rPr>
              <a:t>NO SÉ SI SENTISTE DESDE NIÑO MI AMOR POR TI </a:t>
            </a:r>
          </a:p>
          <a:p>
            <a:pPr algn="ctr"/>
            <a:r>
              <a:rPr lang="es-ES" sz="2400" b="1" dirty="0">
                <a:latin typeface="Bookman Old Style" pitchFamily="18" charset="0"/>
              </a:rPr>
              <a:t>COMO TE LO DOY CADA DÍA</a:t>
            </a:r>
          </a:p>
        </p:txBody>
      </p:sp>
    </p:spTree>
  </p:cSld>
  <p:clrMapOvr>
    <a:masterClrMapping/>
  </p:clrMapOvr>
  <p:transition spd="slow" advTm="15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860396" y="530202"/>
            <a:ext cx="8527162" cy="63709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es-ES" sz="4800" b="1" dirty="0">
              <a:latin typeface="Bookman Old Style" pitchFamily="18" charset="0"/>
            </a:endParaRPr>
          </a:p>
          <a:p>
            <a:pPr algn="ctr">
              <a:defRPr/>
            </a:pPr>
            <a:r>
              <a:rPr lang="es-ES" sz="4800" b="1" dirty="0">
                <a:solidFill>
                  <a:schemeClr val="tx1">
                    <a:lumMod val="85000"/>
                  </a:schemeClr>
                </a:solidFill>
                <a:latin typeface="Bookman Old Style" pitchFamily="18" charset="0"/>
              </a:rPr>
              <a:t>DETESTO A LOS QUE ME</a:t>
            </a:r>
          </a:p>
          <a:p>
            <a:pPr algn="ctr">
              <a:defRPr/>
            </a:pPr>
            <a:r>
              <a:rPr lang="es-ES" sz="4800" b="1" dirty="0">
                <a:solidFill>
                  <a:schemeClr val="tx1">
                    <a:lumMod val="85000"/>
                  </a:schemeClr>
                </a:solidFill>
                <a:latin typeface="Bookman Old Style" pitchFamily="18" charset="0"/>
              </a:rPr>
              <a:t>PRIVAN DE LA SOLEDAD</a:t>
            </a:r>
          </a:p>
          <a:p>
            <a:pPr algn="ctr">
              <a:defRPr/>
            </a:pPr>
            <a:r>
              <a:rPr lang="es-ES" sz="4800" b="1" dirty="0">
                <a:solidFill>
                  <a:schemeClr val="tx1">
                    <a:lumMod val="85000"/>
                  </a:schemeClr>
                </a:solidFill>
                <a:latin typeface="Bookman Old Style" pitchFamily="18" charset="0"/>
              </a:rPr>
              <a:t>Y QUE, SIN EMBARGO,</a:t>
            </a:r>
          </a:p>
          <a:p>
            <a:pPr algn="ctr">
              <a:defRPr/>
            </a:pPr>
            <a:r>
              <a:rPr lang="es-ES" sz="4800" b="1" dirty="0">
                <a:solidFill>
                  <a:schemeClr val="tx1">
                    <a:lumMod val="85000"/>
                  </a:schemeClr>
                </a:solidFill>
                <a:latin typeface="Bookman Old Style" pitchFamily="18" charset="0"/>
              </a:rPr>
              <a:t>NO ME HACEN COMPAÑÍA</a:t>
            </a:r>
          </a:p>
          <a:p>
            <a:pPr algn="ctr">
              <a:defRPr/>
            </a:pPr>
            <a:endParaRPr lang="es-ES" sz="4800" b="1" dirty="0">
              <a:solidFill>
                <a:schemeClr val="tx1">
                  <a:lumMod val="85000"/>
                </a:schemeClr>
              </a:solidFill>
              <a:latin typeface="Bookman Old Style" pitchFamily="18" charset="0"/>
            </a:endParaRPr>
          </a:p>
          <a:p>
            <a:pPr algn="ctr">
              <a:defRPr/>
            </a:pPr>
            <a:r>
              <a:rPr lang="es-ES" sz="3600" b="1" dirty="0">
                <a:solidFill>
                  <a:schemeClr val="tx1">
                    <a:lumMod val="85000"/>
                  </a:schemeClr>
                </a:solidFill>
                <a:latin typeface="Bookman Old Style" pitchFamily="18" charset="0"/>
              </a:rPr>
              <a:t>Irving </a:t>
            </a:r>
            <a:r>
              <a:rPr lang="es-ES" sz="3600" b="1" dirty="0" err="1">
                <a:solidFill>
                  <a:schemeClr val="tx1">
                    <a:lumMod val="85000"/>
                  </a:schemeClr>
                </a:solidFill>
                <a:latin typeface="Bookman Old Style" pitchFamily="18" charset="0"/>
              </a:rPr>
              <a:t>Yalon</a:t>
            </a:r>
            <a:endParaRPr lang="es-ES" sz="3600" b="1" dirty="0">
              <a:solidFill>
                <a:schemeClr val="tx1">
                  <a:lumMod val="85000"/>
                </a:schemeClr>
              </a:solidFill>
              <a:latin typeface="Bookman Old Style" pitchFamily="18" charset="0"/>
            </a:endParaRPr>
          </a:p>
          <a:p>
            <a:pPr algn="ctr">
              <a:defRPr/>
            </a:pPr>
            <a:endParaRPr lang="es-ES" sz="36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4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/>
          <a:srcRect l="9485" t="11732" r="6313" b="7040"/>
          <a:stretch>
            <a:fillRect/>
          </a:stretch>
        </p:blipFill>
        <p:spPr bwMode="auto">
          <a:xfrm>
            <a:off x="1789090" y="1887524"/>
            <a:ext cx="6215553" cy="403655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1831577" y="835077"/>
            <a:ext cx="6201572" cy="954107"/>
          </a:xfrm>
          <a:prstGeom prst="rect">
            <a:avLst/>
          </a:prstGeom>
          <a:solidFill>
            <a:schemeClr val="tx1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Bookman Old Style" pitchFamily="18" charset="0"/>
              </a:rPr>
              <a:t>¡¡DETENGAN A ESA PERSONA!!</a:t>
            </a:r>
          </a:p>
          <a:p>
            <a:pPr algn="ctr"/>
            <a:r>
              <a:rPr lang="es-ES" sz="2800" b="1">
                <a:solidFill>
                  <a:schemeClr val="bg1"/>
                </a:solidFill>
                <a:latin typeface="Bookman Old Style" pitchFamily="18" charset="0"/>
              </a:rPr>
              <a:t>¡PARECE QUE SABE DONDE VA!</a:t>
            </a: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8933" y="1235786"/>
            <a:ext cx="6905308" cy="523485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 rot="-205387">
            <a:off x="2602113" y="2070863"/>
            <a:ext cx="4514471" cy="1307913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es-ES" sz="3200" b="1">
                <a:latin typeface="Bookman Old Style" pitchFamily="18" charset="0"/>
              </a:rPr>
              <a:t>QUE NO SE TE VAYA LA VIDA TRATANDO </a:t>
            </a:r>
          </a:p>
          <a:p>
            <a:pPr algn="ctr"/>
            <a:r>
              <a:rPr lang="es-ES" sz="3200" b="1">
                <a:latin typeface="Bookman Old Style" pitchFamily="18" charset="0"/>
              </a:rPr>
              <a:t>DE GANARLE</a:t>
            </a: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Políticos y cuentas en Suiza"/>
          <p:cNvPicPr>
            <a:picLocks noChangeAspect="1" noChangeArrowheads="1"/>
          </p:cNvPicPr>
          <p:nvPr/>
        </p:nvPicPr>
        <p:blipFill>
          <a:blip r:embed="rId3"/>
          <a:srcRect l="2151" t="21971" r="6346"/>
          <a:stretch>
            <a:fillRect/>
          </a:stretch>
        </p:blipFill>
        <p:spPr bwMode="auto">
          <a:xfrm>
            <a:off x="1574776" y="1744648"/>
            <a:ext cx="6715172" cy="564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3 Rectángulo"/>
          <p:cNvSpPr>
            <a:spLocks noChangeArrowheads="1"/>
          </p:cNvSpPr>
          <p:nvPr/>
        </p:nvSpPr>
        <p:spPr bwMode="auto">
          <a:xfrm>
            <a:off x="1574776" y="244450"/>
            <a:ext cx="6715172" cy="1714513"/>
          </a:xfrm>
          <a:prstGeom prst="rect">
            <a:avLst/>
          </a:prstGeom>
          <a:solidFill>
            <a:schemeClr val="accent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ALGUNOS </a:t>
            </a:r>
            <a:r>
              <a:rPr lang="es-E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 LLENAN LA BOCA CON SU PATRIOTISMO, QUE NO LE INTERESA  A NADIE, PERO OCULTAN SU PATRIMONIO, QUE NOS </a:t>
            </a:r>
            <a:r>
              <a:rPr lang="es-ES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INTERESA  </a:t>
            </a:r>
            <a:r>
              <a:rPr lang="es-ES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TODOS</a:t>
            </a: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Políticos en campañ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864725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3 CuadroTexto"/>
          <p:cNvSpPr txBox="1">
            <a:spLocks noChangeArrowheads="1"/>
          </p:cNvSpPr>
          <p:nvPr/>
        </p:nvSpPr>
        <p:spPr bwMode="auto">
          <a:xfrm>
            <a:off x="0" y="6673870"/>
            <a:ext cx="98647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atin typeface="Book Antiqua" pitchFamily="18" charset="0"/>
              </a:rPr>
              <a:t>Repartija de queso ideológicamente falso</a:t>
            </a: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Rectángulo"/>
          <p:cNvSpPr>
            <a:spLocks noChangeArrowheads="1"/>
          </p:cNvSpPr>
          <p:nvPr/>
        </p:nvSpPr>
        <p:spPr bwMode="auto">
          <a:xfrm>
            <a:off x="1267656" y="1126794"/>
            <a:ext cx="7257952" cy="5234859"/>
          </a:xfrm>
          <a:prstGeom prst="rect">
            <a:avLst/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ES" sz="2400" b="1">
              <a:solidFill>
                <a:srgbClr val="FFFF00"/>
              </a:solidFill>
              <a:latin typeface="Bookman Old Style" pitchFamily="18" charset="0"/>
            </a:endParaRPr>
          </a:p>
          <a:p>
            <a:pPr algn="ctr"/>
            <a:endParaRPr lang="es-ES" sz="3600" b="1">
              <a:solidFill>
                <a:srgbClr val="FFFF00"/>
              </a:solidFill>
              <a:latin typeface="Bookman Old Style" pitchFamily="18" charset="0"/>
            </a:endParaRPr>
          </a:p>
          <a:p>
            <a:pPr algn="ctr"/>
            <a:endParaRPr lang="es-ES" sz="3600" b="1">
              <a:solidFill>
                <a:srgbClr val="FFFF00"/>
              </a:solidFill>
              <a:latin typeface="Bookman Old Style" pitchFamily="18" charset="0"/>
            </a:endParaRPr>
          </a:p>
          <a:p>
            <a:pPr algn="ctr"/>
            <a:r>
              <a:rPr lang="es-ES" sz="4000" b="1">
                <a:solidFill>
                  <a:srgbClr val="FFFF00"/>
                </a:solidFill>
                <a:latin typeface="Bookman Old Style" pitchFamily="18" charset="0"/>
              </a:rPr>
              <a:t>Lo nuestro fue tan fugaz que una estrella nos vio </a:t>
            </a:r>
          </a:p>
          <a:p>
            <a:pPr algn="ctr"/>
            <a:r>
              <a:rPr lang="es-ES" sz="4000" b="1">
                <a:solidFill>
                  <a:srgbClr val="FFFF00"/>
                </a:solidFill>
                <a:latin typeface="Bookman Old Style" pitchFamily="18" charset="0"/>
              </a:rPr>
              <a:t>y pidió un deseo</a:t>
            </a:r>
          </a:p>
          <a:p>
            <a:pPr algn="ctr"/>
            <a:endParaRPr lang="es-ES" sz="2400" b="1">
              <a:solidFill>
                <a:srgbClr val="FFFF00"/>
              </a:solidFill>
              <a:latin typeface="Bookman Old Style" pitchFamily="18" charset="0"/>
            </a:endParaRPr>
          </a:p>
          <a:p>
            <a:pPr algn="ctr"/>
            <a:r>
              <a:rPr lang="es-ES" sz="2400" b="1">
                <a:solidFill>
                  <a:srgbClr val="FFFF00"/>
                </a:solidFill>
                <a:latin typeface="Bookman Old Style" pitchFamily="18" charset="0"/>
              </a:rPr>
              <a:t>Linda Padilla</a:t>
            </a:r>
            <a:endParaRPr lang="es-ES" sz="2800" b="1">
              <a:solidFill>
                <a:srgbClr val="FFFF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0393" y="1307914"/>
            <a:ext cx="6482756" cy="494314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http://1.bp.blogspot.com/_eOXv5YsIxNY/SgH_K9ZyuNI/AAAAAAAABN0/nxHbEx-yeCM/s400/trajeblanco.jpg"/>
          <p:cNvPicPr>
            <a:picLocks noChangeAspect="1" noChangeArrowheads="1"/>
          </p:cNvPicPr>
          <p:nvPr/>
        </p:nvPicPr>
        <p:blipFill>
          <a:blip r:embed="rId2"/>
          <a:srcRect l="64139"/>
          <a:stretch>
            <a:fillRect/>
          </a:stretch>
        </p:blipFill>
        <p:spPr bwMode="auto">
          <a:xfrm>
            <a:off x="3804523" y="0"/>
            <a:ext cx="606020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5" descr="http://1.bp.blogspot.com/_eOXv5YsIxNY/SgH_K9ZyuNI/AAAAAAAABN0/nxHbEx-yeCM/s400/trajeblanco.jpg"/>
          <p:cNvPicPr>
            <a:picLocks noChangeAspect="1" noChangeArrowheads="1"/>
          </p:cNvPicPr>
          <p:nvPr/>
        </p:nvPicPr>
        <p:blipFill>
          <a:blip r:embed="rId2"/>
          <a:srcRect l="29288" r="35356"/>
          <a:stretch>
            <a:fillRect/>
          </a:stretch>
        </p:blipFill>
        <p:spPr bwMode="auto">
          <a:xfrm>
            <a:off x="0" y="0"/>
            <a:ext cx="3804522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4157167" y="617093"/>
            <a:ext cx="5707559" cy="686341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No es la política la que hace </a:t>
            </a:r>
          </a:p>
          <a:p>
            <a:pPr>
              <a:defRPr/>
            </a:pPr>
            <a:r>
              <a:rPr lang="es-ES" sz="3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a un candidato convertirse </a:t>
            </a:r>
          </a:p>
          <a:p>
            <a:pPr>
              <a:defRPr/>
            </a:pPr>
            <a:r>
              <a:rPr lang="es-ES" sz="3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en ladrón,</a:t>
            </a:r>
          </a:p>
          <a:p>
            <a:pPr>
              <a:defRPr/>
            </a:pPr>
            <a:r>
              <a:rPr lang="es-ES" sz="3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es tu voto el que hace a </a:t>
            </a:r>
          </a:p>
          <a:p>
            <a:pPr>
              <a:defRPr/>
            </a:pPr>
            <a:r>
              <a:rPr lang="es-ES" sz="3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un ladrón convertirse </a:t>
            </a:r>
          </a:p>
          <a:p>
            <a:pPr>
              <a:defRPr/>
            </a:pPr>
            <a:r>
              <a:rPr lang="es-ES" sz="3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en político.</a:t>
            </a:r>
          </a:p>
          <a:p>
            <a:pPr>
              <a:defRPr/>
            </a:pPr>
            <a:r>
              <a:rPr lang="es-ES" sz="3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así que, cuando votes, fíjate bien por quién lo haces …</a:t>
            </a:r>
          </a:p>
          <a:p>
            <a:pPr>
              <a:defRPr/>
            </a:pPr>
            <a:endParaRPr lang="es-ES" sz="3600" b="1" dirty="0">
              <a:solidFill>
                <a:schemeClr val="accent6">
                  <a:lumMod val="20000"/>
                  <a:lumOff val="80000"/>
                </a:schemeClr>
              </a:solidFill>
              <a:latin typeface="Andalus" pitchFamily="18" charset="-78"/>
              <a:cs typeface="Andalus" pitchFamily="18" charset="-78"/>
            </a:endParaRPr>
          </a:p>
          <a:p>
            <a:pPr>
              <a:defRPr/>
            </a:pPr>
            <a:r>
              <a:rPr lang="es-ES" sz="36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¡¡y no te olvides que los dictadores roban más!!</a:t>
            </a:r>
          </a:p>
          <a:p>
            <a:pPr>
              <a:defRPr/>
            </a:pPr>
            <a:r>
              <a:rPr lang="es-ES" sz="36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por eso … </a:t>
            </a:r>
            <a:r>
              <a:rPr lang="es-ES" sz="44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¡¡¡vota!!!</a:t>
            </a:r>
            <a:endParaRPr lang="es-ES" sz="3600" b="1" i="1" dirty="0">
              <a:solidFill>
                <a:schemeClr val="accent6">
                  <a:lumMod val="20000"/>
                  <a:lumOff val="8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20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2 Rectángulo"/>
          <p:cNvSpPr>
            <a:spLocks noChangeArrowheads="1"/>
          </p:cNvSpPr>
          <p:nvPr/>
        </p:nvSpPr>
        <p:spPr bwMode="auto">
          <a:xfrm>
            <a:off x="1620301" y="1053063"/>
            <a:ext cx="6554216" cy="552657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28575" algn="ctr">
            <a:solidFill>
              <a:srgbClr val="CC9900"/>
            </a:solidFill>
            <a:round/>
            <a:headEnd/>
            <a:tailEnd/>
          </a:ln>
        </p:spPr>
        <p:txBody>
          <a:bodyPr/>
          <a:lstStyle/>
          <a:p>
            <a:endParaRPr lang="es-ES" sz="1600" b="1">
              <a:latin typeface="Arial Rounded MT Bold" pitchFamily="34" charset="0"/>
            </a:endParaRPr>
          </a:p>
          <a:p>
            <a:pPr algn="ctr"/>
            <a:r>
              <a:rPr lang="es-ES" sz="6600" b="1">
                <a:solidFill>
                  <a:srgbClr val="CC9900"/>
                </a:solidFill>
                <a:latin typeface="Arial Rounded MT Bold" pitchFamily="34" charset="0"/>
              </a:rPr>
              <a:t>ES DE MALA EDUCACIÓN HABLAR CON LA CABEZA VACÍA</a:t>
            </a: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1763" y="1089927"/>
            <a:ext cx="6694031" cy="5597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/>
          <p:cNvPicPr>
            <a:picLocks noChangeAspect="1" noChangeArrowheads="1"/>
          </p:cNvPicPr>
          <p:nvPr/>
        </p:nvPicPr>
        <p:blipFill>
          <a:blip r:embed="rId3"/>
          <a:srcRect l="13120" t="55356" r="68427" b="14288"/>
          <a:stretch>
            <a:fillRect/>
          </a:stretch>
        </p:blipFill>
        <p:spPr bwMode="auto">
          <a:xfrm>
            <a:off x="1831577" y="326979"/>
            <a:ext cx="6201572" cy="59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3 Rectángulo"/>
          <p:cNvSpPr>
            <a:spLocks noChangeArrowheads="1"/>
          </p:cNvSpPr>
          <p:nvPr/>
        </p:nvSpPr>
        <p:spPr bwMode="auto">
          <a:xfrm>
            <a:off x="860396" y="6245242"/>
            <a:ext cx="8072494" cy="1077218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atin typeface="Berlin Sans FB" pitchFamily="34" charset="0"/>
              </a:rPr>
              <a:t>La típica actitud de un empresario exitoso: </a:t>
            </a:r>
          </a:p>
          <a:p>
            <a:pPr algn="ctr"/>
            <a:r>
              <a:rPr lang="es-ES" sz="3200" dirty="0">
                <a:latin typeface="Berlin Sans FB" pitchFamily="34" charset="0"/>
              </a:rPr>
              <a:t>cumple con una de las reglas del juego</a:t>
            </a:r>
          </a:p>
        </p:txBody>
      </p:sp>
      <p:sp>
        <p:nvSpPr>
          <p:cNvPr id="22532" name="4 CuadroTexto"/>
          <p:cNvSpPr txBox="1">
            <a:spLocks noChangeArrowheads="1"/>
          </p:cNvSpPr>
          <p:nvPr/>
        </p:nvSpPr>
        <p:spPr bwMode="auto">
          <a:xfrm>
            <a:off x="4651179" y="399106"/>
            <a:ext cx="2811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2533" name="5 CuadroTexto"/>
          <p:cNvSpPr txBox="1">
            <a:spLocks noChangeArrowheads="1"/>
          </p:cNvSpPr>
          <p:nvPr/>
        </p:nvSpPr>
        <p:spPr bwMode="auto">
          <a:xfrm>
            <a:off x="5143640" y="399106"/>
            <a:ext cx="2827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2534" name="6 CuadroTexto"/>
          <p:cNvSpPr txBox="1">
            <a:spLocks noChangeArrowheads="1"/>
          </p:cNvSpPr>
          <p:nvPr/>
        </p:nvSpPr>
        <p:spPr bwMode="auto">
          <a:xfrm>
            <a:off x="4651179" y="2362579"/>
            <a:ext cx="2811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2535" name="7 CuadroTexto"/>
          <p:cNvSpPr txBox="1">
            <a:spLocks noChangeArrowheads="1"/>
          </p:cNvSpPr>
          <p:nvPr/>
        </p:nvSpPr>
        <p:spPr bwMode="auto">
          <a:xfrm>
            <a:off x="5073731" y="2362579"/>
            <a:ext cx="2811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2536" name="8 CuadroTexto"/>
          <p:cNvSpPr txBox="1">
            <a:spLocks noChangeArrowheads="1"/>
          </p:cNvSpPr>
          <p:nvPr/>
        </p:nvSpPr>
        <p:spPr bwMode="auto">
          <a:xfrm>
            <a:off x="4651179" y="4398179"/>
            <a:ext cx="2811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22537" name="9 CuadroTexto"/>
          <p:cNvSpPr txBox="1">
            <a:spLocks noChangeArrowheads="1"/>
          </p:cNvSpPr>
          <p:nvPr/>
        </p:nvSpPr>
        <p:spPr bwMode="auto">
          <a:xfrm>
            <a:off x="5073731" y="4398179"/>
            <a:ext cx="2811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2538" name="10 CuadroTexto"/>
          <p:cNvSpPr txBox="1">
            <a:spLocks noChangeArrowheads="1"/>
          </p:cNvSpPr>
          <p:nvPr/>
        </p:nvSpPr>
        <p:spPr bwMode="auto">
          <a:xfrm>
            <a:off x="2184221" y="1926608"/>
            <a:ext cx="42255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C00000"/>
                </a:solidFill>
              </a:rPr>
              <a:t>EE</a:t>
            </a:r>
          </a:p>
        </p:txBody>
      </p:sp>
      <p:sp>
        <p:nvSpPr>
          <p:cNvPr id="22539" name="11 CuadroTexto"/>
          <p:cNvSpPr txBox="1">
            <a:spLocks noChangeArrowheads="1"/>
          </p:cNvSpPr>
          <p:nvPr/>
        </p:nvSpPr>
        <p:spPr bwMode="auto">
          <a:xfrm>
            <a:off x="5848928" y="1852878"/>
            <a:ext cx="42255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C00000"/>
                </a:solidFill>
              </a:rPr>
              <a:t>EE</a:t>
            </a:r>
          </a:p>
        </p:txBody>
      </p:sp>
      <p:sp>
        <p:nvSpPr>
          <p:cNvPr id="22540" name="12 CuadroTexto"/>
          <p:cNvSpPr txBox="1">
            <a:spLocks noChangeArrowheads="1"/>
          </p:cNvSpPr>
          <p:nvPr/>
        </p:nvSpPr>
        <p:spPr bwMode="auto">
          <a:xfrm>
            <a:off x="5777467" y="5779824"/>
            <a:ext cx="42255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C00000"/>
                </a:solidFill>
              </a:rPr>
              <a:t>EE</a:t>
            </a:r>
          </a:p>
        </p:txBody>
      </p:sp>
      <p:sp>
        <p:nvSpPr>
          <p:cNvPr id="22541" name="13 CuadroTexto"/>
          <p:cNvSpPr txBox="1">
            <a:spLocks noChangeArrowheads="1"/>
          </p:cNvSpPr>
          <p:nvPr/>
        </p:nvSpPr>
        <p:spPr bwMode="auto">
          <a:xfrm>
            <a:off x="2395497" y="5779824"/>
            <a:ext cx="42255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C00000"/>
                </a:solidFill>
              </a:rPr>
              <a:t>EE</a:t>
            </a:r>
          </a:p>
        </p:txBody>
      </p:sp>
      <p:sp>
        <p:nvSpPr>
          <p:cNvPr id="22542" name="14 CuadroTexto"/>
          <p:cNvSpPr txBox="1">
            <a:spLocks noChangeArrowheads="1"/>
          </p:cNvSpPr>
          <p:nvPr/>
        </p:nvSpPr>
        <p:spPr bwMode="auto">
          <a:xfrm>
            <a:off x="5777467" y="3816352"/>
            <a:ext cx="42255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C00000"/>
                </a:solidFill>
              </a:rPr>
              <a:t>EE</a:t>
            </a:r>
          </a:p>
        </p:txBody>
      </p:sp>
      <p:sp>
        <p:nvSpPr>
          <p:cNvPr id="22543" name="15 CuadroTexto"/>
          <p:cNvSpPr txBox="1">
            <a:spLocks noChangeArrowheads="1"/>
          </p:cNvSpPr>
          <p:nvPr/>
        </p:nvSpPr>
        <p:spPr bwMode="auto">
          <a:xfrm>
            <a:off x="2184221" y="3816352"/>
            <a:ext cx="42255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C00000"/>
                </a:solidFill>
              </a:rPr>
              <a:t>EE</a:t>
            </a: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217586" y="1316020"/>
            <a:ext cx="7444970" cy="51398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buFont typeface="Times New Roman" pitchFamily="16" charset="0"/>
              <a:buNone/>
              <a:defRPr/>
            </a:pPr>
            <a:r>
              <a:rPr lang="es-ES" sz="2800" b="1" dirty="0">
                <a:solidFill>
                  <a:schemeClr val="bg1">
                    <a:lumMod val="50000"/>
                    <a:lumOff val="50000"/>
                  </a:schemeClr>
                </a:solidFill>
                <a:latin typeface="Bookman Old Style" pitchFamily="18" charset="0"/>
                <a:ea typeface="Microsoft YaHei" charset="-122"/>
              </a:rPr>
              <a:t>TWITTER TE HACE PENSAR QUE ERES SABIO</a:t>
            </a:r>
          </a:p>
          <a:p>
            <a:pPr algn="ctr">
              <a:buFont typeface="Times New Roman" pitchFamily="16" charset="0"/>
              <a:buNone/>
              <a:defRPr/>
            </a:pPr>
            <a:r>
              <a:rPr lang="es-ES" sz="2800" b="1" dirty="0">
                <a:solidFill>
                  <a:schemeClr val="tx1">
                    <a:lumMod val="75000"/>
                  </a:schemeClr>
                </a:solidFill>
                <a:latin typeface="Bookman Old Style" pitchFamily="18" charset="0"/>
                <a:ea typeface="Microsoft YaHei" charset="-122"/>
              </a:rPr>
              <a:t>INSTAGRAM QUE ERES FOTÓGRAFO</a:t>
            </a:r>
          </a:p>
          <a:p>
            <a:pPr algn="ctr">
              <a:buFont typeface="Times New Roman" pitchFamily="16" charset="0"/>
              <a:buNone/>
              <a:defRPr/>
            </a:pPr>
            <a:r>
              <a:rPr lang="es-ES" sz="2800" b="1" dirty="0">
                <a:latin typeface="Bookman Old Style" pitchFamily="18" charset="0"/>
                <a:ea typeface="Microsoft YaHei" charset="-122"/>
              </a:rPr>
              <a:t>Y FACEBOOK QUE TIENES AMIGOS</a:t>
            </a:r>
          </a:p>
          <a:p>
            <a:pPr algn="ctr">
              <a:buFont typeface="Times New Roman" pitchFamily="16" charset="0"/>
              <a:buNone/>
              <a:defRPr/>
            </a:pPr>
            <a:endParaRPr lang="es-ES" sz="3600" b="1" dirty="0">
              <a:solidFill>
                <a:schemeClr val="tx1">
                  <a:lumMod val="75000"/>
                </a:schemeClr>
              </a:solidFill>
              <a:latin typeface="Bookman Old Style" pitchFamily="18" charset="0"/>
              <a:ea typeface="Microsoft YaHei" charset="-122"/>
            </a:endParaRPr>
          </a:p>
          <a:p>
            <a:pPr algn="ctr">
              <a:buFont typeface="Times New Roman" pitchFamily="16" charset="0"/>
              <a:buNone/>
              <a:defRPr/>
            </a:pPr>
            <a:r>
              <a:rPr lang="es-ES" sz="4800" b="1" dirty="0">
                <a:solidFill>
                  <a:schemeClr val="tx1">
                    <a:lumMod val="95000"/>
                  </a:schemeClr>
                </a:solidFill>
                <a:latin typeface="Bookman Old Style" pitchFamily="18" charset="0"/>
                <a:ea typeface="Microsoft YaHei" charset="-122"/>
              </a:rPr>
              <a:t>CUIDADO … </a:t>
            </a:r>
          </a:p>
          <a:p>
            <a:pPr algn="ctr">
              <a:buFont typeface="Times New Roman" pitchFamily="16" charset="0"/>
              <a:buNone/>
              <a:defRPr/>
            </a:pPr>
            <a:r>
              <a:rPr lang="es-ES" sz="4800" b="1" dirty="0">
                <a:solidFill>
                  <a:schemeClr val="tx1">
                    <a:lumMod val="75000"/>
                  </a:schemeClr>
                </a:solidFill>
                <a:latin typeface="Bookman Old Style" pitchFamily="18" charset="0"/>
                <a:ea typeface="Microsoft YaHei" charset="-122"/>
              </a:rPr>
              <a:t>CUANDO DESPIERTES </a:t>
            </a:r>
          </a:p>
          <a:p>
            <a:pPr algn="ctr">
              <a:buFont typeface="Times New Roman" pitchFamily="16" charset="0"/>
              <a:buNone/>
              <a:defRPr/>
            </a:pPr>
            <a:r>
              <a:rPr lang="es-ES" sz="4800" b="1" dirty="0">
                <a:solidFill>
                  <a:schemeClr val="bg1">
                    <a:lumMod val="50000"/>
                    <a:lumOff val="50000"/>
                  </a:schemeClr>
                </a:solidFill>
                <a:latin typeface="Bookman Old Style" pitchFamily="18" charset="0"/>
                <a:ea typeface="Microsoft YaHei" charset="-122"/>
              </a:rPr>
              <a:t>SERÁ DURO PARA TI</a:t>
            </a:r>
            <a:endParaRPr lang="es-ES" sz="5400" b="1" dirty="0">
              <a:solidFill>
                <a:schemeClr val="bg1">
                  <a:lumMod val="50000"/>
                  <a:lumOff val="50000"/>
                </a:schemeClr>
              </a:solidFill>
              <a:latin typeface="Bookman Old Style" pitchFamily="18" charset="0"/>
              <a:ea typeface="Microsoft YaHei" charset="-122"/>
            </a:endParaRPr>
          </a:p>
          <a:p>
            <a:pPr>
              <a:buFont typeface="Times New Roman" pitchFamily="16" charset="0"/>
              <a:buNone/>
              <a:defRPr/>
            </a:pPr>
            <a:endParaRPr lang="es-ES" sz="3600" b="1" dirty="0">
              <a:latin typeface="Bookman Old Style" pitchFamily="18" charset="0"/>
              <a:ea typeface="Microsoft YaHei" charset="-122"/>
            </a:endParaRP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Puerta para banqueros que van a la cárcel"/>
          <p:cNvPicPr>
            <a:picLocks noChangeAspect="1" noChangeArrowheads="1"/>
          </p:cNvPicPr>
          <p:nvPr/>
        </p:nvPicPr>
        <p:blipFill>
          <a:blip r:embed="rId3"/>
          <a:srcRect l="3477" b="5669"/>
          <a:stretch>
            <a:fillRect/>
          </a:stretch>
        </p:blipFill>
        <p:spPr bwMode="auto">
          <a:xfrm>
            <a:off x="916565" y="326980"/>
            <a:ext cx="7961688" cy="5888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4 Forma libre"/>
          <p:cNvSpPr>
            <a:spLocks/>
          </p:cNvSpPr>
          <p:nvPr/>
        </p:nvSpPr>
        <p:spPr bwMode="auto">
          <a:xfrm>
            <a:off x="986474" y="5270121"/>
            <a:ext cx="6060203" cy="2109331"/>
          </a:xfrm>
          <a:custGeom>
            <a:avLst/>
            <a:gdLst>
              <a:gd name="T0" fmla="*/ 4514633 w 5778655"/>
              <a:gd name="T1" fmla="*/ 43337 h 2401535"/>
              <a:gd name="T2" fmla="*/ 4640653 w 5778655"/>
              <a:gd name="T3" fmla="*/ 112505 h 2401535"/>
              <a:gd name="T4" fmla="*/ 4598648 w 5778655"/>
              <a:gd name="T5" fmla="*/ 154006 h 2401535"/>
              <a:gd name="T6" fmla="*/ 4619649 w 5778655"/>
              <a:gd name="T7" fmla="*/ 209341 h 2401535"/>
              <a:gd name="T8" fmla="*/ 4640653 w 5778655"/>
              <a:gd name="T9" fmla="*/ 250841 h 2401535"/>
              <a:gd name="T10" fmla="*/ 4577643 w 5778655"/>
              <a:gd name="T11" fmla="*/ 264675 h 2401535"/>
              <a:gd name="T12" fmla="*/ 4409621 w 5778655"/>
              <a:gd name="T13" fmla="*/ 278509 h 2401535"/>
              <a:gd name="T14" fmla="*/ 3380472 w 5778655"/>
              <a:gd name="T15" fmla="*/ 264675 h 2401535"/>
              <a:gd name="T16" fmla="*/ 776098 w 5778655"/>
              <a:gd name="T17" fmla="*/ 278509 h 2401535"/>
              <a:gd name="T18" fmla="*/ 713089 w 5778655"/>
              <a:gd name="T19" fmla="*/ 292343 h 2401535"/>
              <a:gd name="T20" fmla="*/ 524062 w 5778655"/>
              <a:gd name="T21" fmla="*/ 320010 h 2401535"/>
              <a:gd name="T22" fmla="*/ 461053 w 5778655"/>
              <a:gd name="T23" fmla="*/ 333843 h 2401535"/>
              <a:gd name="T24" fmla="*/ 209016 w 5778655"/>
              <a:gd name="T25" fmla="*/ 389178 h 2401535"/>
              <a:gd name="T26" fmla="*/ 125004 w 5778655"/>
              <a:gd name="T27" fmla="*/ 486014 h 2401535"/>
              <a:gd name="T28" fmla="*/ 82998 w 5778655"/>
              <a:gd name="T29" fmla="*/ 569016 h 2401535"/>
              <a:gd name="T30" fmla="*/ 61995 w 5778655"/>
              <a:gd name="T31" fmla="*/ 610517 h 2401535"/>
              <a:gd name="T32" fmla="*/ 61995 w 5778655"/>
              <a:gd name="T33" fmla="*/ 1509704 h 2401535"/>
              <a:gd name="T34" fmla="*/ 146007 w 5778655"/>
              <a:gd name="T35" fmla="*/ 1634207 h 2401535"/>
              <a:gd name="T36" fmla="*/ 230019 w 5778655"/>
              <a:gd name="T37" fmla="*/ 1661874 h 2401535"/>
              <a:gd name="T38" fmla="*/ 587071 w 5778655"/>
              <a:gd name="T39" fmla="*/ 1675707 h 2401535"/>
              <a:gd name="T40" fmla="*/ 734092 w 5778655"/>
              <a:gd name="T41" fmla="*/ 1703375 h 2401535"/>
              <a:gd name="T42" fmla="*/ 902117 w 5778655"/>
              <a:gd name="T43" fmla="*/ 1717209 h 2401535"/>
              <a:gd name="T44" fmla="*/ 1028134 w 5778655"/>
              <a:gd name="T45" fmla="*/ 1758709 h 2401535"/>
              <a:gd name="T46" fmla="*/ 3044423 w 5778655"/>
              <a:gd name="T47" fmla="*/ 1786377 h 2401535"/>
              <a:gd name="T48" fmla="*/ 4598648 w 5778655"/>
              <a:gd name="T49" fmla="*/ 1717209 h 2401535"/>
              <a:gd name="T50" fmla="*/ 4724664 w 5778655"/>
              <a:gd name="T51" fmla="*/ 1703375 h 2401535"/>
              <a:gd name="T52" fmla="*/ 4871689 w 5778655"/>
              <a:gd name="T53" fmla="*/ 1689542 h 2401535"/>
              <a:gd name="T54" fmla="*/ 4976701 w 5778655"/>
              <a:gd name="T55" fmla="*/ 1675707 h 2401535"/>
              <a:gd name="T56" fmla="*/ 5165731 w 5778655"/>
              <a:gd name="T57" fmla="*/ 1648040 h 2401535"/>
              <a:gd name="T58" fmla="*/ 5459773 w 5778655"/>
              <a:gd name="T59" fmla="*/ 1620373 h 2401535"/>
              <a:gd name="T60" fmla="*/ 5585789 w 5778655"/>
              <a:gd name="T61" fmla="*/ 1592706 h 2401535"/>
              <a:gd name="T62" fmla="*/ 5900836 w 5778655"/>
              <a:gd name="T63" fmla="*/ 1565039 h 2401535"/>
              <a:gd name="T64" fmla="*/ 6614940 w 5778655"/>
              <a:gd name="T65" fmla="*/ 1565039 h 2401535"/>
              <a:gd name="T66" fmla="*/ 6635940 w 5778655"/>
              <a:gd name="T67" fmla="*/ 1523538 h 2401535"/>
              <a:gd name="T68" fmla="*/ 6614940 w 5778655"/>
              <a:gd name="T69" fmla="*/ 1011693 h 2401535"/>
              <a:gd name="T70" fmla="*/ 6593935 w 5778655"/>
              <a:gd name="T71" fmla="*/ 970192 h 2401535"/>
              <a:gd name="T72" fmla="*/ 6551929 w 5778655"/>
              <a:gd name="T73" fmla="*/ 721186 h 2401535"/>
              <a:gd name="T74" fmla="*/ 6467919 w 5778655"/>
              <a:gd name="T75" fmla="*/ 596683 h 2401535"/>
              <a:gd name="T76" fmla="*/ 6383904 w 5778655"/>
              <a:gd name="T77" fmla="*/ 513681 h 2401535"/>
              <a:gd name="T78" fmla="*/ 6299893 w 5778655"/>
              <a:gd name="T79" fmla="*/ 430679 h 2401535"/>
              <a:gd name="T80" fmla="*/ 6152872 w 5778655"/>
              <a:gd name="T81" fmla="*/ 403012 h 2401535"/>
              <a:gd name="T82" fmla="*/ 6089862 w 5778655"/>
              <a:gd name="T83" fmla="*/ 389178 h 2401535"/>
              <a:gd name="T84" fmla="*/ 6026852 w 5778655"/>
              <a:gd name="T85" fmla="*/ 361511 h 2401535"/>
              <a:gd name="T86" fmla="*/ 5879831 w 5778655"/>
              <a:gd name="T87" fmla="*/ 347677 h 2401535"/>
              <a:gd name="T88" fmla="*/ 5543784 w 5778655"/>
              <a:gd name="T89" fmla="*/ 333843 h 2401535"/>
              <a:gd name="T90" fmla="*/ 5417768 w 5778655"/>
              <a:gd name="T91" fmla="*/ 306176 h 2401535"/>
              <a:gd name="T92" fmla="*/ 5228737 w 5778655"/>
              <a:gd name="T93" fmla="*/ 278509 h 2401535"/>
              <a:gd name="T94" fmla="*/ 4892690 w 5778655"/>
              <a:gd name="T95" fmla="*/ 237008 h 2401535"/>
              <a:gd name="T96" fmla="*/ 4871689 w 5778655"/>
              <a:gd name="T97" fmla="*/ 195507 h 2401535"/>
              <a:gd name="T98" fmla="*/ 4808679 w 5778655"/>
              <a:gd name="T99" fmla="*/ 181673 h 2401535"/>
              <a:gd name="T100" fmla="*/ 4682659 w 5778655"/>
              <a:gd name="T101" fmla="*/ 98672 h 2401535"/>
              <a:gd name="T102" fmla="*/ 4640653 w 5778655"/>
              <a:gd name="T103" fmla="*/ 57170 h 2401535"/>
              <a:gd name="T104" fmla="*/ 4514633 w 5778655"/>
              <a:gd name="T105" fmla="*/ 43337 h 2401535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5778655"/>
              <a:gd name="T160" fmla="*/ 0 h 2401535"/>
              <a:gd name="T161" fmla="*/ 5778655 w 5778655"/>
              <a:gd name="T162" fmla="*/ 2401535 h 2401535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5778655" h="2401535">
                <a:moveTo>
                  <a:pt x="3931037" y="57291"/>
                </a:moveTo>
                <a:cubicBezTo>
                  <a:pt x="3931037" y="69483"/>
                  <a:pt x="4040765" y="97033"/>
                  <a:pt x="4040765" y="148731"/>
                </a:cubicBezTo>
                <a:cubicBezTo>
                  <a:pt x="4040765" y="170710"/>
                  <a:pt x="4016381" y="185307"/>
                  <a:pt x="4004189" y="203595"/>
                </a:cubicBezTo>
                <a:cubicBezTo>
                  <a:pt x="4010285" y="227979"/>
                  <a:pt x="4015572" y="252580"/>
                  <a:pt x="4022477" y="276747"/>
                </a:cubicBezTo>
                <a:cubicBezTo>
                  <a:pt x="4027773" y="295283"/>
                  <a:pt x="4049386" y="314369"/>
                  <a:pt x="4040765" y="331611"/>
                </a:cubicBezTo>
                <a:cubicBezTo>
                  <a:pt x="4032144" y="348853"/>
                  <a:pt x="4004867" y="346451"/>
                  <a:pt x="3985901" y="349899"/>
                </a:cubicBezTo>
                <a:cubicBezTo>
                  <a:pt x="3937546" y="358691"/>
                  <a:pt x="3888365" y="362091"/>
                  <a:pt x="3839597" y="368187"/>
                </a:cubicBezTo>
                <a:cubicBezTo>
                  <a:pt x="3540893" y="362091"/>
                  <a:pt x="3242251" y="349899"/>
                  <a:pt x="2943485" y="349899"/>
                </a:cubicBezTo>
                <a:lnTo>
                  <a:pt x="675773" y="368187"/>
                </a:lnTo>
                <a:cubicBezTo>
                  <a:pt x="656498" y="368491"/>
                  <a:pt x="639445" y="381179"/>
                  <a:pt x="620909" y="386475"/>
                </a:cubicBezTo>
                <a:cubicBezTo>
                  <a:pt x="489493" y="424022"/>
                  <a:pt x="607164" y="385339"/>
                  <a:pt x="456317" y="423051"/>
                </a:cubicBezTo>
                <a:cubicBezTo>
                  <a:pt x="437615" y="427726"/>
                  <a:pt x="420051" y="436267"/>
                  <a:pt x="401453" y="441339"/>
                </a:cubicBezTo>
                <a:cubicBezTo>
                  <a:pt x="211426" y="493165"/>
                  <a:pt x="309480" y="450750"/>
                  <a:pt x="181997" y="514491"/>
                </a:cubicBezTo>
                <a:cubicBezTo>
                  <a:pt x="149005" y="563978"/>
                  <a:pt x="132048" y="584500"/>
                  <a:pt x="108845" y="642507"/>
                </a:cubicBezTo>
                <a:cubicBezTo>
                  <a:pt x="94526" y="678304"/>
                  <a:pt x="84461" y="715659"/>
                  <a:pt x="72269" y="752235"/>
                </a:cubicBezTo>
                <a:lnTo>
                  <a:pt x="53981" y="807099"/>
                </a:lnTo>
                <a:cubicBezTo>
                  <a:pt x="0" y="1292928"/>
                  <a:pt x="22265" y="1028480"/>
                  <a:pt x="53981" y="1995819"/>
                </a:cubicBezTo>
                <a:cubicBezTo>
                  <a:pt x="56168" y="2062523"/>
                  <a:pt x="75269" y="2115956"/>
                  <a:pt x="127133" y="2160411"/>
                </a:cubicBezTo>
                <a:cubicBezTo>
                  <a:pt x="147832" y="2178153"/>
                  <a:pt x="173297" y="2193132"/>
                  <a:pt x="200285" y="2196987"/>
                </a:cubicBezTo>
                <a:cubicBezTo>
                  <a:pt x="303053" y="2211668"/>
                  <a:pt x="407549" y="2209179"/>
                  <a:pt x="511181" y="2215275"/>
                </a:cubicBezTo>
                <a:cubicBezTo>
                  <a:pt x="554665" y="2229770"/>
                  <a:pt x="593270" y="2244197"/>
                  <a:pt x="639197" y="2251851"/>
                </a:cubicBezTo>
                <a:cubicBezTo>
                  <a:pt x="687676" y="2259931"/>
                  <a:pt x="736733" y="2264043"/>
                  <a:pt x="785501" y="2270139"/>
                </a:cubicBezTo>
                <a:cubicBezTo>
                  <a:pt x="822077" y="2288427"/>
                  <a:pt x="854369" y="2323352"/>
                  <a:pt x="895229" y="2325003"/>
                </a:cubicBezTo>
                <a:cubicBezTo>
                  <a:pt x="2789400" y="2401535"/>
                  <a:pt x="2052227" y="2162029"/>
                  <a:pt x="2650877" y="2361579"/>
                </a:cubicBezTo>
                <a:cubicBezTo>
                  <a:pt x="3524064" y="2329239"/>
                  <a:pt x="3401574" y="2370575"/>
                  <a:pt x="4004189" y="2270139"/>
                </a:cubicBezTo>
                <a:lnTo>
                  <a:pt x="4113917" y="2251851"/>
                </a:lnTo>
                <a:cubicBezTo>
                  <a:pt x="4156521" y="2245297"/>
                  <a:pt x="4199414" y="2240649"/>
                  <a:pt x="4241933" y="2233563"/>
                </a:cubicBezTo>
                <a:cubicBezTo>
                  <a:pt x="4272594" y="2228453"/>
                  <a:pt x="4303030" y="2222018"/>
                  <a:pt x="4333373" y="2215275"/>
                </a:cubicBezTo>
                <a:cubicBezTo>
                  <a:pt x="4419850" y="2196058"/>
                  <a:pt x="4402693" y="2193742"/>
                  <a:pt x="4497965" y="2178699"/>
                </a:cubicBezTo>
                <a:cubicBezTo>
                  <a:pt x="4583120" y="2165253"/>
                  <a:pt x="4753997" y="2142123"/>
                  <a:pt x="4753997" y="2142123"/>
                </a:cubicBezTo>
                <a:cubicBezTo>
                  <a:pt x="4790573" y="2129931"/>
                  <a:pt x="4825468" y="2110329"/>
                  <a:pt x="4863725" y="2105547"/>
                </a:cubicBezTo>
                <a:cubicBezTo>
                  <a:pt x="5052801" y="2081912"/>
                  <a:pt x="4961375" y="2094210"/>
                  <a:pt x="5138045" y="2068971"/>
                </a:cubicBezTo>
                <a:cubicBezTo>
                  <a:pt x="5311568" y="2079178"/>
                  <a:pt x="5586314" y="2107532"/>
                  <a:pt x="5759837" y="2068971"/>
                </a:cubicBezTo>
                <a:cubicBezTo>
                  <a:pt x="5778655" y="2064789"/>
                  <a:pt x="5772029" y="2032395"/>
                  <a:pt x="5778125" y="2014107"/>
                </a:cubicBezTo>
                <a:cubicBezTo>
                  <a:pt x="5772029" y="1788555"/>
                  <a:pt x="5771105" y="1562804"/>
                  <a:pt x="5759837" y="1337451"/>
                </a:cubicBezTo>
                <a:cubicBezTo>
                  <a:pt x="5758874" y="1318198"/>
                  <a:pt x="5744097" y="1301695"/>
                  <a:pt x="5741549" y="1282587"/>
                </a:cubicBezTo>
                <a:cubicBezTo>
                  <a:pt x="5727048" y="1173831"/>
                  <a:pt x="5731860" y="1060952"/>
                  <a:pt x="5704973" y="953403"/>
                </a:cubicBezTo>
                <a:cubicBezTo>
                  <a:pt x="5657792" y="764678"/>
                  <a:pt x="5691867" y="908903"/>
                  <a:pt x="5631821" y="788811"/>
                </a:cubicBezTo>
                <a:cubicBezTo>
                  <a:pt x="5547880" y="620929"/>
                  <a:pt x="5704274" y="866290"/>
                  <a:pt x="5558669" y="679083"/>
                </a:cubicBezTo>
                <a:cubicBezTo>
                  <a:pt x="5531681" y="644384"/>
                  <a:pt x="5527785" y="581431"/>
                  <a:pt x="5485517" y="569355"/>
                </a:cubicBezTo>
                <a:lnTo>
                  <a:pt x="5357501" y="532779"/>
                </a:lnTo>
                <a:cubicBezTo>
                  <a:pt x="5339037" y="527240"/>
                  <a:pt x="5319879" y="523112"/>
                  <a:pt x="5302637" y="514491"/>
                </a:cubicBezTo>
                <a:cubicBezTo>
                  <a:pt x="5282978" y="504661"/>
                  <a:pt x="5268825" y="484231"/>
                  <a:pt x="5247773" y="477915"/>
                </a:cubicBezTo>
                <a:cubicBezTo>
                  <a:pt x="5206486" y="465529"/>
                  <a:pt x="5162700" y="463361"/>
                  <a:pt x="5119757" y="459627"/>
                </a:cubicBezTo>
                <a:cubicBezTo>
                  <a:pt x="5022398" y="451161"/>
                  <a:pt x="4924685" y="447435"/>
                  <a:pt x="4827149" y="441339"/>
                </a:cubicBezTo>
                <a:cubicBezTo>
                  <a:pt x="4790573" y="429147"/>
                  <a:pt x="4755227" y="412324"/>
                  <a:pt x="4717421" y="404763"/>
                </a:cubicBezTo>
                <a:cubicBezTo>
                  <a:pt x="4601335" y="381546"/>
                  <a:pt x="4656137" y="394014"/>
                  <a:pt x="4552829" y="368187"/>
                </a:cubicBezTo>
                <a:cubicBezTo>
                  <a:pt x="4392478" y="261286"/>
                  <a:pt x="4662193" y="428172"/>
                  <a:pt x="4260221" y="313323"/>
                </a:cubicBezTo>
                <a:cubicBezTo>
                  <a:pt x="4241685" y="308027"/>
                  <a:pt x="4255564" y="272090"/>
                  <a:pt x="4241933" y="258459"/>
                </a:cubicBezTo>
                <a:cubicBezTo>
                  <a:pt x="4228302" y="244828"/>
                  <a:pt x="4205357" y="246267"/>
                  <a:pt x="4187069" y="240171"/>
                </a:cubicBezTo>
                <a:cubicBezTo>
                  <a:pt x="4150493" y="203595"/>
                  <a:pt x="4106034" y="173482"/>
                  <a:pt x="4077341" y="130443"/>
                </a:cubicBezTo>
                <a:cubicBezTo>
                  <a:pt x="4065149" y="112155"/>
                  <a:pt x="4059053" y="87771"/>
                  <a:pt x="4040765" y="75579"/>
                </a:cubicBezTo>
                <a:cubicBezTo>
                  <a:pt x="3927396" y="0"/>
                  <a:pt x="3931037" y="45099"/>
                  <a:pt x="3931037" y="57291"/>
                </a:cubicBezTo>
                <a:close/>
              </a:path>
            </a:pathLst>
          </a:custGeom>
          <a:solidFill>
            <a:schemeClr val="tx1"/>
          </a:solidFill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24580" name="5 CuadroTexto"/>
          <p:cNvSpPr txBox="1">
            <a:spLocks noChangeArrowheads="1"/>
          </p:cNvSpPr>
          <p:nvPr/>
        </p:nvSpPr>
        <p:spPr bwMode="auto">
          <a:xfrm>
            <a:off x="1217586" y="5693708"/>
            <a:ext cx="570755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rial Rounded MT Bold" pitchFamily="34" charset="0"/>
              </a:rPr>
              <a:t>LOS PRESOS COMUNES ENTRAN POR ESTA PUERTA, LA GIRATORIA ES PARA BANQUEROS, POLÍTICOS Y EMPRESARIOS CORRUPTOS</a:t>
            </a:r>
          </a:p>
        </p:txBody>
      </p:sp>
      <p:sp>
        <p:nvSpPr>
          <p:cNvPr id="24581" name="7 Forma libre"/>
          <p:cNvSpPr>
            <a:spLocks/>
          </p:cNvSpPr>
          <p:nvPr/>
        </p:nvSpPr>
        <p:spPr bwMode="auto">
          <a:xfrm>
            <a:off x="3381971" y="253248"/>
            <a:ext cx="3100786" cy="1444155"/>
          </a:xfrm>
          <a:custGeom>
            <a:avLst/>
            <a:gdLst>
              <a:gd name="T0" fmla="*/ 3070670 w 3054096"/>
              <a:gd name="T1" fmla="*/ 1192456 h 1429506"/>
              <a:gd name="T2" fmla="*/ 3090353 w 3054096"/>
              <a:gd name="T3" fmla="*/ 1064365 h 1429506"/>
              <a:gd name="T4" fmla="*/ 3169088 w 3054096"/>
              <a:gd name="T5" fmla="*/ 954573 h 1429506"/>
              <a:gd name="T6" fmla="*/ 3208455 w 3054096"/>
              <a:gd name="T7" fmla="*/ 899677 h 1429506"/>
              <a:gd name="T8" fmla="*/ 3247824 w 3054096"/>
              <a:gd name="T9" fmla="*/ 789885 h 1429506"/>
              <a:gd name="T10" fmla="*/ 3267508 w 3054096"/>
              <a:gd name="T11" fmla="*/ 734990 h 1429506"/>
              <a:gd name="T12" fmla="*/ 3287192 w 3054096"/>
              <a:gd name="T13" fmla="*/ 661795 h 1429506"/>
              <a:gd name="T14" fmla="*/ 3267508 w 3054096"/>
              <a:gd name="T15" fmla="*/ 423913 h 1429506"/>
              <a:gd name="T16" fmla="*/ 3247824 w 3054096"/>
              <a:gd name="T17" fmla="*/ 369017 h 1429506"/>
              <a:gd name="T18" fmla="*/ 3188771 w 3054096"/>
              <a:gd name="T19" fmla="*/ 332419 h 1429506"/>
              <a:gd name="T20" fmla="*/ 3149404 w 3054096"/>
              <a:gd name="T21" fmla="*/ 259225 h 1429506"/>
              <a:gd name="T22" fmla="*/ 3090353 w 3054096"/>
              <a:gd name="T23" fmla="*/ 240926 h 1429506"/>
              <a:gd name="T24" fmla="*/ 2913199 w 3054096"/>
              <a:gd name="T25" fmla="*/ 222627 h 1429506"/>
              <a:gd name="T26" fmla="*/ 2854148 w 3054096"/>
              <a:gd name="T27" fmla="*/ 167732 h 1429506"/>
              <a:gd name="T28" fmla="*/ 2617943 w 3054096"/>
              <a:gd name="T29" fmla="*/ 131134 h 1429506"/>
              <a:gd name="T30" fmla="*/ 2519525 w 3054096"/>
              <a:gd name="T31" fmla="*/ 112836 h 1429506"/>
              <a:gd name="T32" fmla="*/ 2243950 w 3054096"/>
              <a:gd name="T33" fmla="*/ 76238 h 1429506"/>
              <a:gd name="T34" fmla="*/ 1574702 w 3054096"/>
              <a:gd name="T35" fmla="*/ 39641 h 1429506"/>
              <a:gd name="T36" fmla="*/ 767668 w 3054096"/>
              <a:gd name="T37" fmla="*/ 57940 h 1429506"/>
              <a:gd name="T38" fmla="*/ 649565 w 3054096"/>
              <a:gd name="T39" fmla="*/ 94537 h 1429506"/>
              <a:gd name="T40" fmla="*/ 492094 w 3054096"/>
              <a:gd name="T41" fmla="*/ 131134 h 1429506"/>
              <a:gd name="T42" fmla="*/ 433044 w 3054096"/>
              <a:gd name="T43" fmla="*/ 167732 h 1429506"/>
              <a:gd name="T44" fmla="*/ 275573 w 3054096"/>
              <a:gd name="T45" fmla="*/ 186030 h 1429506"/>
              <a:gd name="T46" fmla="*/ 196838 w 3054096"/>
              <a:gd name="T47" fmla="*/ 204329 h 1429506"/>
              <a:gd name="T48" fmla="*/ 78735 w 3054096"/>
              <a:gd name="T49" fmla="*/ 240926 h 1429506"/>
              <a:gd name="T50" fmla="*/ 39367 w 3054096"/>
              <a:gd name="T51" fmla="*/ 387315 h 1429506"/>
              <a:gd name="T52" fmla="*/ 0 w 3054096"/>
              <a:gd name="T53" fmla="*/ 497107 h 1429506"/>
              <a:gd name="T54" fmla="*/ 19684 w 3054096"/>
              <a:gd name="T55" fmla="*/ 753288 h 1429506"/>
              <a:gd name="T56" fmla="*/ 78735 w 3054096"/>
              <a:gd name="T57" fmla="*/ 936275 h 1429506"/>
              <a:gd name="T58" fmla="*/ 98419 w 3054096"/>
              <a:gd name="T59" fmla="*/ 991170 h 1429506"/>
              <a:gd name="T60" fmla="*/ 275573 w 3054096"/>
              <a:gd name="T61" fmla="*/ 1119261 h 1429506"/>
              <a:gd name="T62" fmla="*/ 334624 w 3054096"/>
              <a:gd name="T63" fmla="*/ 1155858 h 1429506"/>
              <a:gd name="T64" fmla="*/ 393675 w 3054096"/>
              <a:gd name="T65" fmla="*/ 1192456 h 1429506"/>
              <a:gd name="T66" fmla="*/ 570830 w 3054096"/>
              <a:gd name="T67" fmla="*/ 1210754 h 1429506"/>
              <a:gd name="T68" fmla="*/ 807035 w 3054096"/>
              <a:gd name="T69" fmla="*/ 1247352 h 1429506"/>
              <a:gd name="T70" fmla="*/ 1062924 w 3054096"/>
              <a:gd name="T71" fmla="*/ 1265650 h 1429506"/>
              <a:gd name="T72" fmla="*/ 3011619 w 3054096"/>
              <a:gd name="T73" fmla="*/ 1283949 h 1429506"/>
              <a:gd name="T74" fmla="*/ 3031303 w 3054096"/>
              <a:gd name="T75" fmla="*/ 1338845 h 1429506"/>
              <a:gd name="T76" fmla="*/ 3110037 w 3054096"/>
              <a:gd name="T77" fmla="*/ 1430338 h 142950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3054096"/>
              <a:gd name="T118" fmla="*/ 0 h 1429506"/>
              <a:gd name="T119" fmla="*/ 3054096 w 3054096"/>
              <a:gd name="T120" fmla="*/ 1429506 h 142950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3054096" h="1429506">
                <a:moveTo>
                  <a:pt x="2852928" y="1191762"/>
                </a:moveTo>
                <a:cubicBezTo>
                  <a:pt x="2859024" y="1149090"/>
                  <a:pt x="2855742" y="1103978"/>
                  <a:pt x="2871216" y="1063746"/>
                </a:cubicBezTo>
                <a:cubicBezTo>
                  <a:pt x="2886996" y="1022717"/>
                  <a:pt x="2919984" y="990594"/>
                  <a:pt x="2944368" y="954018"/>
                </a:cubicBezTo>
                <a:cubicBezTo>
                  <a:pt x="2956560" y="935730"/>
                  <a:pt x="2973993" y="920006"/>
                  <a:pt x="2980944" y="899154"/>
                </a:cubicBezTo>
                <a:lnTo>
                  <a:pt x="3017520" y="789426"/>
                </a:lnTo>
                <a:cubicBezTo>
                  <a:pt x="3023616" y="771138"/>
                  <a:pt x="3031133" y="753264"/>
                  <a:pt x="3035808" y="734562"/>
                </a:cubicBezTo>
                <a:lnTo>
                  <a:pt x="3054096" y="661410"/>
                </a:lnTo>
                <a:cubicBezTo>
                  <a:pt x="3048000" y="582162"/>
                  <a:pt x="3045667" y="502534"/>
                  <a:pt x="3035808" y="423666"/>
                </a:cubicBezTo>
                <a:cubicBezTo>
                  <a:pt x="3033417" y="404538"/>
                  <a:pt x="3029562" y="383855"/>
                  <a:pt x="3017520" y="368802"/>
                </a:cubicBezTo>
                <a:cubicBezTo>
                  <a:pt x="3003790" y="351639"/>
                  <a:pt x="2980944" y="344418"/>
                  <a:pt x="2962656" y="332226"/>
                </a:cubicBezTo>
                <a:cubicBezTo>
                  <a:pt x="2950464" y="307842"/>
                  <a:pt x="2945357" y="278351"/>
                  <a:pt x="2926080" y="259074"/>
                </a:cubicBezTo>
                <a:cubicBezTo>
                  <a:pt x="2912449" y="245443"/>
                  <a:pt x="2890231" y="243955"/>
                  <a:pt x="2871216" y="240786"/>
                </a:cubicBezTo>
                <a:cubicBezTo>
                  <a:pt x="2816765" y="231711"/>
                  <a:pt x="2761488" y="228594"/>
                  <a:pt x="2706624" y="222498"/>
                </a:cubicBezTo>
                <a:cubicBezTo>
                  <a:pt x="2688336" y="204210"/>
                  <a:pt x="2674215" y="180466"/>
                  <a:pt x="2651760" y="167634"/>
                </a:cubicBezTo>
                <a:cubicBezTo>
                  <a:pt x="2617887" y="148278"/>
                  <a:pt x="2433510" y="131243"/>
                  <a:pt x="2432304" y="131058"/>
                </a:cubicBezTo>
                <a:cubicBezTo>
                  <a:pt x="2401582" y="126332"/>
                  <a:pt x="2371567" y="117618"/>
                  <a:pt x="2340864" y="112770"/>
                </a:cubicBezTo>
                <a:cubicBezTo>
                  <a:pt x="2255709" y="99324"/>
                  <a:pt x="2170474" y="86076"/>
                  <a:pt x="2084832" y="76194"/>
                </a:cubicBezTo>
                <a:cubicBezTo>
                  <a:pt x="1893492" y="54116"/>
                  <a:pt x="1642604" y="47780"/>
                  <a:pt x="1463040" y="39618"/>
                </a:cubicBezTo>
                <a:cubicBezTo>
                  <a:pt x="1146096" y="0"/>
                  <a:pt x="1245475" y="3317"/>
                  <a:pt x="713232" y="57906"/>
                </a:cubicBezTo>
                <a:cubicBezTo>
                  <a:pt x="674879" y="61840"/>
                  <a:pt x="640907" y="85131"/>
                  <a:pt x="603504" y="94482"/>
                </a:cubicBezTo>
                <a:lnTo>
                  <a:pt x="457200" y="131058"/>
                </a:lnTo>
                <a:cubicBezTo>
                  <a:pt x="438912" y="143250"/>
                  <a:pt x="423541" y="161851"/>
                  <a:pt x="402336" y="167634"/>
                </a:cubicBezTo>
                <a:cubicBezTo>
                  <a:pt x="354920" y="180566"/>
                  <a:pt x="304511" y="177842"/>
                  <a:pt x="256032" y="185922"/>
                </a:cubicBezTo>
                <a:cubicBezTo>
                  <a:pt x="231240" y="190054"/>
                  <a:pt x="206954" y="196988"/>
                  <a:pt x="182880" y="204210"/>
                </a:cubicBezTo>
                <a:cubicBezTo>
                  <a:pt x="145951" y="215289"/>
                  <a:pt x="73152" y="240786"/>
                  <a:pt x="73152" y="240786"/>
                </a:cubicBezTo>
                <a:cubicBezTo>
                  <a:pt x="17662" y="407257"/>
                  <a:pt x="102782" y="144336"/>
                  <a:pt x="36576" y="387090"/>
                </a:cubicBezTo>
                <a:cubicBezTo>
                  <a:pt x="26432" y="424286"/>
                  <a:pt x="0" y="496818"/>
                  <a:pt x="0" y="496818"/>
                </a:cubicBezTo>
                <a:cubicBezTo>
                  <a:pt x="6096" y="582162"/>
                  <a:pt x="8839" y="667812"/>
                  <a:pt x="18288" y="752850"/>
                </a:cubicBezTo>
                <a:cubicBezTo>
                  <a:pt x="22894" y="794308"/>
                  <a:pt x="63958" y="908147"/>
                  <a:pt x="73152" y="935730"/>
                </a:cubicBezTo>
                <a:cubicBezTo>
                  <a:pt x="79248" y="954018"/>
                  <a:pt x="77809" y="976963"/>
                  <a:pt x="91440" y="990594"/>
                </a:cubicBezTo>
                <a:cubicBezTo>
                  <a:pt x="177388" y="1076542"/>
                  <a:pt x="124785" y="1031112"/>
                  <a:pt x="256032" y="1118610"/>
                </a:cubicBezTo>
                <a:lnTo>
                  <a:pt x="310896" y="1155186"/>
                </a:lnTo>
                <a:cubicBezTo>
                  <a:pt x="329184" y="1167378"/>
                  <a:pt x="343915" y="1189335"/>
                  <a:pt x="365760" y="1191762"/>
                </a:cubicBezTo>
                <a:lnTo>
                  <a:pt x="530352" y="1210050"/>
                </a:lnTo>
                <a:cubicBezTo>
                  <a:pt x="634343" y="1236048"/>
                  <a:pt x="611495" y="1233453"/>
                  <a:pt x="749808" y="1246626"/>
                </a:cubicBezTo>
                <a:cubicBezTo>
                  <a:pt x="828932" y="1254162"/>
                  <a:pt x="908083" y="1263495"/>
                  <a:pt x="987552" y="1264914"/>
                </a:cubicBezTo>
                <a:lnTo>
                  <a:pt x="2798064" y="1283202"/>
                </a:lnTo>
                <a:cubicBezTo>
                  <a:pt x="2804160" y="1301490"/>
                  <a:pt x="2807731" y="1320824"/>
                  <a:pt x="2816352" y="1338066"/>
                </a:cubicBezTo>
                <a:cubicBezTo>
                  <a:pt x="2839422" y="1384206"/>
                  <a:pt x="2855484" y="1395486"/>
                  <a:pt x="2889504" y="1429506"/>
                </a:cubicBezTo>
              </a:path>
            </a:pathLst>
          </a:custGeom>
          <a:solidFill>
            <a:schemeClr val="tx1"/>
          </a:solidFill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24582" name="6 CuadroTexto"/>
          <p:cNvSpPr txBox="1">
            <a:spLocks noChangeArrowheads="1"/>
          </p:cNvSpPr>
          <p:nvPr/>
        </p:nvSpPr>
        <p:spPr bwMode="auto">
          <a:xfrm>
            <a:off x="3523339" y="544966"/>
            <a:ext cx="2606773" cy="1200329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Bookman Old Style" pitchFamily="18" charset="0"/>
              </a:rPr>
              <a:t>¿ENTRO POR ESTA PUERTA?</a:t>
            </a:r>
          </a:p>
        </p:txBody>
      </p:sp>
    </p:spTree>
  </p:cSld>
  <p:clrMapOvr>
    <a:masterClrMapping/>
  </p:clrMapOvr>
  <p:transition spd="slow" advTm="17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2 Rectángulo"/>
          <p:cNvSpPr>
            <a:spLocks noChangeArrowheads="1"/>
          </p:cNvSpPr>
          <p:nvPr/>
        </p:nvSpPr>
        <p:spPr bwMode="auto">
          <a:xfrm>
            <a:off x="1127841" y="835079"/>
            <a:ext cx="7539136" cy="5670830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ES" b="1">
              <a:solidFill>
                <a:schemeClr val="bg1"/>
              </a:solidFill>
              <a:latin typeface="Bookman Old Style" pitchFamily="18" charset="0"/>
            </a:endParaRPr>
          </a:p>
          <a:p>
            <a:pPr algn="ctr"/>
            <a:r>
              <a:rPr lang="es-ES" sz="6000" b="1">
                <a:solidFill>
                  <a:schemeClr val="bg1"/>
                </a:solidFill>
                <a:latin typeface="Bookman Old Style" pitchFamily="18" charset="0"/>
              </a:rPr>
              <a:t>EL ALCOHOL </a:t>
            </a:r>
          </a:p>
          <a:p>
            <a:pPr algn="ctr"/>
            <a:r>
              <a:rPr lang="es-ES" sz="6000" b="1">
                <a:solidFill>
                  <a:schemeClr val="bg1"/>
                </a:solidFill>
                <a:latin typeface="Bookman Old Style" pitchFamily="18" charset="0"/>
              </a:rPr>
              <a:t>NO SOLUCIONA TUS PROBLEMAS, PERO … BUENO, EL AGUA TAMPOCO</a:t>
            </a:r>
            <a:endParaRPr lang="es-ES" sz="6600" b="1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36963" y="859100"/>
            <a:ext cx="7083989" cy="596094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2 Imagen"/>
          <p:cNvPicPr>
            <a:picLocks noChangeAspect="1" noChangeArrowheads="1"/>
          </p:cNvPicPr>
          <p:nvPr/>
        </p:nvPicPr>
        <p:blipFill>
          <a:blip r:embed="rId3"/>
          <a:srcRect l="25441" t="50130" r="50044" b="14713"/>
          <a:stretch>
            <a:fillRect/>
          </a:stretch>
        </p:blipFill>
        <p:spPr bwMode="auto">
          <a:xfrm>
            <a:off x="1267657" y="762950"/>
            <a:ext cx="7329413" cy="5234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3 CuadroTexto"/>
          <p:cNvSpPr txBox="1">
            <a:spLocks noChangeArrowheads="1"/>
          </p:cNvSpPr>
          <p:nvPr/>
        </p:nvSpPr>
        <p:spPr bwMode="auto">
          <a:xfrm>
            <a:off x="528160" y="6412960"/>
            <a:ext cx="8917118" cy="95410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atin typeface="Bookman Old Style" pitchFamily="18" charset="0"/>
              </a:rPr>
              <a:t>CUMPLIENDO LAS REGLAS SE EVITAN ACCIDENTES</a:t>
            </a: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unnam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950168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2 CuadroTexto"/>
          <p:cNvSpPr txBox="1">
            <a:spLocks noChangeArrowheads="1"/>
          </p:cNvSpPr>
          <p:nvPr/>
        </p:nvSpPr>
        <p:spPr bwMode="auto">
          <a:xfrm>
            <a:off x="574644" y="707727"/>
            <a:ext cx="8331762" cy="59400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4400" b="1" dirty="0">
                <a:latin typeface="Bookman Old Style" pitchFamily="18" charset="0"/>
              </a:rPr>
              <a:t>VIVIMOS EN UN MUNDO</a:t>
            </a:r>
          </a:p>
          <a:p>
            <a:endParaRPr lang="es-ES" sz="2400" b="1" dirty="0">
              <a:latin typeface="Bookman Old Style" pitchFamily="18" charset="0"/>
            </a:endParaRPr>
          </a:p>
          <a:p>
            <a:r>
              <a:rPr lang="es-ES" sz="2400" b="1" dirty="0">
                <a:latin typeface="Bookman Old Style" pitchFamily="18" charset="0"/>
              </a:rPr>
              <a:t>Donde nos escondemos para hacer el amor, mientras la violencia se practica a plena luz del día</a:t>
            </a:r>
          </a:p>
          <a:p>
            <a:endParaRPr lang="es-ES" sz="2400" b="1" dirty="0">
              <a:latin typeface="Bookman Old Style" pitchFamily="18" charset="0"/>
            </a:endParaRPr>
          </a:p>
          <a:p>
            <a:r>
              <a:rPr lang="es-ES" sz="2400" b="1" dirty="0">
                <a:latin typeface="Bookman Old Style" pitchFamily="18" charset="0"/>
              </a:rPr>
              <a:t>Donde pintar un </a:t>
            </a:r>
            <a:r>
              <a:rPr lang="es-ES" sz="2400" b="1" dirty="0" err="1">
                <a:latin typeface="Bookman Old Style" pitchFamily="18" charset="0"/>
              </a:rPr>
              <a:t>Graffiti</a:t>
            </a:r>
            <a:r>
              <a:rPr lang="es-ES" sz="2400" b="1" dirty="0">
                <a:latin typeface="Bookman Old Style" pitchFamily="18" charset="0"/>
              </a:rPr>
              <a:t> es un delito, y matar un toro es un arte</a:t>
            </a:r>
          </a:p>
          <a:p>
            <a:endParaRPr lang="es-ES" sz="2400" b="1" dirty="0">
              <a:latin typeface="Bookman Old Style" pitchFamily="18" charset="0"/>
            </a:endParaRPr>
          </a:p>
          <a:p>
            <a:r>
              <a:rPr lang="es-ES" sz="2400" b="1" dirty="0">
                <a:latin typeface="Bookman Old Style" pitchFamily="18" charset="0"/>
              </a:rPr>
              <a:t>Donde la forma de vestir, se valora más que la de pensar</a:t>
            </a:r>
          </a:p>
          <a:p>
            <a:endParaRPr lang="es-ES" sz="2400" b="1" dirty="0">
              <a:latin typeface="Bookman Old Style" pitchFamily="18" charset="0"/>
            </a:endParaRPr>
          </a:p>
          <a:p>
            <a:r>
              <a:rPr lang="es-ES" sz="2400" b="1" dirty="0">
                <a:latin typeface="Bookman Old Style" pitchFamily="18" charset="0"/>
              </a:rPr>
              <a:t>Donde la pizza llega más rápido que la policía</a:t>
            </a:r>
          </a:p>
          <a:p>
            <a:endParaRPr lang="es-ES" sz="2400" b="1" dirty="0">
              <a:latin typeface="Bookman Old Style" pitchFamily="18" charset="0"/>
            </a:endParaRPr>
          </a:p>
          <a:p>
            <a:r>
              <a:rPr lang="es-ES" sz="2400" b="1" dirty="0">
                <a:latin typeface="Bookman Old Style" pitchFamily="18" charset="0"/>
              </a:rPr>
              <a:t>Y donde los animales son mejores amigos que las personas</a:t>
            </a:r>
          </a:p>
        </p:txBody>
      </p:sp>
    </p:spTree>
  </p:cSld>
  <p:clrMapOvr>
    <a:masterClrMapping/>
  </p:clrMapOvr>
  <p:transition spd="slow" advTm="23000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Documents and Settings\Jose Luis\Escritorio\maxresdefault.jpg"/>
          <p:cNvPicPr>
            <a:picLocks noChangeAspect="1" noChangeArrowheads="1"/>
          </p:cNvPicPr>
          <p:nvPr/>
        </p:nvPicPr>
        <p:blipFill>
          <a:blip r:embed="rId2"/>
          <a:srcRect l="7315" r="12421"/>
          <a:stretch>
            <a:fillRect/>
          </a:stretch>
        </p:blipFill>
        <p:spPr bwMode="auto">
          <a:xfrm>
            <a:off x="248527" y="426330"/>
            <a:ext cx="9174075" cy="66357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Documents and Settings\Jose Luis\Escritorio\frases-muy-buenas-para-pensar-para-descargar-400x2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7147" y="931227"/>
            <a:ext cx="7240977" cy="55538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hecker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Documents and Settings\Jose Luis\Escritorio\55a4c9c9d583e72689385296077df2b3--lili-ange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067" y="426329"/>
            <a:ext cx="8668591" cy="69242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Documents and Settings\Jose Luis\Escritorio\hq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7883" y="642714"/>
            <a:ext cx="7969511" cy="61669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 descr="C:\Documents and Settings\Jose Luis\Escritorio\Gif-graciosos-buenos-gifmaniacos.es-5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7515" y="1075483"/>
            <a:ext cx="7725193" cy="58423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Documents and Settings\Jose Luis\Escritorio\original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7423" y="714843"/>
            <a:ext cx="8016116" cy="62030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Documents and Settings\Jose Luis\Escritorio\226145_10152062444515707_184727855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7423" y="931226"/>
            <a:ext cx="7340339" cy="60278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Documents and Settings\Jose Luis\Escritorio\gifsketeblog1-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7331" y="714842"/>
            <a:ext cx="7410247" cy="63472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7055" y="1075483"/>
            <a:ext cx="7130615" cy="5732381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5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Documents and Settings\Jose Luis\Escritorio\hermosa flor con frases de amo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94369" cy="80719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6779" y="1075483"/>
            <a:ext cx="6715582" cy="562599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5000">
    <p:check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Documents and Settings\Jose Luis\Escritorio\frases-de-amor-a-distanc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7147" y="570586"/>
            <a:ext cx="6990799" cy="64113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Documents and Settings\Jose Luis\Escritorio\frases-amor-felicidad.jpg"/>
          <p:cNvPicPr>
            <a:picLocks noChangeAspect="1" noChangeArrowheads="1"/>
          </p:cNvPicPr>
          <p:nvPr/>
        </p:nvPicPr>
        <p:blipFill>
          <a:blip r:embed="rId2"/>
          <a:srcRect b="5063"/>
          <a:stretch>
            <a:fillRect/>
          </a:stretch>
        </p:blipFill>
        <p:spPr bwMode="auto">
          <a:xfrm>
            <a:off x="1367054" y="1147611"/>
            <a:ext cx="7363642" cy="54096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heck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Documents and Settings\Jose Luis\Escritorio\CYMERA_20150318_1531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6134" y="786971"/>
            <a:ext cx="5802363" cy="59866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C:\Documents and Settings\Jose Luis\Escritorio\bbc0c70697f44c6c9287c5f04886a7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7607" y="714842"/>
            <a:ext cx="7899603" cy="64915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7147" y="786970"/>
            <a:ext cx="6081995" cy="62472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Documents and Settings\Jose Luis\Escritorio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6595" y="931226"/>
            <a:ext cx="5522731" cy="56981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de todo un p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6871" y="859099"/>
            <a:ext cx="6990799" cy="6166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heck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 Box 1"/>
          <p:cNvSpPr txBox="1">
            <a:spLocks noChangeArrowheads="1"/>
          </p:cNvSpPr>
          <p:nvPr/>
        </p:nvSpPr>
        <p:spPr bwMode="auto">
          <a:xfrm>
            <a:off x="1074711" y="1580380"/>
            <a:ext cx="7572428" cy="4508774"/>
          </a:xfrm>
          <a:prstGeom prst="rect">
            <a:avLst/>
          </a:prstGeom>
          <a:solidFill>
            <a:srgbClr val="00CCFF"/>
          </a:solidFill>
          <a:ln w="9525">
            <a:solidFill>
              <a:srgbClr val="00CCFF"/>
            </a:solidFill>
            <a:round/>
            <a:headEnd/>
            <a:tailEnd/>
          </a:ln>
        </p:spPr>
        <p:txBody>
          <a:bodyPr lIns="90000" tIns="92628" rIns="90000" bIns="45000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es-AR" altLang="es-ES" sz="5400" b="1" dirty="0">
                <a:solidFill>
                  <a:srgbClr val="000000"/>
                </a:solidFill>
                <a:latin typeface="Bookman Old Style" pitchFamily="18" charset="0"/>
              </a:rPr>
              <a:t>SALUDOS …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es-AR" altLang="es-ES" sz="5400" b="1" dirty="0">
                <a:solidFill>
                  <a:srgbClr val="000000"/>
                </a:solidFill>
                <a:latin typeface="Bookman Old Style" pitchFamily="18" charset="0"/>
              </a:rPr>
              <a:t>OJALÁ NOS VEAMOS ALGÚN DÍA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endParaRPr lang="es-AR" altLang="es-ES" sz="5400" b="1" dirty="0">
              <a:solidFill>
                <a:srgbClr val="000000"/>
              </a:solidFill>
              <a:latin typeface="Bookman Old Style" pitchFamily="18" charset="0"/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r>
              <a:rPr lang="es-AR" altLang="es-ES" sz="8000" b="1" dirty="0">
                <a:solidFill>
                  <a:srgbClr val="000000"/>
                </a:solidFill>
                <a:latin typeface="Bookman Old Style" pitchFamily="18" charset="0"/>
              </a:rPr>
              <a:t>CHAOOO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endParaRPr lang="es-AR" altLang="es-ES" sz="5400" b="1" dirty="0">
              <a:solidFill>
                <a:srgbClr val="000000"/>
              </a:solidFill>
              <a:latin typeface="Bookman Old Style" pitchFamily="18" charset="0"/>
            </a:endParaRP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</a:pPr>
            <a:endParaRPr lang="es-AR" altLang="es-ES" sz="5400" b="1" dirty="0">
              <a:solidFill>
                <a:srgbClr val="00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47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47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47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2000" fill="hold"/>
                                        <p:tgtEl>
                                          <p:spTgt spid="47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1" dur="2000"/>
                                        <p:tgtEl>
                                          <p:spTgt spid="47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4" presetClass="entr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2000" fill="hold"/>
                                        <p:tgtEl>
                                          <p:spTgt spid="47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2000" fill="hold"/>
                                        <p:tgtEl>
                                          <p:spTgt spid="47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2000" fill="hold"/>
                                        <p:tgtEl>
                                          <p:spTgt spid="47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2000" fill="hold"/>
                                        <p:tgtEl>
                                          <p:spTgt spid="47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9" dur="2000"/>
                                        <p:tgtEl>
                                          <p:spTgt spid="47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4" presetClass="entr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2000" fill="hold"/>
                                        <p:tgtEl>
                                          <p:spTgt spid="47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2000" fill="hold"/>
                                        <p:tgtEl>
                                          <p:spTgt spid="47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2000" fill="hold"/>
                                        <p:tgtEl>
                                          <p:spTgt spid="47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2000" fill="hold"/>
                                        <p:tgtEl>
                                          <p:spTgt spid="47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47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Documents and Settings\Jose Luis\Escritorio\bellas-frases-amistad-y-amor-gifmaniacos.es-5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7516" y="714843"/>
            <a:ext cx="7819392" cy="60587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864726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778803" y="3778813"/>
            <a:ext cx="7632700" cy="75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10831" y="3778813"/>
            <a:ext cx="7632700" cy="75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864725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7549581"/>
            <a:ext cx="9864725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922" y="6459557"/>
            <a:ext cx="65004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36447" y="5088488"/>
            <a:ext cx="290442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94987" y="557847"/>
            <a:ext cx="3022046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572012" y="1030270"/>
            <a:ext cx="3773924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miércoles, 27 de febrero de 2019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20:49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68030" y="6245244"/>
            <a:ext cx="216717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9864725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9972" tIns="49986" rIns="99972" bIns="49986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9864725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9972" tIns="49986" rIns="99972" bIns="49986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7358" y="0"/>
            <a:ext cx="52611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9864725" cy="259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9972" tIns="49986" rIns="99972" bIns="4998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600" b="1" dirty="0">
                <a:latin typeface="Kristen ITC" pitchFamily="66" charset="0"/>
              </a:rPr>
              <a:t>¿Te ha gustado?</a:t>
            </a:r>
            <a:r>
              <a:rPr lang="es-ES" sz="5200" dirty="0">
                <a:latin typeface="Kristen ITC" pitchFamily="66" charset="0"/>
              </a:rPr>
              <a:t> </a:t>
            </a:r>
            <a:br>
              <a:rPr lang="es-ES" sz="5200" dirty="0">
                <a:latin typeface="Kristen ITC" pitchFamily="66" charset="0"/>
              </a:rPr>
            </a:br>
            <a:r>
              <a:rPr lang="es-ES" sz="4800" dirty="0">
                <a:latin typeface="Kristen ITC" pitchFamily="66" charset="0"/>
              </a:rPr>
              <a:t>Puedes ver más entrando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8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8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33092" y="5258084"/>
            <a:ext cx="2877211" cy="1624442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9972" tIns="49986" rIns="99972" bIns="4998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83247" y="4664429"/>
            <a:ext cx="2548387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6920" y="5427699"/>
            <a:ext cx="1315297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575442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575442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575442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575442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TODO UN POC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 TODO UN POCO</Template>
  <TotalTime>1</TotalTime>
  <Words>561</Words>
  <Application>Microsoft Office PowerPoint</Application>
  <PresentationFormat>Personalizado</PresentationFormat>
  <Paragraphs>138</Paragraphs>
  <Slides>52</Slides>
  <Notes>24</Notes>
  <HiddenSlides>1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DE TODO UN POCO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2019-02-27T19:48:55Z</dcterms:created>
  <dcterms:modified xsi:type="dcterms:W3CDTF">2019-02-27T19:50:00Z</dcterms:modified>
</cp:coreProperties>
</file>