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44" r:id="rId2"/>
    <p:sldId id="279" r:id="rId3"/>
    <p:sldId id="280" r:id="rId4"/>
    <p:sldId id="281" r:id="rId5"/>
    <p:sldId id="282" r:id="rId6"/>
    <p:sldId id="283" r:id="rId7"/>
    <p:sldId id="313" r:id="rId8"/>
    <p:sldId id="284" r:id="rId9"/>
    <p:sldId id="311" r:id="rId10"/>
    <p:sldId id="285" r:id="rId11"/>
    <p:sldId id="307" r:id="rId12"/>
    <p:sldId id="315" r:id="rId13"/>
    <p:sldId id="306" r:id="rId14"/>
    <p:sldId id="339" r:id="rId15"/>
    <p:sldId id="286" r:id="rId16"/>
    <p:sldId id="331" r:id="rId17"/>
    <p:sldId id="299" r:id="rId18"/>
    <p:sldId id="361" r:id="rId19"/>
    <p:sldId id="291" r:id="rId20"/>
    <p:sldId id="322" r:id="rId21"/>
    <p:sldId id="293" r:id="rId22"/>
    <p:sldId id="310" r:id="rId23"/>
    <p:sldId id="294" r:id="rId24"/>
    <p:sldId id="290" r:id="rId25"/>
    <p:sldId id="360" r:id="rId26"/>
    <p:sldId id="314" r:id="rId27"/>
    <p:sldId id="350" r:id="rId28"/>
    <p:sldId id="345" r:id="rId29"/>
    <p:sldId id="342" r:id="rId30"/>
    <p:sldId id="298" r:id="rId31"/>
    <p:sldId id="363" r:id="rId32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4g5mZX/3gWWe8ZmM6qCJVg==" hashData="iJuuuCkkR+FnYAtKHj++GOIeVu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2745"/>
    <a:srgbClr val="A97A57"/>
    <a:srgbClr val="C19F85"/>
    <a:srgbClr val="977651"/>
    <a:srgbClr val="3C1702"/>
    <a:srgbClr val="EFD4B1"/>
    <a:srgbClr val="E9CFFD"/>
    <a:srgbClr val="C6E2E8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1" d="100"/>
          <a:sy n="91" d="100"/>
        </p:scale>
        <p:origin x="-474" y="-27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10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735976-AC7E-4E0C-9713-6BAFE0615C2E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0E48E-40DC-4950-8C11-697948C6C8BC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5342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D9BCA-CB90-4F3E-8C9D-80A417E6F612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8161847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10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2403485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16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6729205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20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54615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25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1112402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26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030880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27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6729205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E0E48E-40DC-4950-8C11-697948C6C8BC}" type="slidenum">
              <a:rPr lang="es-ES" smtClean="0"/>
              <a:pPr/>
              <a:t>30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949734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E33D1-D89B-49A9-96E8-A9C1A40AF0A4}" type="datetimeFigureOut">
              <a:rPr lang="es-ES" smtClean="0"/>
              <a:pPr/>
              <a:t>25/03/2015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606C8-7C9B-4290-A237-8BEE84CBD35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13" Type="http://schemas.microsoft.com/office/2007/relationships/hdphoto" Target="../media/hdphoto3.wdp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3.jpeg"/><Relationship Id="rId10" Type="http://schemas.openxmlformats.org/officeDocument/2006/relationships/image" Target="../media/image6.jpe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4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microsoft.com/office/2007/relationships/hdphoto" Target="../media/hdphoto6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4.jpeg"/><Relationship Id="rId7" Type="http://schemas.microsoft.com/office/2007/relationships/hdphoto" Target="../media/hdphoto9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microsoft.com/office/2007/relationships/hdphoto" Target="../media/hdphoto8.wdp"/><Relationship Id="rId4" Type="http://schemas.openxmlformats.org/officeDocument/2006/relationships/image" Target="../media/image35.png"/><Relationship Id="rId9" Type="http://schemas.microsoft.com/office/2007/relationships/hdphoto" Target="../media/hdphoto10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png"/><Relationship Id="rId4" Type="http://schemas.microsoft.com/office/2007/relationships/hdphoto" Target="../media/hdphoto1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0.jpe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0" Type="http://schemas.openxmlformats.org/officeDocument/2006/relationships/image" Target="../media/image46.png"/><Relationship Id="rId4" Type="http://schemas.microsoft.com/office/2007/relationships/hdphoto" Target="../media/hdphoto12.wdp"/><Relationship Id="rId9" Type="http://schemas.openxmlformats.org/officeDocument/2006/relationships/image" Target="../media/image4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3.jpeg"/><Relationship Id="rId7" Type="http://schemas.openxmlformats.org/officeDocument/2006/relationships/image" Target="../media/image6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microsoft.com/office/2007/relationships/hdphoto" Target="../media/hdphoto15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png"/><Relationship Id="rId4" Type="http://schemas.microsoft.com/office/2007/relationships/hdphoto" Target="../media/hdphoto16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pn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21.wdp"/><Relationship Id="rId4" Type="http://schemas.openxmlformats.org/officeDocument/2006/relationships/image" Target="../media/image84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png"/><Relationship Id="rId4" Type="http://schemas.microsoft.com/office/2007/relationships/hdphoto" Target="../media/hdphoto23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5" Type="http://schemas.openxmlformats.org/officeDocument/2006/relationships/image" Target="../media/image91.png"/><Relationship Id="rId4" Type="http://schemas.microsoft.com/office/2007/relationships/hdphoto" Target="../media/hdphoto24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microsoft.com/office/2007/relationships/hdphoto" Target="../media/hdphoto25.wdp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3" Type="http://schemas.openxmlformats.org/officeDocument/2006/relationships/image" Target="../media/image103.jpeg"/><Relationship Id="rId7" Type="http://schemas.openxmlformats.org/officeDocument/2006/relationships/image" Target="../media/image105.png"/><Relationship Id="rId12" Type="http://schemas.openxmlformats.org/officeDocument/2006/relationships/image" Target="../media/image10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1.wdp"/><Relationship Id="rId11" Type="http://schemas.microsoft.com/office/2007/relationships/hdphoto" Target="../media/hdphoto29.wdp"/><Relationship Id="rId5" Type="http://schemas.openxmlformats.org/officeDocument/2006/relationships/image" Target="../media/image104.png"/><Relationship Id="rId10" Type="http://schemas.openxmlformats.org/officeDocument/2006/relationships/image" Target="../media/image107.png"/><Relationship Id="rId4" Type="http://schemas.microsoft.com/office/2007/relationships/hdphoto" Target="../media/hdphoto27.wdp"/><Relationship Id="rId9" Type="http://schemas.microsoft.com/office/2007/relationships/hdphoto" Target="../media/hdphoto28.wdp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0.png"/><Relationship Id="rId10" Type="http://schemas.openxmlformats.org/officeDocument/2006/relationships/image" Target="../media/image1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>
            <a:gsLst>
              <a:gs pos="5000">
                <a:srgbClr val="9900CC">
                  <a:lumMod val="0"/>
                </a:srgbClr>
              </a:gs>
              <a:gs pos="72000">
                <a:srgbClr val="9900CC">
                  <a:lumMod val="26000"/>
                </a:srgbClr>
              </a:gs>
              <a:gs pos="13000">
                <a:srgbClr val="0070C0">
                  <a:lumMod val="2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470" y="3260913"/>
            <a:ext cx="336174" cy="336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838" y="2919533"/>
            <a:ext cx="1040573" cy="102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18 Imagen" descr="Diapositiva3.JPG"/>
          <p:cNvPicPr>
            <a:picLocks noGrp="1" noChangeAspect="1"/>
          </p:cNvPicPr>
          <p:nvPr isPhoto="1"/>
        </p:nvPicPr>
        <p:blipFill>
          <a:blip r:embed="rId5" cstate="email">
            <a:lum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colorTemperature colorTemp="4125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47625" y="0"/>
            <a:ext cx="9191625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-2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08720"/>
            <a:ext cx="5038330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9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sharpenSoften amoun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08720"/>
            <a:ext cx="5040560" cy="5042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17 Imagen" descr="DE MUJER A MUJER-.jpg"/>
          <p:cNvPicPr>
            <a:picLocks noGrp="1" noChangeAspect="1"/>
          </p:cNvPicPr>
          <p:nvPr isPhoto="1"/>
        </p:nvPicPr>
        <p:blipFill>
          <a:blip r:embed="rId10" cstate="email">
            <a:lum contrast="10000"/>
          </a:blip>
          <a:stretch>
            <a:fillRect/>
          </a:stretch>
        </p:blipFill>
        <p:spPr>
          <a:xfrm>
            <a:off x="-61217" y="0"/>
            <a:ext cx="920521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Forma libre"/>
          <p:cNvSpPr/>
          <p:nvPr/>
        </p:nvSpPr>
        <p:spPr>
          <a:xfrm rot="10800000">
            <a:off x="-61217" y="6061728"/>
            <a:ext cx="9236967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3000">
                <a:schemeClr val="accent2">
                  <a:lumMod val="40000"/>
                  <a:lumOff val="60000"/>
                </a:schemeClr>
              </a:gs>
              <a:gs pos="93000">
                <a:schemeClr val="accent2">
                  <a:lumMod val="12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38000">
                <a:srgbClr val="C6E2E8">
                  <a:lumMod val="47000"/>
                  <a:lumOff val="53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7500926" y="6381328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3175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chemeClr val="accent2">
                    <a:lumMod val="50000"/>
                  </a:schemeClr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sp>
        <p:nvSpPr>
          <p:cNvPr id="8" name="7 Forma libre"/>
          <p:cNvSpPr/>
          <p:nvPr/>
        </p:nvSpPr>
        <p:spPr>
          <a:xfrm>
            <a:off x="-61217" y="0"/>
            <a:ext cx="9205217" cy="79627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73000">
                <a:schemeClr val="accent2">
                  <a:lumMod val="40000"/>
                  <a:lumOff val="60000"/>
                </a:schemeClr>
              </a:gs>
              <a:gs pos="93000">
                <a:schemeClr val="accent2">
                  <a:lumMod val="12000"/>
                </a:schemeClr>
              </a:gs>
              <a:gs pos="7000">
                <a:srgbClr val="C6E2E8">
                  <a:lumMod val="23000"/>
                  <a:lumOff val="77000"/>
                </a:srgbClr>
              </a:gs>
              <a:gs pos="38000">
                <a:srgbClr val="C6E2E8">
                  <a:lumMod val="47000"/>
                  <a:lumOff val="53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1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4903217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12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09320"/>
            <a:ext cx="1090613" cy="358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016651832"/>
      </p:ext>
    </p:extLst>
  </p:cSld>
  <p:clrMapOvr>
    <a:masterClrMapping/>
  </p:clrMapOvr>
  <p:transition>
    <p:sndAc>
      <p:stSnd loop="1">
        <p:snd r:embed="rId2" name="DE MUJER A MUJ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>
            <a:gsLst>
              <a:gs pos="0">
                <a:schemeClr val="accent4">
                  <a:lumMod val="20000"/>
                  <a:lumOff val="80000"/>
                </a:schemeClr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Diapositiva4.JPG"/>
          <p:cNvPicPr>
            <a:picLocks noGrp="1" noChangeAspect="1"/>
          </p:cNvPicPr>
          <p:nvPr isPhoto="1"/>
        </p:nvPicPr>
        <p:blipFill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1000" contrast="-22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1959666" y="305361"/>
            <a:ext cx="5224668" cy="625786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8 CuadroTexto"/>
          <p:cNvSpPr txBox="1"/>
          <p:nvPr/>
        </p:nvSpPr>
        <p:spPr>
          <a:xfrm>
            <a:off x="2295576" y="5378256"/>
            <a:ext cx="455284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Contiene una pequeña representación de la delicada belleza</a:t>
            </a:r>
          </a:p>
          <a:p>
            <a:pPr algn="ctr"/>
            <a:r>
              <a:rPr lang="es-ES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femenina, que concluye con una  profunda  reflexión sobre el</a:t>
            </a:r>
          </a:p>
          <a:p>
            <a:pPr algn="ctr"/>
            <a:r>
              <a:rPr lang="es-ES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verdadero valor de una mujer .</a:t>
            </a:r>
          </a:p>
          <a:p>
            <a:pPr algn="ctr"/>
            <a:endParaRPr lang="es-ES" dirty="0">
              <a:latin typeface="Blackadder ITC" pitchFamily="82" charset="0"/>
            </a:endParaRPr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 cstate="email">
            <a:lum bright="-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73883" y="370140"/>
            <a:ext cx="2152650" cy="6128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7273345" y="624389"/>
            <a:ext cx="1853185" cy="5543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email">
            <a:lum bright="-10000"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53" y="433033"/>
            <a:ext cx="2152650" cy="6128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7049" y="711578"/>
            <a:ext cx="1853185" cy="5445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 rot="10800000">
            <a:off x="-17468" y="6244802"/>
            <a:ext cx="9161467" cy="648205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0">
                <a:schemeClr val="accent2">
                  <a:lumMod val="34000"/>
                  <a:lumOff val="66000"/>
                </a:schemeClr>
              </a:gs>
              <a:gs pos="82000">
                <a:schemeClr val="accent4">
                  <a:lumMod val="62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>
            <a:off x="-37049" y="0"/>
            <a:ext cx="9181049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0">
                <a:schemeClr val="accent2">
                  <a:lumMod val="34000"/>
                  <a:lumOff val="66000"/>
                </a:schemeClr>
              </a:gs>
              <a:gs pos="82000">
                <a:schemeClr val="accent4">
                  <a:lumMod val="62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48442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48768"/>
            <a:ext cx="9154886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5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rcRect/>
          <a:stretch>
            <a:fillRect/>
          </a:stretch>
        </p:blipFill>
        <p:spPr>
          <a:xfrm>
            <a:off x="2511642" y="257013"/>
            <a:ext cx="3996007" cy="6381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93" y="240295"/>
            <a:ext cx="1036637" cy="626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91277"/>
            <a:ext cx="1011237" cy="620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9" y="240295"/>
            <a:ext cx="1011237" cy="620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72200" y="291277"/>
            <a:ext cx="1011237" cy="620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6296" y="273616"/>
            <a:ext cx="1011237" cy="620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4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17023" y="240295"/>
            <a:ext cx="1036637" cy="626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Forma libre"/>
          <p:cNvSpPr/>
          <p:nvPr/>
        </p:nvSpPr>
        <p:spPr>
          <a:xfrm>
            <a:off x="-18693" y="29356"/>
            <a:ext cx="9173579" cy="69269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0000">
                <a:schemeClr val="accent2">
                  <a:lumMod val="40000"/>
                  <a:lumOff val="60000"/>
                </a:schemeClr>
              </a:gs>
              <a:gs pos="90000">
                <a:schemeClr val="accent2">
                  <a:lumMod val="29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-18693" y="6189630"/>
            <a:ext cx="9172353" cy="69269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0000">
                <a:schemeClr val="accent2">
                  <a:lumMod val="40000"/>
                  <a:lumOff val="60000"/>
                </a:schemeClr>
              </a:gs>
              <a:gs pos="90000">
                <a:schemeClr val="accent2">
                  <a:lumMod val="29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0542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Diapositiva6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0" y="137126"/>
            <a:ext cx="4932040" cy="6570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601903"/>
            <a:ext cx="1791816" cy="16648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-28354" y="-13499"/>
            <a:ext cx="9172354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100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18364"/>
            <a:ext cx="5151437" cy="4786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617094"/>
            <a:ext cx="3115663" cy="2894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15 Forma libre"/>
          <p:cNvSpPr/>
          <p:nvPr/>
        </p:nvSpPr>
        <p:spPr>
          <a:xfrm rot="10800000">
            <a:off x="-28354" y="6165851"/>
            <a:ext cx="9172353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95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124001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2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-8136" y="-19747"/>
            <a:ext cx="9154886" cy="6858000"/>
          </a:xfrm>
          <a:prstGeom prst="rect">
            <a:avLst/>
          </a:prstGeom>
          <a:solidFill>
            <a:srgbClr val="DFCEC1">
              <a:alpha val="6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7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rcRect/>
          <a:stretch>
            <a:fillRect/>
          </a:stretch>
        </p:blipFill>
        <p:spPr>
          <a:xfrm>
            <a:off x="2123728" y="332656"/>
            <a:ext cx="4881364" cy="626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23885" y="332655"/>
            <a:ext cx="2195734" cy="619268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5"/>
            <a:ext cx="2267744" cy="619268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Forma libre"/>
          <p:cNvSpPr/>
          <p:nvPr/>
        </p:nvSpPr>
        <p:spPr>
          <a:xfrm rot="10800000">
            <a:off x="-95493" y="6276148"/>
            <a:ext cx="9239493" cy="581852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90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>
            <a:off x="-34262" y="-13500"/>
            <a:ext cx="9178262" cy="56217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93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905675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9" name="8 Imagen" descr="Diapositiva8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rcRect/>
          <a:stretch>
            <a:fillRect/>
          </a:stretch>
        </p:blipFill>
        <p:spPr>
          <a:xfrm>
            <a:off x="0" y="260648"/>
            <a:ext cx="4679982" cy="624603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10800000">
            <a:off x="-33543" y="6302460"/>
            <a:ext cx="9177543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87000">
                <a:srgbClr val="977651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042" y="566252"/>
            <a:ext cx="3230563" cy="323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0947" y="2555942"/>
            <a:ext cx="1951077" cy="1951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7357" y="4040782"/>
            <a:ext cx="2229176" cy="2229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29915" y="4797152"/>
            <a:ext cx="1296144" cy="1296144"/>
          </a:xfrm>
          <a:prstGeom prst="rect">
            <a:avLst/>
          </a:prstGeom>
          <a:noFill/>
          <a:ln>
            <a:noFill/>
          </a:ln>
          <a:effectLst>
            <a:outerShdw dist="25400" sx="111000" sy="111000" algn="ctr" rotWithShape="0">
              <a:srgbClr val="C19F85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51383" y="-6861"/>
            <a:ext cx="9195383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83000">
                <a:srgbClr val="977651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247517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49 Rectángulo"/>
          <p:cNvSpPr/>
          <p:nvPr/>
        </p:nvSpPr>
        <p:spPr>
          <a:xfrm>
            <a:off x="7071" y="-23409"/>
            <a:ext cx="9154886" cy="685800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00000">
                <a:srgbClr val="0A128C"/>
              </a:gs>
              <a:gs pos="60000">
                <a:srgbClr val="181CC7">
                  <a:lumMod val="2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9" name="8 Imagen" descr="Diapositiva1"/>
          <p:cNvPicPr>
            <a:picLocks noGrp="1" noChangeAspect="1"/>
          </p:cNvPicPr>
          <p:nvPr isPhoto="1"/>
        </p:nvPicPr>
        <p:blipFill rotWithShape="1">
          <a:blip r:embed="rId3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644350" y="610771"/>
            <a:ext cx="3844413" cy="558963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42" name="41 Forma libre"/>
          <p:cNvSpPr/>
          <p:nvPr/>
        </p:nvSpPr>
        <p:spPr>
          <a:xfrm rot="10800000">
            <a:off x="-24106" y="6430218"/>
            <a:ext cx="9181326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5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  <a:gs pos="11000">
                <a:srgbClr val="FFFF99">
                  <a:lumMod val="48000"/>
                  <a:lumOff val="52000"/>
                </a:srgbClr>
              </a:gs>
              <a:gs pos="92000">
                <a:srgbClr val="1F159D">
                  <a:lumMod val="3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8463" y="-23409"/>
            <a:ext cx="9181326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  <a:gs pos="11000">
                <a:srgbClr val="FFFF99">
                  <a:lumMod val="48000"/>
                  <a:lumOff val="52000"/>
                </a:srgbClr>
              </a:gs>
              <a:gs pos="89000">
                <a:srgbClr val="1F159D">
                  <a:lumMod val="64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2555202" cy="6058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640074" y="404664"/>
            <a:ext cx="2503926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900621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iapositiva1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618132" y="854574"/>
            <a:ext cx="3842927" cy="528686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Picture 3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631079"/>
            <a:ext cx="2335026" cy="5756216"/>
          </a:xfrm>
          <a:prstGeom prst="rect">
            <a:avLst/>
          </a:prstGeom>
          <a:noFill/>
          <a:ln>
            <a:noFill/>
          </a:ln>
          <a:effectLst>
            <a:outerShdw dist="25400" dir="2700000" algn="ctr" rotWithShape="0">
              <a:srgbClr val="C19F85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-32404" y="0"/>
            <a:ext cx="9176403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6000">
                <a:srgbClr val="EFD4B1">
                  <a:lumMod val="77000"/>
                  <a:lumOff val="23000"/>
                </a:srgbClr>
              </a:gs>
              <a:gs pos="86000">
                <a:schemeClr val="accent4">
                  <a:lumMod val="60000"/>
                </a:schemeClr>
              </a:gs>
              <a:gs pos="11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5" name="Picture 3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792" y="649622"/>
            <a:ext cx="2344689" cy="5719129"/>
          </a:xfrm>
          <a:prstGeom prst="rect">
            <a:avLst/>
          </a:prstGeom>
          <a:noFill/>
          <a:ln>
            <a:noFill/>
          </a:ln>
          <a:effectLst>
            <a:outerShdw dist="25400" dir="2700000" algn="ctr" rotWithShape="0">
              <a:srgbClr val="C19F85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17 Forma libre"/>
          <p:cNvSpPr/>
          <p:nvPr/>
        </p:nvSpPr>
        <p:spPr>
          <a:xfrm rot="10800000">
            <a:off x="-32405" y="6165850"/>
            <a:ext cx="9225175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EFD4B1">
                  <a:lumMod val="77000"/>
                  <a:lumOff val="23000"/>
                </a:srgbClr>
              </a:gs>
              <a:gs pos="86000">
                <a:schemeClr val="accent4">
                  <a:lumMod val="51000"/>
                </a:schemeClr>
              </a:gs>
              <a:gs pos="11000">
                <a:schemeClr val="tx1">
                  <a:lumMod val="9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74670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Diapositiva2"/>
          <p:cNvPicPr>
            <a:picLocks noGrp="1" noChangeAspect="1"/>
          </p:cNvPicPr>
          <p:nvPr isPhoto="1"/>
        </p:nvPicPr>
        <p:blipFill>
          <a:blip r:embed="rId3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45" y="260648"/>
            <a:ext cx="8352255" cy="6264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682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16759" flipH="1" flipV="1">
            <a:off x="1158599" y="3047950"/>
            <a:ext cx="3865390" cy="2393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colorTemperature colorTemp="682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27088" flipH="1" flipV="1">
            <a:off x="-1213289" y="2130442"/>
            <a:ext cx="4869022" cy="2811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colorTemperature colorTemp="6825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248076" flipH="1" flipV="1">
            <a:off x="1314106" y="1586885"/>
            <a:ext cx="3026550" cy="1862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9 Forma libre"/>
          <p:cNvSpPr/>
          <p:nvPr/>
        </p:nvSpPr>
        <p:spPr>
          <a:xfrm>
            <a:off x="0" y="-6861"/>
            <a:ext cx="9144000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chemeClr val="accent5">
                  <a:lumMod val="40000"/>
                  <a:lumOff val="60000"/>
                </a:schemeClr>
              </a:gs>
              <a:gs pos="76000">
                <a:schemeClr val="accent5">
                  <a:lumMod val="50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0" y="6320299"/>
            <a:ext cx="9144000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chemeClr val="accent5">
                  <a:lumMod val="40000"/>
                  <a:lumOff val="60000"/>
                </a:schemeClr>
              </a:gs>
              <a:gs pos="76000">
                <a:schemeClr val="accent5">
                  <a:lumMod val="50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98068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 flip="none" rotWithShape="1">
            <a:gsLst>
              <a:gs pos="85000">
                <a:srgbClr val="CBC0B8"/>
              </a:gs>
              <a:gs pos="36000">
                <a:srgbClr val="C9BCB2"/>
              </a:gs>
              <a:gs pos="0">
                <a:srgbClr val="DFCEC1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9" name="8 Imagen" descr="Diapositiva10.JPG"/>
          <p:cNvPicPr>
            <a:picLocks noGrp="1" noChangeAspect="1"/>
          </p:cNvPicPr>
          <p:nvPr isPhoto="1"/>
        </p:nvPicPr>
        <p:blipFill>
          <a:blip r:embed="rId3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1979712" y="332656"/>
            <a:ext cx="5220072" cy="60932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4364" y="516220"/>
            <a:ext cx="1800225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7188924" y="516220"/>
            <a:ext cx="1800225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3140968"/>
            <a:ext cx="1800225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7220500" y="3117704"/>
            <a:ext cx="1800225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Forma libre"/>
          <p:cNvSpPr/>
          <p:nvPr/>
        </p:nvSpPr>
        <p:spPr>
          <a:xfrm>
            <a:off x="0" y="-13499"/>
            <a:ext cx="9144000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91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0" y="6165850"/>
            <a:ext cx="9144000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9999">
                  <a:lumMod val="14000"/>
                  <a:lumOff val="86000"/>
                </a:srgbClr>
              </a:gs>
              <a:gs pos="91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4418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28354" y="-6861"/>
            <a:ext cx="9172353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86000">
                <a:schemeClr val="bg1">
                  <a:lumMod val="1000"/>
                  <a:lumOff val="99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MONTAJESSSSS"/>
          <p:cNvPicPr>
            <a:picLocks noGrp="1" noChangeAspect="1"/>
          </p:cNvPicPr>
          <p:nvPr isPhoto="1"/>
        </p:nvPicPr>
        <p:blipFill rotWithShape="1">
          <a:blip r:embed="rId3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3907261" y="260648"/>
            <a:ext cx="5236739" cy="6433833"/>
          </a:xfrm>
          <a:prstGeom prst="ellipse">
            <a:avLst/>
          </a:prstGeom>
          <a:noFill/>
          <a:ln>
            <a:noFill/>
          </a:ln>
        </p:spPr>
      </p:pic>
      <p:sp>
        <p:nvSpPr>
          <p:cNvPr id="5" name="4 Forma libre"/>
          <p:cNvSpPr/>
          <p:nvPr/>
        </p:nvSpPr>
        <p:spPr>
          <a:xfrm rot="10800000">
            <a:off x="-28354" y="6319366"/>
            <a:ext cx="9172353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83000">
                <a:schemeClr val="accent2">
                  <a:lumMod val="26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7387"/>
            <a:ext cx="3419475" cy="635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0728242">
            <a:off x="-251229" y="687130"/>
            <a:ext cx="2420549" cy="5784408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7765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98444">
            <a:off x="1363331" y="1548714"/>
            <a:ext cx="2685726" cy="4989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64419">
            <a:off x="1815954" y="2940282"/>
            <a:ext cx="1992991" cy="3702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5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484613">
            <a:off x="1233160" y="1572040"/>
            <a:ext cx="1901323" cy="4636755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97765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5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341621">
            <a:off x="2039677" y="4230308"/>
            <a:ext cx="1021418" cy="2355042"/>
          </a:xfrm>
          <a:prstGeom prst="rect">
            <a:avLst/>
          </a:prstGeom>
          <a:noFill/>
          <a:ln>
            <a:noFill/>
          </a:ln>
          <a:effectLst>
            <a:outerShdw blurRad="50800" dist="12700" algn="ctr" rotWithShape="0">
              <a:srgbClr val="97765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28354" y="-6861"/>
            <a:ext cx="9172354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81000">
                <a:schemeClr val="accent2">
                  <a:lumMod val="3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805264"/>
            <a:ext cx="1404104" cy="508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89834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2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25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25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9" name="8 Imagen" descr="Diapositiva1"/>
          <p:cNvPicPr>
            <a:picLocks noGrp="1" noChangeAspect="1"/>
          </p:cNvPicPr>
          <p:nvPr isPhoto="1"/>
        </p:nvPicPr>
        <p:blipFill rotWithShape="1">
          <a:blip r:embed="rId2" cstate="email">
            <a:lum contrast="1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28354" y="270909"/>
            <a:ext cx="4796081" cy="61917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3" cstate="email">
            <a:lum bright="7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5379" y="545647"/>
            <a:ext cx="3193696" cy="3169420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 cstate="email">
            <a:lum bright="7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5" y="4361750"/>
            <a:ext cx="1440160" cy="1429213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email">
            <a:lum bright="7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246807"/>
            <a:ext cx="1975675" cy="1960657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6" cstate="email">
            <a:lum bright="7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905" y="2133389"/>
            <a:ext cx="1728191" cy="1715054"/>
          </a:xfrm>
          <a:prstGeom prst="rect">
            <a:avLst/>
          </a:prstGeom>
          <a:noFill/>
          <a:ln>
            <a:noFill/>
          </a:ln>
          <a:effectLst>
            <a:outerShdw dist="127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orma libre"/>
          <p:cNvSpPr/>
          <p:nvPr/>
        </p:nvSpPr>
        <p:spPr>
          <a:xfrm rot="10800000">
            <a:off x="-28354" y="6302460"/>
            <a:ext cx="9172354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96000">
                <a:schemeClr val="accent2">
                  <a:lumMod val="22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28354" y="-6861"/>
            <a:ext cx="9172354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90000">
                <a:schemeClr val="accent2">
                  <a:lumMod val="27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13869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34262" y="1"/>
            <a:ext cx="9178262" cy="6858000"/>
          </a:xfrm>
          <a:prstGeom prst="rect">
            <a:avLst/>
          </a:prstGeom>
          <a:solidFill>
            <a:schemeClr val="tx1">
              <a:lumMod val="7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MONTAJESSSSS"/>
          <p:cNvPicPr>
            <a:picLocks noGrp="1" noChangeAspect="1"/>
          </p:cNvPicPr>
          <p:nvPr isPhoto="1"/>
        </p:nvPicPr>
        <p:blipFill rotWithShape="1">
          <a:blip r:embed="rId2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219544" y="225107"/>
            <a:ext cx="4670650" cy="636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6960" y="430793"/>
            <a:ext cx="1752600" cy="59721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4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16828" y="443369"/>
            <a:ext cx="1800199" cy="597452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4">
                <a:lumMod val="60000"/>
                <a:lumOff val="4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0" y="6367830"/>
            <a:ext cx="9144000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9999">
                  <a:lumMod val="14000"/>
                  <a:lumOff val="86000"/>
                </a:srgbClr>
              </a:gs>
              <a:gs pos="76000">
                <a:srgbClr val="262139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0" y="-13499"/>
            <a:ext cx="9144000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76000">
                <a:srgbClr val="262139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32034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-28354" y="-6861"/>
            <a:ext cx="9172353" cy="6858000"/>
          </a:xfrm>
          <a:prstGeom prst="rect">
            <a:avLst/>
          </a:prstGeom>
          <a:gradFill>
            <a:gsLst>
              <a:gs pos="36000">
                <a:srgbClr val="C9BCB2">
                  <a:lumMod val="82000"/>
                </a:srgbClr>
              </a:gs>
              <a:gs pos="0">
                <a:srgbClr val="DFCEC1">
                  <a:lumMod val="86000"/>
                </a:srgbClr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Diapositiva12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1929825" y="297613"/>
            <a:ext cx="5255993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 rot="10800000">
            <a:off x="-17467" y="6302460"/>
            <a:ext cx="9161467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76000">
                <a:srgbClr val="977651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4" y="488640"/>
            <a:ext cx="2109493" cy="5888735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C8AA94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948264" y="488640"/>
            <a:ext cx="2153750" cy="5888735"/>
          </a:xfrm>
          <a:prstGeom prst="rect">
            <a:avLst/>
          </a:prstGeom>
          <a:noFill/>
          <a:ln>
            <a:noFill/>
          </a:ln>
          <a:effectLst>
            <a:outerShdw dist="25400" algn="ctr" rotWithShape="0">
              <a:srgbClr val="C8AA94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Forma libre"/>
          <p:cNvSpPr/>
          <p:nvPr/>
        </p:nvSpPr>
        <p:spPr>
          <a:xfrm>
            <a:off x="-51383" y="-6861"/>
            <a:ext cx="9195383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76000">
                <a:srgbClr val="977651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413019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54886" cy="6858000"/>
          </a:xfrm>
          <a:prstGeom prst="rect">
            <a:avLst/>
          </a:prstGeom>
          <a:gradFill flip="none" rotWithShape="1">
            <a:gsLst>
              <a:gs pos="51000">
                <a:schemeClr val="tx1">
                  <a:lumMod val="85000"/>
                </a:schemeClr>
              </a:gs>
              <a:gs pos="0">
                <a:srgbClr val="929292"/>
              </a:gs>
              <a:gs pos="100000">
                <a:schemeClr val="bg1">
                  <a:lumMod val="50000"/>
                  <a:lumOff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Diapositiva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-396552" y="476672"/>
            <a:ext cx="4788024" cy="602128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1" name="10 Imagen" descr="Diapositiva11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rcRect/>
          <a:stretch>
            <a:fillRect/>
          </a:stretch>
        </p:blipFill>
        <p:spPr>
          <a:xfrm>
            <a:off x="0" y="476672"/>
            <a:ext cx="4788024" cy="602128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2" name="11 Imagen" descr="Diapositiva11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rcRect/>
          <a:stretch>
            <a:fillRect/>
          </a:stretch>
        </p:blipFill>
        <p:spPr>
          <a:xfrm>
            <a:off x="467544" y="404664"/>
            <a:ext cx="4788024" cy="6021288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email">
            <a:lum bright="7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9576181" flipH="1">
            <a:off x="4981295" y="2932383"/>
            <a:ext cx="1289079" cy="3744384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>
                <a:lumMod val="65000"/>
                <a:lumOff val="35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 cstate="email">
            <a:lum bright="7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0748261">
            <a:off x="5503442" y="846109"/>
            <a:ext cx="1579958" cy="458930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>
                <a:lumMod val="50000"/>
                <a:lumOff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6948264" y="476672"/>
            <a:ext cx="2376264" cy="586586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1">
                <a:lumMod val="50000"/>
                <a:lumOff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0" y="0"/>
            <a:ext cx="9161467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3000">
                <a:srgbClr val="FF9999">
                  <a:lumMod val="14000"/>
                  <a:lumOff val="86000"/>
                </a:srgbClr>
              </a:gs>
              <a:gs pos="87000">
                <a:schemeClr val="accent1">
                  <a:lumMod val="50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19548" y="6166732"/>
            <a:ext cx="9163548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84000">
                <a:schemeClr val="accent1">
                  <a:lumMod val="50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694923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3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34262" y="1"/>
            <a:ext cx="9178262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0A128C"/>
              </a:gs>
              <a:gs pos="60000">
                <a:srgbClr val="181CC7">
                  <a:lumMod val="25000"/>
                </a:srgb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3"/>
          <p:cNvPicPr>
            <a:picLocks noGrp="1" noChangeAspect="1"/>
          </p:cNvPicPr>
          <p:nvPr isPhoto="1"/>
        </p:nvPicPr>
        <p:blipFill rotWithShape="1">
          <a:blip r:embed="rId3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322448" y="252234"/>
            <a:ext cx="4499103" cy="633207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Forma libre"/>
          <p:cNvSpPr/>
          <p:nvPr/>
        </p:nvSpPr>
        <p:spPr>
          <a:xfrm>
            <a:off x="-37326" y="0"/>
            <a:ext cx="9181326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2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  <a:gs pos="11000">
                <a:srgbClr val="FFFF99">
                  <a:lumMod val="48000"/>
                  <a:lumOff val="52000"/>
                </a:srgbClr>
              </a:gs>
              <a:gs pos="89000">
                <a:srgbClr val="1F159D">
                  <a:lumMod val="3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324544" y="82382"/>
            <a:ext cx="3657601" cy="6501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930087">
            <a:off x="549622" y="2333556"/>
            <a:ext cx="2585865" cy="436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891274">
            <a:off x="1088660" y="3659959"/>
            <a:ext cx="1773087" cy="3151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5724128" y="167308"/>
            <a:ext cx="3657601" cy="65019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0526292" flipH="1">
            <a:off x="5973966" y="2318322"/>
            <a:ext cx="2362657" cy="4367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2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9708726" flipH="1">
            <a:off x="6257262" y="3741676"/>
            <a:ext cx="1773087" cy="3151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-37326" y="6367830"/>
            <a:ext cx="9181326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2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  <a:gs pos="11000">
                <a:srgbClr val="FFFF99">
                  <a:lumMod val="48000"/>
                  <a:lumOff val="52000"/>
                </a:srgbClr>
              </a:gs>
              <a:gs pos="89000">
                <a:srgbClr val="1F159D">
                  <a:lumMod val="3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90498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>
            <a:gsLst>
              <a:gs pos="0">
                <a:srgbClr val="DFCEC1"/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6" name="15 Imagen" descr="Diapositiva14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</a:blip>
          <a:srcRect/>
          <a:stretch>
            <a:fillRect/>
          </a:stretch>
        </p:blipFill>
        <p:spPr>
          <a:xfrm>
            <a:off x="1947811" y="310343"/>
            <a:ext cx="5220022" cy="6237312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1 Forma libre"/>
          <p:cNvSpPr/>
          <p:nvPr/>
        </p:nvSpPr>
        <p:spPr>
          <a:xfrm>
            <a:off x="-32670" y="-6861"/>
            <a:ext cx="9176669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76000">
                <a:srgbClr val="977651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32670" y="6302460"/>
            <a:ext cx="9176670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76000">
                <a:srgbClr val="977651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saturation sat="7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54" y="518120"/>
            <a:ext cx="100012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email"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colorTemperature colorTemp="11500"/>
                    </a14:imgEffect>
                    <a14:imgEffect>
                      <a14:saturation sat="7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051" y="488494"/>
            <a:ext cx="100012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430" y="518120"/>
            <a:ext cx="100647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529" y="548679"/>
            <a:ext cx="1006475" cy="579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721435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7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7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7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75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2" name="1 Imagen" descr="Diapositiva8"/>
          <p:cNvPicPr>
            <a:picLocks noGrp="1" noChangeAspect="1"/>
          </p:cNvPicPr>
          <p:nvPr isPhoto="1"/>
        </p:nvPicPr>
        <p:blipFill rotWithShape="1">
          <a:blip r:embed="rId2" cstate="email">
            <a:lum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191090" y="396000"/>
            <a:ext cx="4716000" cy="608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46239" y="524701"/>
            <a:ext cx="2036763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7481"/>
            <a:ext cx="2036763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Forma libre"/>
          <p:cNvSpPr/>
          <p:nvPr/>
        </p:nvSpPr>
        <p:spPr>
          <a:xfrm>
            <a:off x="-28353" y="-6862"/>
            <a:ext cx="9172353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0000">
                <a:srgbClr val="DFCEC1"/>
              </a:gs>
              <a:gs pos="78000">
                <a:srgbClr val="2F2745"/>
              </a:gs>
              <a:gs pos="11000">
                <a:schemeClr val="accent1">
                  <a:lumMod val="0"/>
                  <a:lumOff val="100000"/>
                </a:scheme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Forma libre"/>
          <p:cNvSpPr/>
          <p:nvPr/>
        </p:nvSpPr>
        <p:spPr>
          <a:xfrm rot="10800000">
            <a:off x="-13648" y="6169610"/>
            <a:ext cx="9144000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rgbClr val="DFCEC1"/>
              </a:gs>
              <a:gs pos="78000">
                <a:srgbClr val="2F2745"/>
              </a:gs>
              <a:gs pos="11000">
                <a:schemeClr val="accent1">
                  <a:lumMod val="0"/>
                  <a:lumOff val="100000"/>
                </a:scheme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54605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-28354" y="24673"/>
            <a:ext cx="9172353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16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2235818" y="389350"/>
            <a:ext cx="4644008" cy="6030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47933" y="332576"/>
            <a:ext cx="914401" cy="616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452319" y="348540"/>
            <a:ext cx="914401" cy="616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229599" y="394209"/>
            <a:ext cx="914401" cy="616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1583978" y="280804"/>
            <a:ext cx="914401" cy="616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746030" y="253739"/>
            <a:ext cx="914401" cy="616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2"/>
          <p:cNvPicPr>
            <a:picLocks noChangeAspect="1" noChangeArrowheads="1"/>
          </p:cNvPicPr>
          <p:nvPr/>
        </p:nvPicPr>
        <p:blipFill rotWithShape="1">
          <a:blip r:embed="rId4" cstate="email">
            <a:duotone>
              <a:prstClr val="black"/>
              <a:schemeClr val="tx2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-59093" y="273530"/>
            <a:ext cx="914401" cy="616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14 Forma libre"/>
          <p:cNvSpPr/>
          <p:nvPr/>
        </p:nvSpPr>
        <p:spPr>
          <a:xfrm>
            <a:off x="-59093" y="-13499"/>
            <a:ext cx="9203093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100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Forma libre"/>
          <p:cNvSpPr/>
          <p:nvPr/>
        </p:nvSpPr>
        <p:spPr>
          <a:xfrm rot="10800000">
            <a:off x="-59093" y="6165850"/>
            <a:ext cx="9203093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42000">
                <a:srgbClr val="FF9999">
                  <a:lumMod val="14000"/>
                  <a:lumOff val="86000"/>
                </a:srgbClr>
              </a:gs>
              <a:gs pos="100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38162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3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3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3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-34262" y="-13499"/>
            <a:ext cx="9178262" cy="6858000"/>
          </a:xfrm>
          <a:prstGeom prst="rect">
            <a:avLst/>
          </a:prstGeom>
          <a:solidFill>
            <a:schemeClr val="accent2">
              <a:lumMod val="40000"/>
              <a:lumOff val="60000"/>
              <a:alpha val="4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9" name="8 Imagen" descr="DE MUJER A MUJER-"/>
          <p:cNvPicPr>
            <a:picLocks noGrp="1" noChangeAspect="1"/>
          </p:cNvPicPr>
          <p:nvPr isPhoto="1"/>
        </p:nvPicPr>
        <p:blipFill rotWithShape="1">
          <a:blip r:embed="rId3" cstate="email">
            <a:lum contrast="2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339752" y="332656"/>
            <a:ext cx="4464495" cy="616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811167" y="2212888"/>
            <a:ext cx="6040627" cy="240522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4876189" y="2188626"/>
            <a:ext cx="6103238" cy="239113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orma libre"/>
          <p:cNvSpPr/>
          <p:nvPr/>
        </p:nvSpPr>
        <p:spPr>
          <a:xfrm>
            <a:off x="0" y="-13499"/>
            <a:ext cx="9144000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76000">
                <a:schemeClr val="accent2">
                  <a:lumMod val="16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0" y="6165850"/>
            <a:ext cx="9144000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76000">
                <a:schemeClr val="accent2">
                  <a:lumMod val="16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73366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-28354" y="-6861"/>
            <a:ext cx="9172353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100000">
                <a:schemeClr val="accent1">
                  <a:lumMod val="9000"/>
                  <a:lumOff val="91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9" name="8 Imagen" descr="Diapositiva18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0" y="245125"/>
            <a:ext cx="5040022" cy="6354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508104" y="-194049"/>
            <a:ext cx="3904257" cy="6984776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20670683">
            <a:off x="5574630" y="1550918"/>
            <a:ext cx="2826169" cy="5259744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 rot="19514825">
            <a:off x="5557827" y="2937091"/>
            <a:ext cx="2162207" cy="4163775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-28354" y="-13499"/>
            <a:ext cx="9172354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chemeClr val="accent2">
                  <a:lumMod val="20000"/>
                  <a:lumOff val="80000"/>
                </a:schemeClr>
              </a:gs>
              <a:gs pos="33000">
                <a:srgbClr val="FF9999">
                  <a:lumMod val="14000"/>
                  <a:lumOff val="86000"/>
                </a:srgbClr>
              </a:gs>
              <a:gs pos="85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22910" y="6347832"/>
            <a:ext cx="9166910" cy="51016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0000">
                <a:schemeClr val="accent2">
                  <a:lumMod val="20000"/>
                  <a:lumOff val="80000"/>
                </a:schemeClr>
              </a:gs>
              <a:gs pos="33000">
                <a:srgbClr val="FF9999">
                  <a:lumMod val="14000"/>
                  <a:lumOff val="86000"/>
                </a:srgbClr>
              </a:gs>
              <a:gs pos="85000">
                <a:schemeClr val="tx2">
                  <a:lumMod val="2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77145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49 Rectángulo"/>
          <p:cNvSpPr/>
          <p:nvPr/>
        </p:nvSpPr>
        <p:spPr>
          <a:xfrm>
            <a:off x="-10886" y="0"/>
            <a:ext cx="9154886" cy="6858000"/>
          </a:xfrm>
          <a:prstGeom prst="rect">
            <a:avLst/>
          </a:prstGeom>
          <a:gradFill flip="none" rotWithShape="1">
            <a:gsLst>
              <a:gs pos="42000">
                <a:schemeClr val="tx1">
                  <a:lumMod val="87000"/>
                </a:schemeClr>
              </a:gs>
              <a:gs pos="100000">
                <a:schemeClr val="bg1">
                  <a:lumMod val="85000"/>
                  <a:lumOff val="15000"/>
                </a:schemeClr>
              </a:gs>
              <a:gs pos="84000">
                <a:schemeClr val="bg1">
                  <a:lumMod val="65000"/>
                  <a:lumOff val="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Diapositiva9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contrast="2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675966" y="632270"/>
            <a:ext cx="3771390" cy="562363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7" y="632271"/>
            <a:ext cx="2657475" cy="555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447356" y="632269"/>
            <a:ext cx="2657475" cy="555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2" name="41 Forma libre"/>
          <p:cNvSpPr/>
          <p:nvPr/>
        </p:nvSpPr>
        <p:spPr>
          <a:xfrm rot="10800000">
            <a:off x="-24106" y="6430218"/>
            <a:ext cx="9168106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chemeClr val="accent1">
                  <a:lumMod val="20000"/>
                  <a:lumOff val="80000"/>
                </a:schemeClr>
              </a:gs>
              <a:gs pos="87000">
                <a:schemeClr val="bg1">
                  <a:lumMod val="85000"/>
                  <a:lumOff val="1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78000">
                <a:schemeClr val="bg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>
            <a:off x="-8463" y="-23409"/>
            <a:ext cx="9181326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chemeClr val="accent1">
                  <a:lumMod val="11000"/>
                  <a:lumOff val="89000"/>
                </a:schemeClr>
              </a:gs>
              <a:gs pos="92000">
                <a:schemeClr val="bg1">
                  <a:lumMod val="85000"/>
                  <a:lumOff val="15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74000">
                <a:schemeClr val="bg1">
                  <a:lumMod val="65000"/>
                  <a:lumOff val="3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7801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86000">
                <a:schemeClr val="bg1">
                  <a:lumMod val="1000"/>
                  <a:lumOff val="99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1" name="10 Imagen" descr="Diapositiva19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1497483" y="168010"/>
            <a:ext cx="6120680" cy="644171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orma libre"/>
          <p:cNvSpPr/>
          <p:nvPr/>
        </p:nvSpPr>
        <p:spPr>
          <a:xfrm>
            <a:off x="-37087" y="-42847"/>
            <a:ext cx="9172353" cy="55554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8000">
                <a:schemeClr val="accent2">
                  <a:lumMod val="18000"/>
                  <a:lumOff val="82000"/>
                </a:schemeClr>
              </a:gs>
              <a:gs pos="50000">
                <a:srgbClr val="DFCEC1"/>
              </a:gs>
              <a:gs pos="76000">
                <a:schemeClr val="accent4">
                  <a:lumMod val="37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31492" y="6265351"/>
            <a:ext cx="9175492" cy="59264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7000">
                <a:schemeClr val="accent2">
                  <a:lumMod val="24000"/>
                  <a:lumOff val="76000"/>
                </a:schemeClr>
              </a:gs>
              <a:gs pos="40000">
                <a:srgbClr val="DFCEC1"/>
              </a:gs>
              <a:gs pos="76000">
                <a:schemeClr val="accent4">
                  <a:lumMod val="37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98" y="499700"/>
            <a:ext cx="901524" cy="57606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726" y="548679"/>
            <a:ext cx="901524" cy="57606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25009" y="512693"/>
            <a:ext cx="901524" cy="57606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3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321696" y="585788"/>
            <a:ext cx="901524" cy="576064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38888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28354" y="-6861"/>
            <a:ext cx="9172353" cy="6858000"/>
          </a:xfrm>
          <a:prstGeom prst="rect">
            <a:avLst/>
          </a:prstGeom>
          <a:gradFill flip="none" rotWithShape="1">
            <a:gsLst>
              <a:gs pos="76000">
                <a:schemeClr val="accent2">
                  <a:lumMod val="48000"/>
                </a:schemeClr>
              </a:gs>
              <a:gs pos="100000">
                <a:schemeClr val="accent2">
                  <a:lumMod val="18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4" name="13 Imagen" descr="Diapositiva15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2546769" y="375714"/>
            <a:ext cx="4050462" cy="60928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2387" y="578730"/>
            <a:ext cx="1313057" cy="575009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977" y="597124"/>
            <a:ext cx="1313057" cy="5750099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tx1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7819"/>
            <a:ext cx="669925" cy="560863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accent2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844" y="597124"/>
            <a:ext cx="669925" cy="560863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accent2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97231" y="681078"/>
            <a:ext cx="669925" cy="560863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accent2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74075" y="649462"/>
            <a:ext cx="669925" cy="5608637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chemeClr val="accent2">
                <a:lumMod val="20000"/>
                <a:lumOff val="80000"/>
              </a:scheme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Forma libre"/>
          <p:cNvSpPr/>
          <p:nvPr/>
        </p:nvSpPr>
        <p:spPr>
          <a:xfrm>
            <a:off x="-11193" y="0"/>
            <a:ext cx="9144000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4000"/>
                  <a:lumOff val="86000"/>
                </a:srgbClr>
              </a:gs>
              <a:gs pos="76000">
                <a:schemeClr val="accent2">
                  <a:lumMod val="39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28354" y="6195330"/>
            <a:ext cx="9172354" cy="69215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42000">
                <a:srgbClr val="FF9999">
                  <a:lumMod val="12000"/>
                  <a:lumOff val="88000"/>
                </a:srgbClr>
              </a:gs>
              <a:gs pos="76000">
                <a:schemeClr val="accent2">
                  <a:lumMod val="39000"/>
                </a:schemeClr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561223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4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4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4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Rectángulo"/>
          <p:cNvSpPr/>
          <p:nvPr/>
        </p:nvSpPr>
        <p:spPr>
          <a:xfrm>
            <a:off x="17977" y="-17016"/>
            <a:ext cx="9154886" cy="6858000"/>
          </a:xfrm>
          <a:prstGeom prst="rect">
            <a:avLst/>
          </a:prstGeom>
          <a:gradFill flip="none" rotWithShape="1">
            <a:gsLst>
              <a:gs pos="42000">
                <a:schemeClr val="tx1">
                  <a:lumMod val="65000"/>
                </a:schemeClr>
              </a:gs>
              <a:gs pos="100000">
                <a:schemeClr val="bg1">
                  <a:lumMod val="85000"/>
                  <a:lumOff val="15000"/>
                </a:schemeClr>
              </a:gs>
              <a:gs pos="84000">
                <a:schemeClr val="bg1">
                  <a:lumMod val="65000"/>
                  <a:lumOff val="3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DE MUJER A MUJER----PRUEBA DE PESO"/>
          <p:cNvPicPr>
            <a:picLocks noGrp="1" noChangeAspect="1"/>
          </p:cNvPicPr>
          <p:nvPr isPhoto="1"/>
        </p:nvPicPr>
        <p:blipFill rotWithShape="1">
          <a:blip r:embed="rId3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369574" y="205362"/>
            <a:ext cx="4404852" cy="634672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>
            <a:off x="-1" y="-13499"/>
            <a:ext cx="9172863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15000">
                <a:srgbClr val="FF9999">
                  <a:lumMod val="14000"/>
                  <a:lumOff val="86000"/>
                </a:srgbClr>
              </a:gs>
              <a:gs pos="79000">
                <a:schemeClr val="tx2">
                  <a:lumMod val="25000"/>
                </a:schemeClr>
              </a:gs>
              <a:gs pos="43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22" y="548680"/>
            <a:ext cx="2036763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2987" y="563528"/>
            <a:ext cx="2036763" cy="576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0" y="6376322"/>
            <a:ext cx="9144000" cy="48167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000">
                <a:srgbClr val="FF9999">
                  <a:lumMod val="14000"/>
                  <a:lumOff val="86000"/>
                </a:srgbClr>
              </a:gs>
              <a:gs pos="79000">
                <a:schemeClr val="tx2">
                  <a:lumMod val="11000"/>
                </a:schemeClr>
              </a:gs>
              <a:gs pos="40000">
                <a:schemeClr val="accent2">
                  <a:lumMod val="20000"/>
                  <a:lumOff val="80000"/>
                </a:schemeClr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358743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25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-28353" y="-6861"/>
            <a:ext cx="9154886" cy="6858000"/>
          </a:xfrm>
          <a:prstGeom prst="rect">
            <a:avLst/>
          </a:prstGeom>
          <a:gradFill>
            <a:gsLst>
              <a:gs pos="36000">
                <a:srgbClr val="C9BCB2"/>
              </a:gs>
              <a:gs pos="0">
                <a:srgbClr val="DFCEC1"/>
              </a:gs>
              <a:gs pos="100000">
                <a:schemeClr val="accent1">
                  <a:lumMod val="9000"/>
                  <a:lumOff val="91000"/>
                </a:scheme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7" name="6 Imagen" descr="DE MUJER A MUJER-"/>
          <p:cNvPicPr>
            <a:picLocks noGrp="1" noChangeAspect="1"/>
          </p:cNvPicPr>
          <p:nvPr isPhoto="1"/>
        </p:nvPicPr>
        <p:blipFill rotWithShape="1">
          <a:blip r:embed="rId3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199180" y="413468"/>
            <a:ext cx="4699819" cy="60173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53995" y="435336"/>
            <a:ext cx="2253175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contrast="4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98999" y="406282"/>
            <a:ext cx="2206774" cy="610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28353" y="-6862"/>
            <a:ext cx="9172353" cy="699557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76000">
                <a:srgbClr val="977651">
                  <a:lumMod val="73000"/>
                </a:srgbClr>
              </a:gs>
              <a:gs pos="11000">
                <a:schemeClr val="accent1">
                  <a:lumMod val="20000"/>
                  <a:lumOff val="80000"/>
                </a:scheme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-53995" y="6172968"/>
            <a:ext cx="9197995" cy="685031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76000">
                <a:srgbClr val="977651">
                  <a:lumMod val="58000"/>
                </a:srgbClr>
              </a:gs>
              <a:gs pos="11000">
                <a:schemeClr val="accent1">
                  <a:lumMod val="20000"/>
                  <a:lumOff val="80000"/>
                </a:scheme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047904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-34262" y="0"/>
            <a:ext cx="9178262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rgbClr val="0A128C"/>
              </a:gs>
              <a:gs pos="60000">
                <a:srgbClr val="181CC7">
                  <a:lumMod val="25000"/>
                </a:srgbClr>
              </a:gs>
            </a:gsLst>
            <a:lin ang="162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8" name="7 Imagen" descr="Diapositiva10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brightnessContrast contrast="3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2429423" y="908720"/>
            <a:ext cx="4360921" cy="5173755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5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18826"/>
            <a:ext cx="2205886" cy="519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6" cstate="email">
            <a:lum contrast="3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6790345" y="818826"/>
            <a:ext cx="2174143" cy="519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37326" y="0"/>
            <a:ext cx="9181326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2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  <a:gs pos="11000">
                <a:srgbClr val="FFFF99">
                  <a:lumMod val="48000"/>
                  <a:lumOff val="52000"/>
                </a:srgbClr>
              </a:gs>
              <a:gs pos="89000">
                <a:srgbClr val="1F159D">
                  <a:lumMod val="3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37326" y="6367831"/>
            <a:ext cx="9181326" cy="490170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52000">
                <a:schemeClr val="accent1">
                  <a:lumMod val="20000"/>
                  <a:lumOff val="80000"/>
                </a:schemeClr>
              </a:gs>
              <a:gs pos="100000">
                <a:srgbClr val="002060"/>
              </a:gs>
              <a:gs pos="11000">
                <a:srgbClr val="FFFF99">
                  <a:lumMod val="48000"/>
                  <a:lumOff val="52000"/>
                </a:srgbClr>
              </a:gs>
              <a:gs pos="89000">
                <a:srgbClr val="1F159D">
                  <a:lumMod val="33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320631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-28354" y="-6861"/>
            <a:ext cx="9172354" cy="6858000"/>
          </a:xfrm>
          <a:prstGeom prst="rect">
            <a:avLst/>
          </a:prstGeom>
          <a:solidFill>
            <a:srgbClr val="DFCEC1">
              <a:alpha val="9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0" name="9 Imagen" descr="Diapositiva20.JPG"/>
          <p:cNvPicPr>
            <a:picLocks noGrp="1" noChangeAspect="1"/>
          </p:cNvPicPr>
          <p:nvPr isPhoto="1"/>
        </p:nvPicPr>
        <p:blipFill>
          <a:blip r:embed="rId2" cstate="email">
            <a:lum contrast="10000"/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>
          <a:xfrm>
            <a:off x="1961964" y="327078"/>
            <a:ext cx="5220072" cy="628204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>
            <a:off x="-28354" y="-13500"/>
            <a:ext cx="9172354" cy="56217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000">
                <a:srgbClr val="FF9999">
                  <a:lumMod val="14000"/>
                  <a:lumOff val="86000"/>
                </a:srgbClr>
              </a:gs>
              <a:gs pos="79000">
                <a:schemeClr val="tx2">
                  <a:lumMod val="25000"/>
                </a:schemeClr>
              </a:gs>
              <a:gs pos="43000">
                <a:schemeClr val="accent2">
                  <a:lumMod val="20000"/>
                  <a:lumOff val="80000"/>
                </a:scheme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70890"/>
            <a:ext cx="1573213" cy="619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512" y="415603"/>
            <a:ext cx="1573213" cy="619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-28354" y="6376322"/>
            <a:ext cx="9172354" cy="481678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9000">
                <a:srgbClr val="FF9999">
                  <a:lumMod val="14000"/>
                  <a:lumOff val="86000"/>
                </a:srgbClr>
              </a:gs>
              <a:gs pos="79000">
                <a:schemeClr val="tx2">
                  <a:lumMod val="25000"/>
                </a:schemeClr>
              </a:gs>
              <a:gs pos="43000">
                <a:schemeClr val="accent2">
                  <a:lumMod val="20000"/>
                  <a:lumOff val="80000"/>
                </a:scheme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395485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25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25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E MUJER A MUJER----PRUEBA DE PESO.jpg"/>
          <p:cNvPicPr>
            <a:picLocks noGrp="1" noChangeAspect="1"/>
          </p:cNvPicPr>
          <p:nvPr isPhoto="1"/>
        </p:nvPicPr>
        <p:blipFill>
          <a:blip r:embed="rId2" cstate="email"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16200000">
            <a:off x="2354186" y="4659893"/>
            <a:ext cx="395869" cy="406176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75000"/>
              </a:schemeClr>
            </a:outerShdw>
          </a:effectLst>
          <a:ex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5400000" flipH="1">
            <a:off x="6404946" y="4659894"/>
            <a:ext cx="395869" cy="406176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75000"/>
              </a:schemeClr>
            </a:outerShdw>
          </a:effectLst>
          <a:extLst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5400000">
            <a:off x="2336713" y="-1832946"/>
            <a:ext cx="395869" cy="406176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75000"/>
              </a:schemeClr>
            </a:outerShdw>
          </a:effectLst>
          <a:ex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email">
            <a:duotone>
              <a:schemeClr val="accent2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 rot="5400000">
            <a:off x="6404945" y="-1832946"/>
            <a:ext cx="395869" cy="4061761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75000"/>
              </a:schemeClr>
            </a:outerShdw>
          </a:effectLst>
          <a:ex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2">
                <a:shade val="45000"/>
                <a:satMod val="135000"/>
              </a:schemeClr>
              <a:prstClr val="white"/>
            </a:duotone>
            <a:lum bright="-10000"/>
          </a:blip>
          <a:srcRect l="8345" t="10278" r="8604" b="13129"/>
          <a:stretch>
            <a:fillRect/>
          </a:stretch>
        </p:blipFill>
        <p:spPr bwMode="auto">
          <a:xfrm>
            <a:off x="395536" y="620688"/>
            <a:ext cx="8346381" cy="5725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email">
            <a:lum contrast="10000"/>
          </a:blip>
          <a:srcRect/>
          <a:stretch>
            <a:fillRect/>
          </a:stretch>
        </p:blipFill>
        <p:spPr bwMode="auto">
          <a:xfrm>
            <a:off x="4545013" y="0"/>
            <a:ext cx="45989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Diapositiva21.JPG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411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orma libre"/>
          <p:cNvSpPr/>
          <p:nvPr/>
        </p:nvSpPr>
        <p:spPr>
          <a:xfrm>
            <a:off x="0" y="-6862"/>
            <a:ext cx="9144000" cy="62754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76000">
                <a:srgbClr val="977651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4324" y="6165304"/>
            <a:ext cx="9248196" cy="692696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0 h 1358959"/>
              <a:gd name="connsiteX1" fmla="*/ 9144000 w 9144000"/>
              <a:gd name="connsiteY1" fmla="*/ 269730 h 1358959"/>
              <a:gd name="connsiteX2" fmla="*/ 9144000 w 9144000"/>
              <a:gd name="connsiteY2" fmla="*/ 1358959 h 1358959"/>
              <a:gd name="connsiteX3" fmla="*/ 0 w 9144000"/>
              <a:gd name="connsiteY3" fmla="*/ 1358959 h 1358959"/>
              <a:gd name="connsiteX4" fmla="*/ 0 w 9144000"/>
              <a:gd name="connsiteY4" fmla="*/ 0 h 1358959"/>
              <a:gd name="connsiteX0" fmla="*/ 0 w 9144000"/>
              <a:gd name="connsiteY0" fmla="*/ 0 h 1089229"/>
              <a:gd name="connsiteX1" fmla="*/ 9144000 w 9144000"/>
              <a:gd name="connsiteY1" fmla="*/ 0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0 h 1089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1089229">
                <a:moveTo>
                  <a:pt x="0" y="0"/>
                </a:moveTo>
                <a:lnTo>
                  <a:pt x="9144000" y="0"/>
                </a:lnTo>
                <a:lnTo>
                  <a:pt x="9144000" y="1089229"/>
                </a:lnTo>
                <a:cubicBezTo>
                  <a:pt x="4666419" y="608934"/>
                  <a:pt x="4540481" y="501905"/>
                  <a:pt x="0" y="1089229"/>
                </a:cubicBez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62000">
                <a:srgbClr val="DFCEC1"/>
              </a:gs>
              <a:gs pos="76000">
                <a:srgbClr val="977651"/>
              </a:gs>
              <a:gs pos="11000">
                <a:srgbClr val="FFFF99">
                  <a:lumMod val="48000"/>
                  <a:lumOff val="52000"/>
                </a:srgbClr>
              </a:gs>
              <a:gs pos="100000">
                <a:schemeClr val="accent2">
                  <a:lumMod val="18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60315" y="548679"/>
            <a:ext cx="971599" cy="5760641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C8AA94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875539" y="548680"/>
            <a:ext cx="916598" cy="576064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8AA94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36096" y="533300"/>
            <a:ext cx="971599" cy="5760641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C8AA94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14" y="548679"/>
            <a:ext cx="971599" cy="5760641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C8AA94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3799" y="510637"/>
            <a:ext cx="916598" cy="576064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C8AA94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  <a:extLst>
              <a:ext uri="{BEBA8EAE-BF5A-486C-A8C5-ECC9F3942E4B}">
                <a14:imgProps xmlns="" xmlns:a14="http://schemas.microsoft.com/office/drawing/2010/main">
                  <a14:imgLayer r:embed="rId6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11" y="548678"/>
            <a:ext cx="971599" cy="5760641"/>
          </a:xfrm>
          <a:prstGeom prst="rect">
            <a:avLst/>
          </a:prstGeom>
          <a:noFill/>
          <a:ln>
            <a:noFill/>
          </a:ln>
          <a:effectLst>
            <a:outerShdw dist="35921" algn="ctr" rotWithShape="0">
              <a:srgbClr val="C8AA94"/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9">
                    <a14:imgEffect>
                      <a14:colorTemperature colorTemp="1500"/>
                    </a14:imgEffect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6358562"/>
            <a:ext cx="1395413" cy="304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10" cstate="email">
            <a:lum contrast="20000"/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colorTemperature colorTemp="8250"/>
                    </a14:imgEffect>
                    <a14:imgEffect>
                      <a14:brightnessContrast bright="-8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220641" y="1124744"/>
            <a:ext cx="2771108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2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668344" y="6381328"/>
            <a:ext cx="1225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59403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25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2011620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4097</TotalTime>
  <Words>57</Words>
  <Application>Microsoft Office PowerPoint</Application>
  <PresentationFormat>Presentación en pantalla (4:3)</PresentationFormat>
  <Paragraphs>18</Paragraphs>
  <Slides>31</Slides>
  <Notes>11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31</vt:i4>
      </vt:variant>
    </vt:vector>
  </HeadingPairs>
  <TitlesOfParts>
    <vt:vector size="32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Paloma</dc:creator>
  <cp:lastModifiedBy>Paloma</cp:lastModifiedBy>
  <cp:revision>9</cp:revision>
  <dcterms:created xsi:type="dcterms:W3CDTF">2015-01-16T06:29:52Z</dcterms:created>
  <dcterms:modified xsi:type="dcterms:W3CDTF">2015-03-25T12:39:36Z</dcterms:modified>
</cp:coreProperties>
</file>