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E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78330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9067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78238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260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49614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2813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379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7046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24618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6652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71554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0279DD-B2EF-4B59-AAF0-76245B66BC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957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08A">
            <a:alpha val="4588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973AE-0C6C-43AC-92B9-2E65FB7FEE5E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24EBC-7A19-4ECA-9EAE-F9A6F5EB02E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63891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477A86-D7B3-4754-BED3-54FA3FD1928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123256" y="2967335"/>
            <a:ext cx="489749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Monotype Corsiva" pitchFamily="66" charset="0"/>
              </a:rPr>
              <a:t>De la vida misma</a:t>
            </a:r>
            <a:endParaRPr lang="es-E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17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lavidaebella.wav"/>
          </p:stSnd>
        </p:sndAc>
      </p:transition>
    </mc:Choice>
    <mc:Fallback xmlns="">
      <p:transition spd="slow">
        <p:split orient="vert"/>
        <p:sndAc>
          <p:stSnd>
            <p:snd r:embed="rId3" name="lavidaebel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108520" y="0"/>
            <a:ext cx="5688632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5724128" y="1772814"/>
            <a:ext cx="3203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Nunca hagas una promesa si no la vas a </a:t>
            </a:r>
            <a:r>
              <a:rPr lang="es-ES" sz="2800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cumplír,ni</a:t>
            </a:r>
            <a:r>
              <a:rPr lang="es-ES" sz="28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comprometas tú palabra si no la vas a sostener.</a:t>
            </a:r>
            <a:endParaRPr lang="es-AR" sz="28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99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0" y="0"/>
            <a:ext cx="6228184" cy="685800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2 CuadroTexto"/>
          <p:cNvSpPr txBox="1"/>
          <p:nvPr/>
        </p:nvSpPr>
        <p:spPr>
          <a:xfrm>
            <a:off x="6372200" y="2151727"/>
            <a:ext cx="26642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Cuando más a prisa se anda por la </a:t>
            </a:r>
            <a:r>
              <a:rPr lang="es-ES" sz="3200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vida,más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a prisa se llega al cementerio</a:t>
            </a:r>
            <a:endParaRPr lang="es-AR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55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0" y="0"/>
            <a:ext cx="5724128" cy="6858000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2 CuadroTexto"/>
          <p:cNvSpPr txBox="1"/>
          <p:nvPr/>
        </p:nvSpPr>
        <p:spPr>
          <a:xfrm>
            <a:off x="5868144" y="404664"/>
            <a:ext cx="31002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Procura que el dinero sea un medio en tu vida y no tu único propósito.</a:t>
            </a: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6085148" y="3933056"/>
            <a:ext cx="28832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Lo que escuchan tus </a:t>
            </a:r>
            <a:r>
              <a:rPr lang="es-ES" sz="3200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oidos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no es tan certero como lo que ven tus ojos</a:t>
            </a:r>
            <a:endParaRPr lang="es-AR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66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Hexágono"/>
          <p:cNvSpPr/>
          <p:nvPr/>
        </p:nvSpPr>
        <p:spPr>
          <a:xfrm>
            <a:off x="0" y="0"/>
            <a:ext cx="5868144" cy="6858000"/>
          </a:xfrm>
          <a:prstGeom prst="hexagon">
            <a:avLst>
              <a:gd name="adj" fmla="val 15845"/>
              <a:gd name="vf" fmla="val 11547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6001320" y="1961386"/>
            <a:ext cx="3131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Sabio y prudente es , quien evita  una discusión donde sabe que puede ganar una batalla pero perder la guerra.</a:t>
            </a:r>
            <a:endParaRPr lang="es-AR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41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ntágono regular"/>
          <p:cNvSpPr/>
          <p:nvPr/>
        </p:nvSpPr>
        <p:spPr>
          <a:xfrm>
            <a:off x="0" y="0"/>
            <a:ext cx="5580112" cy="6858000"/>
          </a:xfrm>
          <a:prstGeom prst="pentag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2 CuadroTexto"/>
          <p:cNvSpPr txBox="1"/>
          <p:nvPr/>
        </p:nvSpPr>
        <p:spPr>
          <a:xfrm>
            <a:off x="5848032" y="1901438"/>
            <a:ext cx="30963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El dinero y el poder pueden hacer sentir superior a un </a:t>
            </a:r>
            <a:r>
              <a:rPr lang="es-ES" sz="3200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hombre,solo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hasta que Dios se cansa y lo pone 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debajo de los «inferiores».</a:t>
            </a:r>
            <a:endParaRPr lang="es-AR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84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ombo"/>
          <p:cNvSpPr/>
          <p:nvPr/>
        </p:nvSpPr>
        <p:spPr>
          <a:xfrm>
            <a:off x="0" y="0"/>
            <a:ext cx="5580112" cy="6858000"/>
          </a:xfrm>
          <a:prstGeom prst="diamond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2 CuadroTexto"/>
          <p:cNvSpPr txBox="1"/>
          <p:nvPr/>
        </p:nvSpPr>
        <p:spPr>
          <a:xfrm>
            <a:off x="5724128" y="2348880"/>
            <a:ext cx="3024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El que traiciona lo hace dos </a:t>
            </a:r>
            <a:r>
              <a:rPr lang="es-ES" sz="3200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veces,a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si mismo y al que </a:t>
            </a:r>
            <a:r>
              <a:rPr lang="es-ES" sz="32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tarde o temprano se va a vengar.</a:t>
            </a:r>
            <a:endParaRPr lang="es-AR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02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1537112"/>
            <a:ext cx="4020800" cy="417646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4716016" y="134076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Que tengas  un hermoso Día </a:t>
            </a:r>
            <a:endParaRPr lang="es-AR" sz="28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64088" y="4306163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Imágenes: internet</a:t>
            </a:r>
          </a:p>
          <a:p>
            <a:endParaRPr lang="es-ES" sz="24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  <a:p>
            <a:r>
              <a:rPr lang="es-ES" sz="24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Diseño :Andrés Vázquez</a:t>
            </a:r>
          </a:p>
          <a:p>
            <a:endParaRPr lang="es-ES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6051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283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190</Words>
  <Application>Microsoft Office PowerPoint</Application>
  <PresentationFormat>Presentación en pantalla (4:3)</PresentationFormat>
  <Paragraphs>27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17</cp:revision>
  <dcterms:created xsi:type="dcterms:W3CDTF">2014-11-08T14:21:53Z</dcterms:created>
  <dcterms:modified xsi:type="dcterms:W3CDTF">2014-11-08T18:34:03Z</dcterms:modified>
</cp:coreProperties>
</file>