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1" r:id="rId3"/>
    <p:sldId id="268" r:id="rId4"/>
    <p:sldId id="278" r:id="rId5"/>
    <p:sldId id="279" r:id="rId6"/>
    <p:sldId id="270" r:id="rId7"/>
    <p:sldId id="280" r:id="rId8"/>
    <p:sldId id="282" r:id="rId9"/>
    <p:sldId id="283" r:id="rId10"/>
    <p:sldId id="287" r:id="rId11"/>
    <p:sldId id="273" r:id="rId12"/>
    <p:sldId id="265" r:id="rId13"/>
    <p:sldId id="263" r:id="rId14"/>
    <p:sldId id="264" r:id="rId15"/>
    <p:sldId id="262" r:id="rId16"/>
    <p:sldId id="261" r:id="rId17"/>
    <p:sldId id="286" r:id="rId18"/>
    <p:sldId id="258" r:id="rId19"/>
    <p:sldId id="257" r:id="rId20"/>
    <p:sldId id="281" r:id="rId21"/>
    <p:sldId id="260" r:id="rId22"/>
    <p:sldId id="288" r:id="rId23"/>
    <p:sldId id="289" r:id="rId2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Z+ZEWApv5hDKasnTMYvyA" hashData="GEamcQgzVI6T15pC014mxzpJDd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CC6600"/>
    <a:srgbClr val="392613"/>
    <a:srgbClr val="5F3F1F"/>
    <a:srgbClr val="00AC00"/>
    <a:srgbClr val="006800"/>
    <a:srgbClr val="B371E9"/>
    <a:srgbClr val="8A12D4"/>
    <a:srgbClr val="C14BBB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790" autoAdjust="0"/>
    <p:restoredTop sz="92976" autoAdjust="0"/>
  </p:normalViewPr>
  <p:slideViewPr>
    <p:cSldViewPr>
      <p:cViewPr>
        <p:scale>
          <a:sx n="60" d="100"/>
          <a:sy n="60" d="100"/>
        </p:scale>
        <p:origin x="-414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1302E-589B-40C5-9D29-209BBA2AE6B9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FD95F-4FA5-4CF0-BB00-D47E141776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1302E-589B-40C5-9D29-209BBA2AE6B9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FD95F-4FA5-4CF0-BB00-D47E141776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1302E-589B-40C5-9D29-209BBA2AE6B9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FD95F-4FA5-4CF0-BB00-D47E141776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1302E-589B-40C5-9D29-209BBA2AE6B9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FD95F-4FA5-4CF0-BB00-D47E141776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1302E-589B-40C5-9D29-209BBA2AE6B9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FD95F-4FA5-4CF0-BB00-D47E141776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1302E-589B-40C5-9D29-209BBA2AE6B9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FD95F-4FA5-4CF0-BB00-D47E141776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1302E-589B-40C5-9D29-209BBA2AE6B9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FD95F-4FA5-4CF0-BB00-D47E141776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1302E-589B-40C5-9D29-209BBA2AE6B9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FD95F-4FA5-4CF0-BB00-D47E141776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1302E-589B-40C5-9D29-209BBA2AE6B9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FD95F-4FA5-4CF0-BB00-D47E141776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1302E-589B-40C5-9D29-209BBA2AE6B9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FD95F-4FA5-4CF0-BB00-D47E141776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1302E-589B-40C5-9D29-209BBA2AE6B9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FD95F-4FA5-4CF0-BB00-D47E141776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7D07E7-3BB6-4FD3-9925-5010010BF72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A1302E-589B-40C5-9D29-209BBA2AE6B9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0FD95F-4FA5-4CF0-BB00-D47E1417767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AB5238F-AF18-4786-9D0F-62CE18F77F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jpeg"/><Relationship Id="rId4" Type="http://schemas.openxmlformats.org/officeDocument/2006/relationships/image" Target="../media/image38.gi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43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44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45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.BANCODEIMAGENESGRATUITAS.com -dark-rive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>
            <a:off x="0" y="0"/>
            <a:ext cx="9144000" cy="6858000"/>
          </a:xfrm>
          <a:prstGeom prst="flowChartMerg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4572000" cy="6858000"/>
          </a:xfrm>
          <a:prstGeom prst="rtTriangle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4572000" y="0"/>
            <a:ext cx="4572000" cy="6858000"/>
          </a:xfrm>
          <a:prstGeom prst="rtTriangle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0" y="0"/>
            <a:ext cx="9144000" cy="5500702"/>
          </a:xfrm>
          <a:prstGeom prst="flowChartMerge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0" y="0"/>
            <a:ext cx="3500430" cy="6858000"/>
          </a:xfrm>
          <a:prstGeom prst="rtTriangle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5938814" y="0"/>
            <a:ext cx="3205186" cy="6858000"/>
          </a:xfrm>
          <a:prstGeom prst="rtTriangle">
            <a:avLst/>
          </a:prstGeom>
          <a:blipFill>
            <a:blip r:embed="rId6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1142976" y="1428736"/>
            <a:ext cx="6452407" cy="415498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8800" dirty="0" smtClean="0">
                <a:blipFill dpi="0" rotWithShape="1">
                  <a:blip r:embed="rId7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Date </a:t>
            </a:r>
          </a:p>
          <a:p>
            <a:r>
              <a:rPr lang="es-ES" sz="8800" dirty="0" smtClean="0">
                <a:blipFill dpi="0" rotWithShape="1">
                  <a:blip r:embed="rId7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Una </a:t>
            </a:r>
          </a:p>
          <a:p>
            <a:r>
              <a:rPr lang="es-ES" sz="8800" dirty="0" smtClean="0">
                <a:blipFill dpi="0" rotWithShape="1">
                  <a:blip r:embed="rId7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   Tregua</a:t>
            </a:r>
            <a:endParaRPr lang="es-ES" sz="8800" dirty="0">
              <a:blipFill dpi="0" rotWithShape="1">
                <a:blip r:embed="rId7"/>
                <a:srcRect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4000">
    <p:sndAc>
      <p:stSnd>
        <p:snd r:embed="rId2" name="candilej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rtadas-de-paisajes-para-facebook-6----www.bancodeimagenesgratuitas.com----.jp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portadas-de-paisajes-para-facebook-6----www.bancodeimagenesgratuitas.com----.jpg"/>
          <p:cNvPicPr>
            <a:picLocks noChangeAspect="1"/>
          </p:cNvPicPr>
          <p:nvPr/>
        </p:nvPicPr>
        <p:blipFill>
          <a:blip r:embed="rId3" cstate="print">
            <a:lum bright="-10000"/>
          </a:blip>
          <a:srcRect l="30292" t="39267" r="10079"/>
          <a:stretch>
            <a:fillRect/>
          </a:stretch>
        </p:blipFill>
        <p:spPr>
          <a:xfrm>
            <a:off x="-1071602" y="-1428784"/>
            <a:ext cx="59851" cy="45719"/>
          </a:xfrm>
          <a:prstGeom prst="rtTriangle">
            <a:avLst/>
          </a:prstGeom>
        </p:spPr>
      </p:pic>
      <p:sp>
        <p:nvSpPr>
          <p:cNvPr id="8" name="7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B00000">
              <a:alpha val="4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B00000">
              <a:alpha val="4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0"/>
            <a:ext cx="7143768" cy="6858000"/>
          </a:xfrm>
          <a:prstGeom prst="rtTriangle">
            <a:avLst/>
          </a:prstGeom>
          <a:solidFill>
            <a:srgbClr val="D71203">
              <a:alpha val="4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 flipV="1">
            <a:off x="0" y="0"/>
            <a:ext cx="9144000" cy="5286388"/>
          </a:xfrm>
          <a:prstGeom prst="rtTriangle">
            <a:avLst/>
          </a:prstGeom>
          <a:solidFill>
            <a:srgbClr val="D71203">
              <a:alpha val="4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0"/>
            <a:ext cx="5143504" cy="6858000"/>
          </a:xfrm>
          <a:prstGeom prst="rtTriangle">
            <a:avLst/>
          </a:prstGeom>
          <a:solidFill>
            <a:srgbClr val="9A000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 flipV="1">
            <a:off x="0" y="0"/>
            <a:ext cx="9144000" cy="3714752"/>
          </a:xfrm>
          <a:prstGeom prst="rtTriangle">
            <a:avLst/>
          </a:prstGeom>
          <a:solidFill>
            <a:srgbClr val="9A0000">
              <a:alpha val="4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0" y="0"/>
            <a:ext cx="3214678" cy="6858000"/>
          </a:xfrm>
          <a:prstGeom prst="rtTriangle">
            <a:avLst/>
          </a:prstGeom>
          <a:solidFill>
            <a:srgbClr val="C0000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 flipV="1">
            <a:off x="0" y="0"/>
            <a:ext cx="9144000" cy="2214554"/>
          </a:xfrm>
          <a:prstGeom prst="rtTriangle">
            <a:avLst/>
          </a:prstGeom>
          <a:solidFill>
            <a:srgbClr val="C0000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uadroTexto"/>
          <p:cNvSpPr txBox="1"/>
          <p:nvPr/>
        </p:nvSpPr>
        <p:spPr>
          <a:xfrm>
            <a:off x="3500430" y="214290"/>
            <a:ext cx="533030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el  corazón se canse de sufrir 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la voluntad de batallar 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el alma de esperar 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Date una tregua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" presetClass="entr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4" grpId="0" animBg="1"/>
      <p:bldP spid="15" grpId="0" animBg="1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www.BancodeImagenesGratuitas.com - Las imágenes más bonitas de Internet 3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Marco"/>
          <p:cNvSpPr/>
          <p:nvPr/>
        </p:nvSpPr>
        <p:spPr>
          <a:xfrm>
            <a:off x="285720" y="285728"/>
            <a:ext cx="8572560" cy="6215106"/>
          </a:xfrm>
          <a:prstGeom prst="frame">
            <a:avLst>
              <a:gd name="adj1" fmla="val 8229"/>
            </a:avLst>
          </a:prstGeom>
          <a:solidFill>
            <a:schemeClr val="accent4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928662" y="857232"/>
            <a:ext cx="7296200" cy="5000660"/>
          </a:xfrm>
          <a:prstGeom prst="frame">
            <a:avLst>
              <a:gd name="adj1" fmla="val 8229"/>
            </a:avLst>
          </a:prstGeom>
          <a:solidFill>
            <a:srgbClr val="8A12D4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571604" y="1500174"/>
            <a:ext cx="5857916" cy="3652862"/>
          </a:xfrm>
          <a:prstGeom prst="frame">
            <a:avLst>
              <a:gd name="adj1" fmla="val 12266"/>
            </a:avLst>
          </a:prstGeom>
          <a:solidFill>
            <a:srgbClr val="B371E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357422" y="2143116"/>
            <a:ext cx="4357718" cy="2357454"/>
          </a:xfrm>
          <a:prstGeom prst="frame">
            <a:avLst>
              <a:gd name="adj1" fmla="val 14143"/>
            </a:avLst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071802" y="2643182"/>
            <a:ext cx="2857520" cy="1428760"/>
          </a:xfrm>
          <a:prstGeom prst="frame">
            <a:avLst>
              <a:gd name="adj1" fmla="val 22401"/>
            </a:avLst>
          </a:prstGeom>
          <a:solidFill>
            <a:schemeClr val="accent4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2329314" y="0"/>
            <a:ext cx="681468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También las hojas  cabecean ante el sopor del sol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la lumbre se hace braza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 las estrellas se ocultan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los pájaros se duermen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el paisaje se desvanece</a:t>
            </a:r>
          </a:p>
          <a:p>
            <a:pPr algn="ctr"/>
            <a:endParaRPr lang="es-ES" sz="2400" b="1" dirty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0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0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0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www.BancodeImagenesGratuitas.com (5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ruz"/>
          <p:cNvSpPr/>
          <p:nvPr/>
        </p:nvSpPr>
        <p:spPr>
          <a:xfrm>
            <a:off x="0" y="0"/>
            <a:ext cx="9144000" cy="6858000"/>
          </a:xfrm>
          <a:prstGeom prst="plus">
            <a:avLst/>
          </a:prstGeom>
          <a:solidFill>
            <a:schemeClr val="bg1"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ruz"/>
          <p:cNvSpPr/>
          <p:nvPr/>
        </p:nvSpPr>
        <p:spPr>
          <a:xfrm>
            <a:off x="500034" y="428604"/>
            <a:ext cx="8286808" cy="5938854"/>
          </a:xfrm>
          <a:prstGeom prst="plus">
            <a:avLst>
              <a:gd name="adj" fmla="val 29534"/>
            </a:avLst>
          </a:prstGeom>
          <a:blipFill dpi="0" rotWithShape="1">
            <a:blip r:embed="rId3">
              <a:lum bright="-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1714480" cy="1714488"/>
          </a:xfrm>
          <a:prstGeom prst="rect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85720" y="285728"/>
            <a:ext cx="1000132" cy="92869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429520" y="0"/>
            <a:ext cx="1714480" cy="1714488"/>
          </a:xfrm>
          <a:prstGeom prst="rect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5143512"/>
            <a:ext cx="1714480" cy="1714488"/>
          </a:xfrm>
          <a:prstGeom prst="rect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429520" y="5143512"/>
            <a:ext cx="1714480" cy="1714488"/>
          </a:xfrm>
          <a:prstGeom prst="rect">
            <a:avLst/>
          </a:prstGeom>
          <a:blipFill>
            <a:blip r:embed="rId3"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57158" y="5500702"/>
            <a:ext cx="1000132" cy="92869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858148" y="357166"/>
            <a:ext cx="928694" cy="92869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786710" y="5500702"/>
            <a:ext cx="1000132" cy="100013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uadroTexto"/>
          <p:cNvSpPr txBox="1"/>
          <p:nvPr/>
        </p:nvSpPr>
        <p:spPr>
          <a:xfrm>
            <a:off x="0" y="3286124"/>
            <a:ext cx="396935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pares el motor de tu vida</a:t>
            </a:r>
          </a:p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 dale una tregua</a:t>
            </a:r>
          </a:p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para desistir</a:t>
            </a:r>
          </a:p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Sino para reponerte</a:t>
            </a:r>
          </a:p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para claudicar</a:t>
            </a:r>
          </a:p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Sino para reparar fuerzas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.BANCODEIMAGENESGRATUITAS.com - Agua de color turquesa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 rot="5400000">
            <a:off x="1143000" y="-1143000"/>
            <a:ext cx="6858000" cy="9144000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9144000" cy="3429000"/>
          </a:xfrm>
          <a:prstGeom prst="rtTriangle">
            <a:avLst/>
          </a:prstGeom>
          <a:blipFill>
            <a:blip r:embed="rId4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0" y="3429000"/>
            <a:ext cx="9144000" cy="3429000"/>
          </a:xfrm>
          <a:prstGeom prst="rtTriangle">
            <a:avLst/>
          </a:prstGeom>
          <a:blipFill>
            <a:blip r:embed="rId4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35727" y="-35727"/>
            <a:ext cx="6858000" cy="6929454"/>
          </a:xfrm>
          <a:prstGeom prst="triangle">
            <a:avLst/>
          </a:prstGeom>
          <a:blipFill dpi="0" rotWithShape="1">
            <a:blip r:embed="rId4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0" y="0"/>
            <a:ext cx="9144000" cy="2214554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0" y="4572008"/>
            <a:ext cx="9144000" cy="2285992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4357686" y="3714752"/>
            <a:ext cx="4786314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…No para quedarte parado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Sino para revisar detrás de tu horizonte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empezar a configurarte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a planear detrás de la tregua</a:t>
            </a:r>
          </a:p>
          <a:p>
            <a:pPr algn="ctr"/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www.BancodeImagenesGratuitas.com - Las imágenes más bonitas de Internet 61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26" cy="6858000"/>
          </a:xfr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3071802" cy="6858000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3071834" cy="6858000"/>
          </a:xfrm>
          <a:prstGeom prst="rtTriangle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3000364" y="0"/>
            <a:ext cx="3071802" cy="6858000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3000364" y="0"/>
            <a:ext cx="3071834" cy="6858000"/>
          </a:xfrm>
          <a:prstGeom prst="rtTriangle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6072198" y="0"/>
            <a:ext cx="3071802" cy="6858000"/>
          </a:xfrm>
          <a:prstGeom prst="rt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6072166" y="0"/>
            <a:ext cx="3071834" cy="6858000"/>
          </a:xfrm>
          <a:prstGeom prst="rtTriangle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4786314" y="285728"/>
            <a:ext cx="390523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agobio es un polvo que asfixia</a:t>
            </a:r>
          </a:p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fatiga una niebla que ciega</a:t>
            </a:r>
          </a:p>
          <a:p>
            <a:endParaRPr lang="es-E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Paisajes Naturales by [www.BancodeImagenesGratuitas.com].-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5 Decisión"/>
          <p:cNvSpPr/>
          <p:nvPr/>
        </p:nvSpPr>
        <p:spPr>
          <a:xfrm>
            <a:off x="0" y="0"/>
            <a:ext cx="9144000" cy="6858000"/>
          </a:xfrm>
          <a:prstGeom prst="flowChartDecision">
            <a:avLst/>
          </a:prstGeom>
          <a:solidFill>
            <a:srgbClr val="7030A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0" y="857232"/>
            <a:ext cx="9144000" cy="5214974"/>
          </a:xfrm>
          <a:prstGeom prst="flowChartDecision">
            <a:avLst/>
          </a:prstGeom>
          <a:solidFill>
            <a:srgbClr val="009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0" y="1571612"/>
            <a:ext cx="9144000" cy="3714776"/>
          </a:xfrm>
          <a:prstGeom prst="flowChartDecision">
            <a:avLst/>
          </a:prstGeom>
          <a:solidFill>
            <a:srgbClr val="C14BBB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0" y="2214554"/>
            <a:ext cx="9144000" cy="2500330"/>
          </a:xfrm>
          <a:prstGeom prst="flowChartDecision">
            <a:avLst/>
          </a:prstGeom>
          <a:solidFill>
            <a:srgbClr val="009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571472" y="357166"/>
            <a:ext cx="2653290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tensiones  </a:t>
            </a:r>
          </a:p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estirar que explota</a:t>
            </a:r>
          </a:p>
          <a:p>
            <a:endParaRPr lang="es-ES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ote by Boris FrKovic ---www.BancodeImagenesGratuitas.com---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59243" cy="6858000"/>
          </a:xfr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4500562" y="5214950"/>
            <a:ext cx="339868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falta de tiempo </a:t>
            </a:r>
          </a:p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desasosiego  que acelera</a:t>
            </a:r>
          </a:p>
          <a:p>
            <a:endParaRPr lang="es-ES" sz="2000" b="1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7" grpId="0" animBg="1"/>
      <p:bldP spid="7" grpId="1" animBg="1"/>
      <p:bldP spid="7" grpId="2" animBg="1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www.FOTOFRONTERA.com-Pai-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571472" y="428604"/>
            <a:ext cx="3929090" cy="26432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596" y="500042"/>
            <a:ext cx="3857652" cy="1785950"/>
          </a:xfrm>
          <a:prstGeom prst="rect">
            <a:avLst/>
          </a:prstGeom>
          <a:gradFill flip="none" rotWithShape="1">
            <a:gsLst>
              <a:gs pos="55000">
                <a:srgbClr val="00AC00">
                  <a:alpha val="55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500298" y="2500306"/>
            <a:ext cx="3857652" cy="1785950"/>
          </a:xfrm>
          <a:prstGeom prst="rect">
            <a:avLst/>
          </a:prstGeom>
          <a:gradFill>
            <a:gsLst>
              <a:gs pos="55000">
                <a:srgbClr val="00AC00">
                  <a:alpha val="55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rect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786314" y="571480"/>
            <a:ext cx="3857652" cy="1785950"/>
          </a:xfrm>
          <a:prstGeom prst="rect">
            <a:avLst/>
          </a:prstGeom>
          <a:gradFill>
            <a:gsLst>
              <a:gs pos="55000">
                <a:srgbClr val="00AC00">
                  <a:alpha val="55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rect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28596" y="4429132"/>
            <a:ext cx="3857652" cy="1785950"/>
          </a:xfrm>
          <a:prstGeom prst="rect">
            <a:avLst/>
          </a:prstGeom>
          <a:gradFill>
            <a:gsLst>
              <a:gs pos="55000">
                <a:srgbClr val="00AC00">
                  <a:alpha val="55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rect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929190" y="4429132"/>
            <a:ext cx="3857652" cy="1785950"/>
          </a:xfrm>
          <a:prstGeom prst="rect">
            <a:avLst/>
          </a:prstGeom>
          <a:gradFill>
            <a:gsLst>
              <a:gs pos="55000">
                <a:srgbClr val="00AC00">
                  <a:alpha val="5500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rect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285720" y="0"/>
            <a:ext cx="4544834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contratiempos diarios</a:t>
            </a:r>
          </a:p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Pequeños impactos que enervan</a:t>
            </a:r>
          </a:p>
          <a:p>
            <a:endParaRPr lang="es-ES" sz="2000" b="1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naturaleza-waterfalls-cascadas-rios-paisajes------joseluiavilaherrera.blogspot.com-----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42966">
            <a:off x="1261296" y="3522669"/>
            <a:ext cx="3159219" cy="2993475"/>
          </a:xfrm>
          <a:prstGeom prst="teardrop">
            <a:avLst>
              <a:gd name="adj" fmla="val 11565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342199" flipV="1">
            <a:off x="1642090" y="144122"/>
            <a:ext cx="3050375" cy="3008213"/>
          </a:xfrm>
          <a:prstGeom prst="teardrop">
            <a:avLst>
              <a:gd name="adj" fmla="val 11565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5069409" flipV="1">
            <a:off x="4761851" y="158454"/>
            <a:ext cx="3050375" cy="3008213"/>
          </a:xfrm>
          <a:prstGeom prst="teardrop">
            <a:avLst>
              <a:gd name="adj" fmla="val 11565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5936195">
            <a:off x="5019902" y="3624262"/>
            <a:ext cx="2927406" cy="2892921"/>
          </a:xfrm>
          <a:prstGeom prst="teardrop">
            <a:avLst>
              <a:gd name="adj" fmla="val 11565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5205101" y="1285860"/>
            <a:ext cx="393889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se  acumule mucho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Sobre tus nervios y tu resistencia</a:t>
            </a:r>
          </a:p>
          <a:p>
            <a:pPr algn="ctr"/>
            <a:endParaRPr lang="es-E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Date una tregua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0"/>
                            </p:stCondLst>
                            <p:childTnLst>
                              <p:par>
                                <p:cTn id="4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go-junto-al-bosque-aguas-cristalinas-by-Mike-Thomps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Datos almacenados"/>
          <p:cNvSpPr/>
          <p:nvPr/>
        </p:nvSpPr>
        <p:spPr>
          <a:xfrm>
            <a:off x="0" y="0"/>
            <a:ext cx="3929058" cy="6643710"/>
          </a:xfrm>
          <a:prstGeom prst="flowChartOnlineStorag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0" y="0"/>
            <a:ext cx="4214810" cy="6858000"/>
          </a:xfrm>
          <a:prstGeom prst="moon">
            <a:avLst>
              <a:gd name="adj" fmla="val 58588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367210" y="0"/>
            <a:ext cx="4776790" cy="6858000"/>
          </a:xfrm>
          <a:prstGeom prst="moon">
            <a:avLst>
              <a:gd name="adj" fmla="val 52393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428860" y="0"/>
            <a:ext cx="4143404" cy="68580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reparación"/>
          <p:cNvSpPr/>
          <p:nvPr/>
        </p:nvSpPr>
        <p:spPr>
          <a:xfrm rot="16200000">
            <a:off x="928686" y="1714488"/>
            <a:ext cx="6858000" cy="3429024"/>
          </a:xfrm>
          <a:prstGeom prst="flowChartPreparation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2500298" y="357166"/>
            <a:ext cx="3929090" cy="6215106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1285852" y="285728"/>
            <a:ext cx="3916457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no desistas ,no te amargues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te destruyas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Aunque cueste seguir en pie</a:t>
            </a:r>
          </a:p>
          <a:p>
            <a:pPr algn="ctr"/>
            <a:endParaRPr lang="es-E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Date una tregua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 animBg="1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-belleza-de-la-naturaleza-by-wolfy--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chemeClr val="accent6">
              <a:lumMod val="75000"/>
              <a:alpha val="5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rot="5400000">
            <a:off x="571500" y="-571500"/>
            <a:ext cx="3429000" cy="4572000"/>
          </a:xfrm>
          <a:prstGeom prst="rtTriangle">
            <a:avLst/>
          </a:prstGeom>
          <a:solidFill>
            <a:schemeClr val="tx2">
              <a:lumMod val="50000"/>
              <a:alpha val="6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5400000" flipV="1">
            <a:off x="5143500" y="-571500"/>
            <a:ext cx="3429000" cy="4572000"/>
          </a:xfrm>
          <a:prstGeom prst="rtTriangle">
            <a:avLst/>
          </a:prstGeom>
          <a:solidFill>
            <a:schemeClr val="tx2">
              <a:lumMod val="50000"/>
              <a:alpha val="6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5400000" flipH="1">
            <a:off x="535781" y="2821781"/>
            <a:ext cx="3500438" cy="4572000"/>
          </a:xfrm>
          <a:prstGeom prst="rtTriangle">
            <a:avLst/>
          </a:prstGeom>
          <a:solidFill>
            <a:schemeClr val="tx2">
              <a:lumMod val="50000"/>
              <a:alpha val="6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5400000" flipH="1" flipV="1">
            <a:off x="5143500" y="2857500"/>
            <a:ext cx="3429000" cy="4572000"/>
          </a:xfrm>
          <a:prstGeom prst="rtTriangle">
            <a:avLst/>
          </a:prstGeom>
          <a:solidFill>
            <a:schemeClr val="tx2">
              <a:lumMod val="50000"/>
              <a:alpha val="6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2285984" y="0"/>
            <a:ext cx="4753224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vuelve a crecer , vuelve a cosechar </a:t>
            </a:r>
          </a:p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Vuelve a luchar</a:t>
            </a:r>
          </a:p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Vuelve a la brega diaria</a:t>
            </a:r>
          </a:p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sin sombra en el espíritu</a:t>
            </a:r>
          </a:p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flaquezas en el ánimo</a:t>
            </a:r>
          </a:p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desfallecimiento en el corazón</a:t>
            </a:r>
          </a:p>
          <a:p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>
    <p:sndAc>
      <p:stSnd>
        <p:snd r:embed="rId2" name="candilej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-belleza-de-la-naturaleza-by-wolfy-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643042" cy="6858000"/>
          </a:xfrm>
          <a:prstGeom prst="rect">
            <a:avLst/>
          </a:prstGeom>
          <a:gradFill flip="none" rotWithShape="1">
            <a:gsLst>
              <a:gs pos="24000">
                <a:schemeClr val="accent2">
                  <a:lumMod val="50000"/>
                  <a:alpha val="68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000232" y="0"/>
            <a:ext cx="1643042" cy="6858000"/>
          </a:xfrm>
          <a:prstGeom prst="rect">
            <a:avLst/>
          </a:prstGeom>
          <a:gradFill flip="none" rotWithShape="1">
            <a:gsLst>
              <a:gs pos="23000">
                <a:schemeClr val="accent2">
                  <a:lumMod val="50000"/>
                  <a:alpha val="7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929058" y="0"/>
            <a:ext cx="1643042" cy="6858000"/>
          </a:xfrm>
          <a:prstGeom prst="rect">
            <a:avLst/>
          </a:prstGeom>
          <a:gradFill flip="none" rotWithShape="1">
            <a:gsLst>
              <a:gs pos="27000">
                <a:schemeClr val="accent2">
                  <a:lumMod val="50000"/>
                  <a:alpha val="69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715008" y="0"/>
            <a:ext cx="1643042" cy="6858000"/>
          </a:xfrm>
          <a:prstGeom prst="rect">
            <a:avLst/>
          </a:prstGeom>
          <a:gradFill flip="none" rotWithShape="1">
            <a:gsLst>
              <a:gs pos="17000">
                <a:schemeClr val="accent2">
                  <a:lumMod val="50000"/>
                  <a:alpha val="68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500958" y="0"/>
            <a:ext cx="1643042" cy="6858000"/>
          </a:xfrm>
          <a:prstGeom prst="rect">
            <a:avLst/>
          </a:prstGeom>
          <a:gradFill flip="none" rotWithShape="1">
            <a:gsLst>
              <a:gs pos="25000">
                <a:schemeClr val="accent2">
                  <a:lumMod val="50000"/>
                  <a:alpha val="7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0001288" y="0"/>
            <a:ext cx="92866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2214546" y="4826675"/>
            <a:ext cx="4289957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tienes capacidad para el amor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Gratitud en el alma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Voluntad para servir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Alcance en la inteligencia…</a:t>
            </a:r>
          </a:p>
          <a:p>
            <a:endParaRPr lang="es-E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 ti mismo brotará la recuperación</a:t>
            </a:r>
          </a:p>
          <a:p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-belleza-de-la-naturaleza-by-wolfy-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78579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25000">
                    <a:schemeClr val="accent2">
                      <a:lumMod val="50000"/>
                      <a:alpha val="70000"/>
                    </a:schemeClr>
                  </a:gs>
                  <a:gs pos="30000">
                    <a:srgbClr val="D49E6C"/>
                  </a:gs>
                  <a:gs pos="70000">
                    <a:srgbClr val="A65528"/>
                  </a:gs>
                  <a:gs pos="100000">
                    <a:srgbClr val="663012"/>
                  </a:gs>
                </a:gsLst>
                <a:lin ang="10800000" scaled="1"/>
              </a:gra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857232"/>
            <a:ext cx="9144000" cy="785794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714488"/>
            <a:ext cx="9144000" cy="78579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2571744"/>
            <a:ext cx="9144000" cy="785794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286256"/>
            <a:ext cx="9144000" cy="785794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3429000"/>
            <a:ext cx="9144000" cy="78579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5214950"/>
            <a:ext cx="9144000" cy="78579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6072206"/>
            <a:ext cx="9144000" cy="785794"/>
          </a:xfrm>
          <a:prstGeom prst="rect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4142310" y="5226784"/>
            <a:ext cx="5001690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más allá de las fronteras que vives ahora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Verás florecer de nuevo tu día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Levantarse de nuevo tu árbol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agitarse de nuevo tu figura </a:t>
            </a:r>
          </a:p>
          <a:p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-belleza-de-la-naturaleza-by-wolfy-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0"/>
            <a:ext cx="2714612" cy="6858000"/>
          </a:xfrm>
          <a:prstGeom prst="moon">
            <a:avLst/>
          </a:prstGeom>
          <a:solidFill>
            <a:srgbClr val="663300">
              <a:alpha val="71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357290" y="0"/>
            <a:ext cx="2714612" cy="6858000"/>
          </a:xfrm>
          <a:prstGeom prst="moon">
            <a:avLst/>
          </a:prstGeom>
          <a:solidFill>
            <a:schemeClr val="accent6">
              <a:lumMod val="75000"/>
              <a:alpha val="71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714612" y="0"/>
            <a:ext cx="2786050" cy="6858000"/>
          </a:xfrm>
          <a:prstGeom prst="moon">
            <a:avLst/>
          </a:prstGeom>
          <a:solidFill>
            <a:srgbClr val="663300">
              <a:alpha val="71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4071934" y="0"/>
            <a:ext cx="2786050" cy="6858000"/>
          </a:xfrm>
          <a:prstGeom prst="moon">
            <a:avLst/>
          </a:prstGeom>
          <a:solidFill>
            <a:schemeClr val="accent6">
              <a:lumMod val="75000"/>
              <a:alpha val="71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5429256" y="0"/>
            <a:ext cx="2786050" cy="6858000"/>
          </a:xfrm>
          <a:prstGeom prst="moon">
            <a:avLst/>
          </a:prstGeom>
          <a:solidFill>
            <a:srgbClr val="663300">
              <a:alpha val="71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6786578" y="0"/>
            <a:ext cx="2357422" cy="6858000"/>
          </a:xfrm>
          <a:prstGeom prst="moon">
            <a:avLst/>
          </a:prstGeom>
          <a:solidFill>
            <a:schemeClr val="accent6">
              <a:lumMod val="75000"/>
              <a:alpha val="71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1938181" y="5000636"/>
            <a:ext cx="7205819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 alguna de esas corrientes volverá a fluir el deseo</a:t>
            </a:r>
          </a:p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ganas  ,el impulso</a:t>
            </a:r>
          </a:p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Llevas dentro el manantial ,la fibra, el motivo que te hará decir:</a:t>
            </a:r>
          </a:p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Derrumbamiento y derrota  ,NO</a:t>
            </a:r>
          </a:p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esfuerzo y un Dios , SI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os-colores-de-nuestro-planeta-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Lágrima"/>
          <p:cNvSpPr/>
          <p:nvPr/>
        </p:nvSpPr>
        <p:spPr>
          <a:xfrm>
            <a:off x="1928794" y="1214422"/>
            <a:ext cx="4929222" cy="4572032"/>
          </a:xfrm>
          <a:prstGeom prst="teardrop">
            <a:avLst/>
          </a:prstGeom>
          <a:solidFill>
            <a:srgbClr val="392613">
              <a:alpha val="73725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4894322">
            <a:off x="1838521" y="1289392"/>
            <a:ext cx="4673823" cy="4572008"/>
          </a:xfrm>
          <a:prstGeom prst="teardrop">
            <a:avLst/>
          </a:prstGeom>
          <a:solidFill>
            <a:srgbClr val="FFC000">
              <a:alpha val="73333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5763155">
            <a:off x="1868809" y="1329480"/>
            <a:ext cx="4733628" cy="4622535"/>
          </a:xfrm>
          <a:prstGeom prst="teardrop">
            <a:avLst/>
          </a:prstGeom>
          <a:solidFill>
            <a:srgbClr val="996633">
              <a:alpha val="7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0800000">
            <a:off x="1785918" y="1285860"/>
            <a:ext cx="4786346" cy="4714908"/>
          </a:xfrm>
          <a:prstGeom prst="teardrop">
            <a:avLst/>
          </a:prstGeom>
          <a:solidFill>
            <a:schemeClr val="accent6">
              <a:lumMod val="75000"/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3714744" y="0"/>
            <a:ext cx="512993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Pon tus alas sobre la cabeza</a:t>
            </a:r>
          </a:p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déjales  espacio para remontarse </a:t>
            </a:r>
          </a:p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Pon tus sueños en los pies</a:t>
            </a:r>
          </a:p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dales un  largo recorrido de huellas divinas</a:t>
            </a:r>
          </a:p>
          <a:p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anecer-en-las-montañas-sunse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Triángulo isósceles"/>
          <p:cNvSpPr/>
          <p:nvPr/>
        </p:nvSpPr>
        <p:spPr>
          <a:xfrm rot="5400000">
            <a:off x="-1178719" y="1178719"/>
            <a:ext cx="6858000" cy="4500562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3464719" y="1178719"/>
            <a:ext cx="6858000" cy="4500562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0" y="3429000"/>
            <a:ext cx="9144000" cy="3429000"/>
          </a:xfrm>
          <a:prstGeom prst="triangle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flipV="1">
            <a:off x="0" y="0"/>
            <a:ext cx="9144000" cy="3429000"/>
          </a:xfrm>
          <a:prstGeom prst="triangl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0" y="0"/>
            <a:ext cx="3674404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Pon tus ambiciones en la tierra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mirando el cielo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poniendo la meta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alguna estrella encendida</a:t>
            </a:r>
          </a:p>
          <a:p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ierra-misteriosa-mistery-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0"/>
            <a:ext cx="9144000" cy="6858000"/>
          </a:xfrm>
          <a:prstGeom prst="donut">
            <a:avLst>
              <a:gd name="adj" fmla="val 14704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14" y="1142984"/>
            <a:ext cx="6786610" cy="4643470"/>
          </a:xfrm>
          <a:prstGeom prst="donut">
            <a:avLst>
              <a:gd name="adj" fmla="val 1634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285984" y="2071678"/>
            <a:ext cx="4643470" cy="2928958"/>
          </a:xfrm>
          <a:prstGeom prst="donut">
            <a:avLst>
              <a:gd name="adj" fmla="val 21844"/>
            </a:avLst>
          </a:prstGeom>
          <a:solidFill>
            <a:srgbClr val="FFC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0" y="0"/>
            <a:ext cx="5519460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Ponte tu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las manos de Dios 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Date una tregua para nivelarte en Cristo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de pronto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Encontrarás que la vida tiene  muchas bellezas 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que tu</a:t>
            </a:r>
          </a:p>
          <a:p>
            <a:endParaRPr lang="es-E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Tienes ganas de vivirla</a:t>
            </a:r>
          </a:p>
          <a:p>
            <a:endParaRPr lang="es-E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www.BancodeImagenesGratuitas.com - Las imágenes más bonitas de Internet 3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Marco"/>
          <p:cNvSpPr/>
          <p:nvPr/>
        </p:nvSpPr>
        <p:spPr>
          <a:xfrm>
            <a:off x="214282" y="214290"/>
            <a:ext cx="8643998" cy="6357982"/>
          </a:xfrm>
          <a:prstGeom prst="fram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142976" y="1071546"/>
            <a:ext cx="6858048" cy="4643470"/>
          </a:xfrm>
          <a:prstGeom prst="frame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857356" y="1714488"/>
            <a:ext cx="5438812" cy="3357586"/>
          </a:xfrm>
          <a:prstGeom prst="frame">
            <a:avLst>
              <a:gd name="adj1" fmla="val 16726"/>
            </a:avLst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643174" y="2428868"/>
            <a:ext cx="3929090" cy="2000264"/>
          </a:xfrm>
          <a:prstGeom prst="frame">
            <a:avLst>
              <a:gd name="adj1" fmla="val 24336"/>
            </a:avLst>
          </a:prstGeom>
          <a:blipFill dpi="0" rotWithShape="1">
            <a:blip r:embed="rId6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500430" y="3000372"/>
            <a:ext cx="2428892" cy="857256"/>
          </a:xfrm>
          <a:prstGeom prst="frame">
            <a:avLst>
              <a:gd name="adj1" fmla="val 39614"/>
            </a:avLst>
          </a:prstGeom>
          <a:blipFill>
            <a:blip r:embed="rId5"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3357554" y="0"/>
            <a:ext cx="4418197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el corazón  se canse de sufrir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la voluntad de batallar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el alma de esperar</a:t>
            </a:r>
          </a:p>
          <a:p>
            <a:endParaRPr lang="es-E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Date una tregua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  <p:bldP spid="10" grpId="0" animBg="1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irasoles-frente-al-so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Rectangle 23"/>
          <p:cNvSpPr>
            <a:spLocks noChangeArrowheads="1"/>
          </p:cNvSpPr>
          <p:nvPr/>
        </p:nvSpPr>
        <p:spPr bwMode="auto">
          <a:xfrm>
            <a:off x="2879725" y="2916238"/>
            <a:ext cx="4537075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30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www.FreeAmazingPictures.com-pp-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9144000" cy="6858000"/>
          </a:xfrm>
          <a:prstGeom prst="triangle">
            <a:avLst/>
          </a:prstGeom>
          <a:blipFill dpi="0" rotWithShape="1">
            <a:blip r:embed="rId3">
              <a:alphaModFix amt="75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4572000" cy="6858000"/>
          </a:xfrm>
          <a:prstGeom prst="rtTriangle">
            <a:avLst/>
          </a:prstGeom>
          <a:blipFill>
            <a:blip r:embed="rId3">
              <a:alphaModFix amt="75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4572000" y="0"/>
            <a:ext cx="4572000" cy="6858000"/>
          </a:xfrm>
          <a:prstGeom prst="rtTriangle">
            <a:avLst/>
          </a:prstGeom>
          <a:blipFill>
            <a:blip r:embed="rId3">
              <a:alphaModFix amt="75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1214414" y="5857892"/>
            <a:ext cx="28777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Francisco del Olmo-Jazmín</a:t>
            </a:r>
            <a:endParaRPr lang="es-E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ATE UNA TREGU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9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DATE UNA TREGUA</Template>
  <TotalTime>0</TotalTime>
  <Words>450</Words>
  <Application>Microsoft Office PowerPoint</Application>
  <PresentationFormat>Presentación en pantalla (4:3)</PresentationFormat>
  <Paragraphs>113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DATE UNA TREGUA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2012-05-29T18:31:11Z</dcterms:created>
  <dcterms:modified xsi:type="dcterms:W3CDTF">2012-05-29T18:34:20Z</dcterms:modified>
</cp:coreProperties>
</file>