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5" r:id="rId7"/>
    <p:sldId id="264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fyrZkvMdGJZKyaG9ykTg==" hashData="31oPmEgnEWelxDxnnzLb9rLoC2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1616"/>
    <a:srgbClr val="B01C1C"/>
    <a:srgbClr val="A83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476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564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2038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8635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766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9010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7594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96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3759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15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9048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609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C5270-60AB-44D2-8A63-1B5597C4D89D}" type="datetimeFigureOut">
              <a:rPr lang="es-ES" smtClean="0"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35250-4F37-4E46-9CC1-DA897D8078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23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144933" y="2492896"/>
            <a:ext cx="46330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i="1" cap="none" spc="0" dirty="0" smtClean="0">
                <a:ln w="1905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itchFamily="18" charset="-34"/>
                <a:cs typeface="AngsanaUPC" pitchFamily="18" charset="-34"/>
              </a:rPr>
              <a:t>Darse cuenta</a:t>
            </a:r>
            <a:endParaRPr lang="es-ES" sz="9600" b="1" i="1" cap="none" spc="0" dirty="0">
              <a:ln w="1905"/>
              <a:solidFill>
                <a:schemeClr val="accent2">
                  <a:lumMod val="20000"/>
                  <a:lumOff val="8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26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  <p:sndAc>
          <p:stSnd loop="1">
            <p:snd r:embed="rId2" name="melodiaintrumental.wav"/>
          </p:stSnd>
        </p:sndAc>
      </p:transition>
    </mc:Choice>
    <mc:Fallback xmlns="">
      <p:transition spd="slow">
        <p:circle/>
        <p:sndAc>
          <p:stSnd loop="1">
            <p:snd r:embed="rId3" name="melodiain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724846" y="404663"/>
            <a:ext cx="77663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 se debe hacer silencio cuando nadie desea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escuchar, que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hay que brindar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ausencia, cuando el otro no aprecia tu compañía, que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respetarse a uno mismo es respetar al otro.</a:t>
            </a:r>
            <a:endParaRPr lang="es-ES" sz="2400" i="1" dirty="0">
              <a:solidFill>
                <a:srgbClr val="7030A0"/>
              </a:solidFill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533" y="2037041"/>
            <a:ext cx="4743878" cy="299813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7544" y="5445224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no hay que hacerle a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otro, lo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no nos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gustaría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nos hagan, de no tomar por tonto al que es servicial y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generoso, que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la salud perdida no se recupera siempre con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dinero, Que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la sanación absoluta solo la procura Dios.  </a:t>
            </a:r>
            <a:endParaRPr lang="es-ES" sz="24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0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sh dir="r"/>
      </p:transition>
    </mc:Choice>
    <mc:Fallback xmlns="">
      <p:transition spd="slow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73224" y="171797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debes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cuidar tus palabras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y no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emplear acciones que hieran u ofendan a otro,  que la caridad bien entendida no esconde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codicia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, que  la solidaridad bien aplicada no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oculta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egoísmo.  </a:t>
            </a:r>
            <a:endParaRPr lang="es-ES" sz="2800" i="1" dirty="0">
              <a:solidFill>
                <a:schemeClr val="accent4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73224" y="4941168"/>
            <a:ext cx="8541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la mentira y la traición son el arma de los débiles,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de no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gritar detrás del enojo, solo </a:t>
            </a:r>
            <a:r>
              <a:rPr lang="es-ES" sz="28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para sentir que se tiene razón, recuerda que los gritos refuerzan las palabras, pero no los argumentos. </a:t>
            </a:r>
            <a:endParaRPr lang="es-ES" sz="2800" i="1" dirty="0">
              <a:solidFill>
                <a:schemeClr val="accent1">
                  <a:lumMod val="20000"/>
                  <a:lumOff val="80000"/>
                </a:schemeClr>
              </a:solidFill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6792"/>
            <a:ext cx="4776192" cy="318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2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112474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539552" y="33991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no debes exigir sacrificios a los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otros, a menos que tú, des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el ejemplo, dicen que hay que dar para recibir, medita ,si das lo que no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debes, luego no te quejes si 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recibes lo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crees que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no te mereces, aprende a dar. </a:t>
            </a:r>
            <a:endParaRPr lang="es-ES" sz="24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04" y="1911102"/>
            <a:ext cx="4572000" cy="304418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71600" y="5445224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23528" y="5214391"/>
            <a:ext cx="79926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No te  fíes de rumores, ni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tampoco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los inventes, es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de alguna manera deformar la verdad, los genera la envidia, los difunde la maldad , los aceptan los chismosos y los paga la calumnia.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893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3348372" cy="223224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03744" y="3198624"/>
            <a:ext cx="4700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La gente podrá olvidar lo que dijiste, la gente no recordara lo que hiciste, pero lo que nunca va a olvidar es como los hiciste sentir.</a:t>
            </a:r>
          </a:p>
          <a:p>
            <a:r>
              <a:rPr lang="es-ES" sz="2400" i="1" dirty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                                        Maya 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Angelou</a:t>
            </a:r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   </a:t>
            </a:r>
          </a:p>
          <a:p>
            <a:endParaRPr lang="es-ES" sz="24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                                </a:t>
            </a:r>
            <a:endParaRPr lang="es-ES" sz="24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52120" y="4691340"/>
            <a:ext cx="33843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Diseño: Andrés Vázquez</a:t>
            </a:r>
          </a:p>
          <a:p>
            <a:endParaRPr lang="es-ES" sz="20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r>
              <a:rPr lang="es-ES" sz="20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Imágenes: internet</a:t>
            </a:r>
          </a:p>
          <a:p>
            <a:endParaRPr lang="es-ES" sz="20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r>
              <a:rPr lang="es-ES" sz="20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Música: Melodía Instrumental</a:t>
            </a:r>
            <a:endParaRPr lang="es-ES" sz="20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04048" y="836712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Que tengas un maravilloso día</a:t>
            </a:r>
            <a:endParaRPr lang="es-ES" sz="2400" i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14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1994</TotalTime>
  <Words>317</Words>
  <Application>Microsoft Office PowerPoint</Application>
  <PresentationFormat>Presentación en pantalla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81</cp:revision>
  <dcterms:created xsi:type="dcterms:W3CDTF">2016-01-20T16:06:13Z</dcterms:created>
  <dcterms:modified xsi:type="dcterms:W3CDTF">2016-03-02T22:18:31Z</dcterms:modified>
</cp:coreProperties>
</file>