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49" r:id="rId2"/>
  </p:sldMasterIdLst>
  <p:notesMasterIdLst>
    <p:notesMasterId r:id="rId20"/>
  </p:notesMasterIdLst>
  <p:sldIdLst>
    <p:sldId id="282" r:id="rId3"/>
    <p:sldId id="259" r:id="rId4"/>
    <p:sldId id="28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78" r:id="rId18"/>
    <p:sldId id="277" r:id="rId19"/>
  </p:sldIdLst>
  <p:sldSz cx="9144000" cy="5143500" type="screen16x9"/>
  <p:notesSz cx="6858000" cy="9144000"/>
  <p:embeddedFontLst>
    <p:embeddedFont>
      <p:font typeface="Lucida Handwriting" pitchFamily="66" charset="0"/>
      <p:regular r:id="rId21"/>
    </p:embeddedFont>
    <p:embeddedFont>
      <p:font typeface="Berlin Sans FB Demi" pitchFamily="34" charset="0"/>
      <p:bold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Brush Script MT" pitchFamily="66" charset="0"/>
      <p:italic r:id="rId27"/>
    </p:embeddedFont>
    <p:embeddedFont>
      <p:font typeface="Edwardian Script ITC" pitchFamily="66" charset="0"/>
      <p:regular r:id="rId28"/>
    </p:embeddedFont>
    <p:embeddedFont>
      <p:font typeface="HenryMorganHand" pitchFamily="2" charset="0"/>
      <p:regular r:id="rId29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5pPr>
    <a:lvl6pPr marL="2286000" algn="l" defTabSz="914400" rtl="0" eaLnBrk="1" latinLnBrk="0" hangingPunct="1"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6pPr>
    <a:lvl7pPr marL="2743200" algn="l" defTabSz="914400" rtl="0" eaLnBrk="1" latinLnBrk="0" hangingPunct="1"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7pPr>
    <a:lvl8pPr marL="3200400" algn="l" defTabSz="914400" rtl="0" eaLnBrk="1" latinLnBrk="0" hangingPunct="1"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8pPr>
    <a:lvl9pPr marL="3657600" algn="l" defTabSz="914400" rtl="0" eaLnBrk="1" latinLnBrk="0" hangingPunct="1">
      <a:defRPr sz="7200" kern="1200">
        <a:solidFill>
          <a:schemeClr val="tx1"/>
        </a:solidFill>
        <a:latin typeface="HenryMorganHand" pitchFamily="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c+03Ux6r0sRdkzjhubp5w==" hashData="OIf5DRGcAM2JRixl2FMVYkFzf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8D99"/>
    <a:srgbClr val="47937A"/>
    <a:srgbClr val="FF0000"/>
    <a:srgbClr val="FF00FF"/>
    <a:srgbClr val="C2310A"/>
    <a:srgbClr val="3333F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282" y="-4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ADEE49A-F18B-4546-926A-027FF96713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2663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819715D-32E4-4905-A7AC-871867954E41}" type="slidenum">
              <a:rPr lang="pt-BR" sz="1200" smtClean="0">
                <a:latin typeface="Arial" charset="0"/>
              </a:rPr>
              <a:pPr eaLnBrk="1" hangingPunct="1"/>
              <a:t>1</a:t>
            </a:fld>
            <a:endParaRPr lang="pt-BR" sz="1200" smtClean="0">
              <a:latin typeface="Arial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5E6577CD-54E8-4A75-A509-946569E49DAC}" type="slidenum">
              <a:rPr lang="es-ES" sz="1200" smtClean="0">
                <a:latin typeface="Arial" charset="0"/>
              </a:rPr>
              <a:pPr eaLnBrk="1" hangingPunct="1"/>
              <a:t>2</a:t>
            </a:fld>
            <a:endParaRPr lang="es-ES" sz="1200" smtClean="0">
              <a:latin typeface="Arial" charset="0"/>
            </a:endParaRPr>
          </a:p>
        </p:txBody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4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C06E76DA-7419-4A46-AA49-69EC5DD3D664}" type="slidenum">
              <a:rPr lang="es-ES" sz="1200" smtClean="0">
                <a:latin typeface="Arial" charset="0"/>
              </a:rPr>
              <a:pPr eaLnBrk="1" hangingPunct="1"/>
              <a:t>3</a:t>
            </a:fld>
            <a:endParaRPr lang="es-ES" sz="1200" smtClean="0">
              <a:latin typeface="Arial" charset="0"/>
            </a:endParaRPr>
          </a:p>
        </p:txBody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6628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0DEF18C6-DBD6-4FA3-B19E-5B4AEBFE92B0}" type="slidenum">
              <a:rPr lang="es-ES" sz="1200" smtClean="0">
                <a:latin typeface="Arial" charset="0"/>
              </a:rPr>
              <a:pPr eaLnBrk="1" hangingPunct="1"/>
              <a:t>4</a:t>
            </a:fld>
            <a:endParaRPr lang="es-ES" sz="1200" smtClean="0">
              <a:latin typeface="Arial" charset="0"/>
            </a:endParaRPr>
          </a:p>
        </p:txBody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7652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32F619DD-0172-4B99-B778-ABBD3C6F2B28}" type="slidenum">
              <a:rPr lang="es-ES" sz="1200" smtClean="0">
                <a:latin typeface="Arial" charset="0"/>
              </a:rPr>
              <a:pPr eaLnBrk="1" hangingPunct="1"/>
              <a:t>5</a:t>
            </a:fld>
            <a:endParaRPr lang="es-ES" sz="1200" smtClean="0">
              <a:latin typeface="Arial" charset="0"/>
            </a:endParaRPr>
          </a:p>
        </p:txBody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8676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8253F1CE-D4C3-46D4-8F22-F59B0483418F}" type="slidenum">
              <a:rPr lang="es-ES" sz="1200" smtClean="0">
                <a:latin typeface="Arial" charset="0"/>
              </a:rPr>
              <a:pPr eaLnBrk="1" hangingPunct="1"/>
              <a:t>6</a:t>
            </a:fld>
            <a:endParaRPr lang="es-ES" sz="1200" smtClean="0">
              <a:latin typeface="Arial" charset="0"/>
            </a:endParaRPr>
          </a:p>
        </p:txBody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8BF34997-98B3-4633-9C93-FEC64391DA43}" type="slidenum">
              <a:rPr lang="es-ES" sz="1200" smtClean="0">
                <a:latin typeface="Arial" charset="0"/>
              </a:rPr>
              <a:pPr eaLnBrk="1" hangingPunct="1"/>
              <a:t>7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0724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04BEDB4C-CCAC-425C-A640-2632E42F8A18}" type="slidenum">
              <a:rPr lang="es-ES" sz="1200" smtClean="0">
                <a:latin typeface="Arial" charset="0"/>
              </a:rPr>
              <a:pPr eaLnBrk="1" hangingPunct="1"/>
              <a:t>8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1748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AF0DE208-9123-484C-97A3-261AD808AF18}" type="slidenum">
              <a:rPr lang="es-ES" sz="1200" smtClean="0">
                <a:latin typeface="Arial" charset="0"/>
              </a:rPr>
              <a:pPr eaLnBrk="1" hangingPunct="1"/>
              <a:t>9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2772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EB51F7BF-E577-4FB1-9BEF-F3EDAA7975CD}" type="slidenum">
              <a:rPr lang="es-ES" sz="1200" smtClean="0">
                <a:latin typeface="Arial" charset="0"/>
              </a:rPr>
              <a:pPr eaLnBrk="1" hangingPunct="1"/>
              <a:t>10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9B7F7839-5BAF-4222-89B2-0B66E8BD24EC}" type="slidenum">
              <a:rPr lang="es-ES" sz="1200" smtClean="0">
                <a:latin typeface="Arial" charset="0"/>
              </a:rPr>
              <a:pPr eaLnBrk="1" hangingPunct="1"/>
              <a:t>11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371A00B4-0CAA-4CC5-8C9C-D142FB2D0744}" type="slidenum">
              <a:rPr lang="es-ES" sz="1200" smtClean="0">
                <a:latin typeface="Arial" charset="0"/>
              </a:rPr>
              <a:pPr eaLnBrk="1" hangingPunct="1"/>
              <a:t>12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055CE6CA-B5ED-4EB7-B325-1D69C2286448}" type="slidenum">
              <a:rPr lang="es-ES" sz="1200" smtClean="0">
                <a:latin typeface="Arial" charset="0"/>
              </a:rPr>
              <a:pPr eaLnBrk="1" hangingPunct="1"/>
              <a:t>13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14A798B6-BFA7-48E4-8311-115BE51A22F1}" type="slidenum">
              <a:rPr lang="es-ES" sz="1200" smtClean="0">
                <a:latin typeface="Arial" charset="0"/>
              </a:rPr>
              <a:pPr eaLnBrk="1" hangingPunct="1"/>
              <a:t>14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7892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fld id="{B35A5B56-0B40-418F-8E14-5D6E92F74D5C}" type="slidenum">
              <a:rPr lang="es-ES" sz="1200" smtClean="0">
                <a:latin typeface="Arial" charset="0"/>
              </a:rPr>
              <a:pPr eaLnBrk="1" hangingPunct="1"/>
              <a:t>15</a:t>
            </a:fld>
            <a:endParaRPr lang="es-ES" sz="1200" smtClean="0">
              <a:latin typeface="Arial" charset="0"/>
            </a:endParaRPr>
          </a:p>
        </p:txBody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z="1400" b="1" smtClean="0"/>
              <a:t>Custom animation effects: line sweeps in picture and text</a:t>
            </a:r>
          </a:p>
          <a:p>
            <a:pPr eaLnBrk="1" hangingPunct="1">
              <a:spcBef>
                <a:spcPct val="0"/>
              </a:spcBef>
            </a:pPr>
            <a:r>
              <a:rPr lang="en-US" sz="1400" smtClean="0"/>
              <a:t>(Basic)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shape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Slides</a:t>
            </a:r>
            <a:r>
              <a:rPr lang="en-US" smtClean="0"/>
              <a:t> group, click </a:t>
            </a:r>
            <a:r>
              <a:rPr lang="en-US" b="1" smtClean="0"/>
              <a:t>Layout</a:t>
            </a:r>
            <a:r>
              <a:rPr lang="en-US" smtClean="0"/>
              <a:t>, and then click </a:t>
            </a:r>
            <a:r>
              <a:rPr lang="en-US" b="1" smtClean="0"/>
              <a:t>Blank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Shapes</a:t>
            </a:r>
            <a:r>
              <a:rPr lang="en-US" smtClean="0"/>
              <a:t>, and then under </a:t>
            </a:r>
            <a:r>
              <a:rPr lang="en-US" b="1" smtClean="0"/>
              <a:t>Lines</a:t>
            </a:r>
            <a:r>
              <a:rPr lang="en-US" smtClean="0"/>
              <a:t> click </a:t>
            </a:r>
            <a:r>
              <a:rPr lang="en-US" b="1" smtClean="0"/>
              <a:t>Line</a:t>
            </a:r>
            <a:r>
              <a:rPr lang="en-US" smtClean="0"/>
              <a:t> (first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press and hold SHIFT, and then drag to draw a straight, vertical line.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line. 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Size</a:t>
            </a:r>
            <a:r>
              <a:rPr lang="en-US" smtClean="0"/>
              <a:t> group, in the </a:t>
            </a:r>
            <a:r>
              <a:rPr lang="en-US" b="1" smtClean="0"/>
              <a:t>Shape Width </a:t>
            </a:r>
            <a:r>
              <a:rPr lang="en-US" smtClean="0"/>
              <a:t>box, enter </a:t>
            </a:r>
            <a:r>
              <a:rPr lang="en-US" b="1" smtClean="0"/>
              <a:t>7.5”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the </a:t>
            </a:r>
            <a:r>
              <a:rPr lang="en-US" b="1" smtClean="0"/>
              <a:t>Format Shape </a:t>
            </a:r>
            <a:r>
              <a:rPr lang="en-US" smtClean="0"/>
              <a:t>dialog box launcher.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 pane, select </a:t>
            </a:r>
            <a:r>
              <a:rPr lang="en-US" b="1" smtClean="0"/>
              <a:t>Solid</a:t>
            </a:r>
            <a:r>
              <a:rPr lang="en-US" smtClean="0"/>
              <a:t> </a:t>
            </a:r>
            <a:r>
              <a:rPr lang="en-US" b="1" smtClean="0"/>
              <a:t>line</a:t>
            </a:r>
            <a:r>
              <a:rPr lang="en-US" smtClean="0"/>
              <a:t>, click the button next to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</a:t>
            </a:r>
            <a:r>
              <a:rPr lang="en-US" b="1" smtClean="0"/>
              <a:t> Black, Text 1 </a:t>
            </a:r>
            <a:r>
              <a:rPr lang="en-US" smtClean="0"/>
              <a:t>(first row, second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in the </a:t>
            </a:r>
            <a:r>
              <a:rPr lang="en-US" b="1" smtClean="0"/>
              <a:t>Format Shape </a:t>
            </a:r>
            <a:r>
              <a:rPr lang="en-US" smtClean="0"/>
              <a:t>dialog box, click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in the left pane. In the </a:t>
            </a:r>
            <a:r>
              <a:rPr lang="en-US" b="1" smtClean="0"/>
              <a:t>Line</a:t>
            </a:r>
            <a:r>
              <a:rPr lang="en-US" smtClean="0"/>
              <a:t> </a:t>
            </a:r>
            <a:r>
              <a:rPr lang="en-US" b="1" smtClean="0"/>
              <a:t>Style</a:t>
            </a:r>
            <a:r>
              <a:rPr lang="en-US" smtClean="0"/>
              <a:t> pane, in the </a:t>
            </a:r>
            <a:r>
              <a:rPr lang="en-US" b="1" smtClean="0"/>
              <a:t>Weight</a:t>
            </a:r>
            <a:r>
              <a:rPr lang="en-US" smtClean="0"/>
              <a:t> box, enter </a:t>
            </a:r>
            <a:r>
              <a:rPr lang="en-US" b="1" smtClean="0"/>
              <a:t>2 pt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and then under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Variations</a:t>
            </a:r>
            <a:r>
              <a:rPr lang="en-US" smtClean="0"/>
              <a:t> click </a:t>
            </a:r>
            <a:r>
              <a:rPr lang="en-US" b="1" smtClean="0"/>
              <a:t>Accent color 1, 5 pt glow</a:t>
            </a:r>
            <a:r>
              <a:rPr lang="en-US" smtClean="0"/>
              <a:t> (first row, first option from the left).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Under </a:t>
            </a:r>
            <a:r>
              <a:rPr lang="en-US" b="1" smtClean="0"/>
              <a:t>Drawing</a:t>
            </a:r>
            <a:r>
              <a:rPr lang="en-US" smtClean="0"/>
              <a:t> </a:t>
            </a:r>
            <a:r>
              <a:rPr lang="en-US" b="1" smtClean="0"/>
              <a:t>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Styles</a:t>
            </a:r>
            <a:r>
              <a:rPr lang="en-US" smtClean="0"/>
              <a:t> group, click </a:t>
            </a:r>
            <a:r>
              <a:rPr lang="en-US" b="1" smtClean="0"/>
              <a:t>Shape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, point to </a:t>
            </a:r>
            <a:r>
              <a:rPr lang="en-US" b="1" smtClean="0"/>
              <a:t>Glow</a:t>
            </a:r>
            <a:r>
              <a:rPr lang="en-US" smtClean="0"/>
              <a:t>, point to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Glow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Center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line.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Clipboard</a:t>
            </a:r>
            <a:r>
              <a:rPr lang="en-US" smtClean="0"/>
              <a:t> group, click the arrow under </a:t>
            </a:r>
            <a:r>
              <a:rPr lang="en-US" b="1" smtClean="0"/>
              <a:t>Paste</a:t>
            </a:r>
            <a:r>
              <a:rPr lang="en-US" smtClean="0"/>
              <a:t>, and then click </a:t>
            </a:r>
            <a:r>
              <a:rPr lang="en-US" b="1" smtClean="0"/>
              <a:t>Duplicate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duplicate line slightly off the right edge of the slide.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With the duplicate line still selected,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 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Middle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Picture</a:t>
            </a:r>
            <a:r>
              <a:rPr lang="en-US" smtClean="0"/>
              <a:t>. In the </a:t>
            </a:r>
            <a:r>
              <a:rPr lang="en-US" b="1" smtClean="0"/>
              <a:t>Insert</a:t>
            </a:r>
            <a:r>
              <a:rPr lang="en-US" smtClean="0"/>
              <a:t> </a:t>
            </a:r>
            <a:r>
              <a:rPr lang="en-US" b="1" smtClean="0"/>
              <a:t>Picture</a:t>
            </a:r>
            <a:r>
              <a:rPr lang="en-US" smtClean="0"/>
              <a:t> dialog box, select a picture, and then click </a:t>
            </a:r>
            <a:r>
              <a:rPr lang="en-US" b="1" smtClean="0"/>
              <a:t>Insert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Under </a:t>
            </a:r>
            <a:r>
              <a:rPr lang="en-US" b="1" smtClean="0"/>
              <a:t>Picture Tools</a:t>
            </a:r>
            <a:r>
              <a:rPr lang="en-US" smtClean="0"/>
              <a:t>, on the </a:t>
            </a:r>
            <a:r>
              <a:rPr lang="en-US" b="1" smtClean="0"/>
              <a:t>Format</a:t>
            </a:r>
            <a:r>
              <a:rPr lang="en-US" smtClean="0"/>
              <a:t> tab, in the bottom right corner of the </a:t>
            </a:r>
            <a:r>
              <a:rPr lang="en-US" b="1" smtClean="0"/>
              <a:t>Size</a:t>
            </a:r>
            <a:r>
              <a:rPr lang="en-US" smtClean="0"/>
              <a:t> group, click the </a:t>
            </a:r>
            <a:r>
              <a:rPr lang="en-US" b="1" smtClean="0"/>
              <a:t>Size and Position</a:t>
            </a:r>
            <a:r>
              <a:rPr lang="en-US" smtClean="0"/>
              <a:t> dialog box launcher. In the </a:t>
            </a:r>
            <a:r>
              <a:rPr lang="en-US" b="1" smtClean="0"/>
              <a:t>Size and Position </a:t>
            </a:r>
            <a:r>
              <a:rPr lang="en-US" smtClean="0"/>
              <a:t> dialog box, on the </a:t>
            </a:r>
            <a:r>
              <a:rPr lang="en-US" b="1" smtClean="0"/>
              <a:t>Size</a:t>
            </a:r>
            <a:r>
              <a:rPr lang="en-US" smtClean="0"/>
              <a:t> tab, resize or crop the picture as needed so that under </a:t>
            </a:r>
            <a:r>
              <a:rPr lang="en-US" b="1" smtClean="0"/>
              <a:t>Size and rotate</a:t>
            </a:r>
            <a:r>
              <a:rPr lang="en-US" smtClean="0"/>
              <a:t>, the </a:t>
            </a:r>
            <a:r>
              <a:rPr lang="en-US" b="1" smtClean="0"/>
              <a:t>Height</a:t>
            </a:r>
            <a:r>
              <a:rPr lang="en-US" smtClean="0"/>
              <a:t> box is set to </a:t>
            </a:r>
            <a:r>
              <a:rPr lang="en-US" b="1" smtClean="0"/>
              <a:t>7.5”</a:t>
            </a:r>
            <a:r>
              <a:rPr lang="en-US" smtClean="0"/>
              <a:t> and the </a:t>
            </a:r>
            <a:r>
              <a:rPr lang="en-US" b="1" smtClean="0"/>
              <a:t>Width</a:t>
            </a:r>
            <a:r>
              <a:rPr lang="en-US" smtClean="0"/>
              <a:t> box is set to </a:t>
            </a:r>
            <a:r>
              <a:rPr lang="en-US" b="1" smtClean="0"/>
              <a:t>5”</a:t>
            </a:r>
            <a:r>
              <a:rPr lang="en-US" smtClean="0"/>
              <a:t>. Resize the picture under </a:t>
            </a:r>
            <a:r>
              <a:rPr lang="en-US" b="1" smtClean="0"/>
              <a:t>Size and rotate </a:t>
            </a:r>
            <a:r>
              <a:rPr lang="en-US" smtClean="0"/>
              <a:t>by entering values into the </a:t>
            </a:r>
            <a:r>
              <a:rPr lang="en-US" b="1" smtClean="0"/>
              <a:t>Height</a:t>
            </a:r>
            <a:r>
              <a:rPr lang="en-US" smtClean="0"/>
              <a:t> and </a:t>
            </a:r>
            <a:r>
              <a:rPr lang="en-US" b="1" smtClean="0"/>
              <a:t>Width</a:t>
            </a:r>
            <a:r>
              <a:rPr lang="en-US" smtClean="0"/>
              <a:t> boxes. Crop the picture under </a:t>
            </a:r>
            <a:r>
              <a:rPr lang="en-US" b="1" smtClean="0"/>
              <a:t>Crop from </a:t>
            </a:r>
            <a:r>
              <a:rPr lang="en-US" smtClean="0"/>
              <a:t>by entering values into the </a:t>
            </a:r>
            <a:r>
              <a:rPr lang="en-US" b="1" smtClean="0"/>
              <a:t>Left</a:t>
            </a:r>
            <a:r>
              <a:rPr lang="en-US" smtClean="0"/>
              <a:t>, </a:t>
            </a:r>
            <a:r>
              <a:rPr lang="en-US" b="1" smtClean="0"/>
              <a:t>Right</a:t>
            </a:r>
            <a:r>
              <a:rPr lang="en-US" smtClean="0"/>
              <a:t>, </a:t>
            </a:r>
            <a:r>
              <a:rPr lang="en-US" b="1" smtClean="0"/>
              <a:t>Top</a:t>
            </a:r>
            <a:r>
              <a:rPr lang="en-US" smtClean="0"/>
              <a:t>, and </a:t>
            </a:r>
            <a:r>
              <a:rPr lang="en-US" b="1" smtClean="0"/>
              <a:t>Bottom</a:t>
            </a:r>
            <a:r>
              <a:rPr lang="en-US" smtClean="0"/>
              <a:t> boxes.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Drawing</a:t>
            </a:r>
            <a:r>
              <a:rPr lang="en-US" smtClean="0"/>
              <a:t> group, click </a:t>
            </a:r>
            <a:r>
              <a:rPr lang="en-US" b="1" smtClean="0"/>
              <a:t>Arrange</a:t>
            </a:r>
            <a:r>
              <a:rPr lang="en-US" smtClean="0"/>
              <a:t>, point to </a:t>
            </a:r>
            <a:r>
              <a:rPr lang="en-US" b="1" smtClean="0"/>
              <a:t>Align</a:t>
            </a:r>
            <a:r>
              <a:rPr lang="en-US" smtClean="0"/>
              <a:t>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 to Slide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Middle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en-US" smtClean="0"/>
          </a:p>
          <a:p>
            <a:pPr marL="685800" lvl="1" indent="-228600"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text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Insert</a:t>
            </a:r>
            <a:r>
              <a:rPr lang="en-US" smtClean="0"/>
              <a:t> tab, in the </a:t>
            </a:r>
            <a:r>
              <a:rPr lang="en-US" b="1" smtClean="0"/>
              <a:t>Illustrations</a:t>
            </a:r>
            <a:r>
              <a:rPr lang="en-US" smtClean="0"/>
              <a:t> group, click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Box</a:t>
            </a:r>
            <a:r>
              <a:rPr lang="en-US" smtClean="0"/>
              <a:t>. On the slide, drag to draw a text box.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Enter text in the text box, and then select the text. 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Font</a:t>
            </a:r>
            <a:r>
              <a:rPr lang="en-US" smtClean="0"/>
              <a:t> group,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list, select </a:t>
            </a:r>
            <a:r>
              <a:rPr lang="en-US" b="1" smtClean="0"/>
              <a:t>Arial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Size</a:t>
            </a:r>
            <a:r>
              <a:rPr lang="en-US" smtClean="0"/>
              <a:t> list, select </a:t>
            </a:r>
            <a:r>
              <a:rPr lang="en-US" b="1" smtClean="0"/>
              <a:t>28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</a:t>
            </a:r>
            <a:r>
              <a:rPr lang="en-US" b="1" smtClean="0"/>
              <a:t>Bold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Font</a:t>
            </a:r>
            <a:r>
              <a:rPr lang="en-US" smtClean="0"/>
              <a:t> </a:t>
            </a:r>
            <a:r>
              <a:rPr lang="en-US" b="1" smtClean="0"/>
              <a:t>Color</a:t>
            </a:r>
            <a:r>
              <a:rPr lang="en-US" smtClean="0"/>
              <a:t>, and then under </a:t>
            </a:r>
            <a:r>
              <a:rPr lang="en-US" b="1" smtClean="0"/>
              <a:t>Theme</a:t>
            </a:r>
            <a:r>
              <a:rPr lang="en-US" smtClean="0"/>
              <a:t> </a:t>
            </a:r>
            <a:r>
              <a:rPr lang="en-US" b="1" smtClean="0"/>
              <a:t>Colors</a:t>
            </a:r>
            <a:r>
              <a:rPr lang="en-US" smtClean="0"/>
              <a:t> click </a:t>
            </a:r>
            <a:r>
              <a:rPr lang="en-US" b="1" smtClean="0"/>
              <a:t>White, Background 1 </a:t>
            </a:r>
            <a:r>
              <a:rPr lang="en-US" smtClean="0"/>
              <a:t>(first row, first option from the left).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Paragraph</a:t>
            </a:r>
            <a:r>
              <a:rPr lang="en-US" smtClean="0"/>
              <a:t> group, click </a:t>
            </a:r>
            <a:r>
              <a:rPr lang="en-US" b="1" smtClean="0"/>
              <a:t>Align</a:t>
            </a:r>
            <a:r>
              <a:rPr lang="en-US" smtClean="0"/>
              <a:t> </a:t>
            </a:r>
            <a:r>
              <a:rPr lang="en-US" b="1" smtClean="0"/>
              <a:t>Text</a:t>
            </a:r>
            <a:r>
              <a:rPr lang="en-US" smtClean="0"/>
              <a:t> </a:t>
            </a:r>
            <a:r>
              <a:rPr lang="en-US" b="1" smtClean="0"/>
              <a:t>Right </a:t>
            </a:r>
            <a:r>
              <a:rPr lang="en-US" smtClean="0"/>
              <a:t>to align the text right in the text box. </a:t>
            </a:r>
            <a:endParaRPr lang="en-US" b="1" smtClean="0"/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Drag the text box onto the left half of the slide.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background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Right-click the slide background area, and then click </a:t>
            </a:r>
            <a:r>
              <a:rPr lang="en-US" b="1" smtClean="0"/>
              <a:t>Format Background</a:t>
            </a:r>
            <a:r>
              <a:rPr lang="en-US" smtClean="0"/>
              <a:t>. In the </a:t>
            </a:r>
            <a:r>
              <a:rPr lang="en-US" b="1" smtClean="0"/>
              <a:t>Format Background </a:t>
            </a:r>
            <a:r>
              <a:rPr lang="en-US" smtClean="0"/>
              <a:t>dialog box, click </a:t>
            </a:r>
            <a:r>
              <a:rPr lang="en-US" b="1" smtClean="0"/>
              <a:t>Fill</a:t>
            </a:r>
            <a:r>
              <a:rPr lang="en-US" smtClean="0"/>
              <a:t> in the left pane, select </a:t>
            </a:r>
            <a:r>
              <a:rPr lang="en-US" b="1" smtClean="0"/>
              <a:t>Gradient fill</a:t>
            </a:r>
            <a:r>
              <a:rPr lang="en-US" smtClean="0"/>
              <a:t> in the </a:t>
            </a:r>
            <a:r>
              <a:rPr lang="en-US" b="1" smtClean="0"/>
              <a:t>Fill</a:t>
            </a:r>
            <a:r>
              <a:rPr lang="en-US" smtClean="0"/>
              <a:t> pane, and then do the following: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Type</a:t>
            </a:r>
            <a:r>
              <a:rPr lang="en-US" smtClean="0"/>
              <a:t> list, select </a:t>
            </a:r>
            <a:r>
              <a:rPr lang="en-US" b="1" smtClean="0"/>
              <a:t>Linear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Direction</a:t>
            </a:r>
            <a:r>
              <a:rPr lang="en-US" smtClean="0"/>
              <a:t>, and then click </a:t>
            </a:r>
            <a:r>
              <a:rPr lang="en-US" b="1" smtClean="0"/>
              <a:t>Linear Down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Under </a:t>
            </a:r>
            <a:r>
              <a:rPr lang="en-US" b="1" smtClean="0"/>
              <a:t>Gradient stops</a:t>
            </a:r>
            <a:r>
              <a:rPr lang="en-US" smtClean="0"/>
              <a:t>, click </a:t>
            </a:r>
            <a:r>
              <a:rPr lang="en-US" b="1" smtClean="0"/>
              <a:t>Add</a:t>
            </a:r>
            <a:r>
              <a:rPr lang="en-US" smtClean="0"/>
              <a:t> or </a:t>
            </a:r>
            <a:r>
              <a:rPr lang="en-US" b="1" smtClean="0"/>
              <a:t>Remove</a:t>
            </a:r>
            <a:r>
              <a:rPr lang="en-US" smtClean="0"/>
              <a:t> until two stops appear in the drop-down list.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Also under </a:t>
            </a:r>
            <a:r>
              <a:rPr lang="en-US" b="1" smtClean="0"/>
              <a:t>Gradient stops</a:t>
            </a:r>
            <a:r>
              <a:rPr lang="en-US" smtClean="0"/>
              <a:t>, customize the gradient stops that you added as follows: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1 </a:t>
            </a:r>
            <a:r>
              <a:rPr lang="en-US" smtClean="0"/>
              <a:t>from the list, and then 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40%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 </a:t>
            </a:r>
            <a:r>
              <a:rPr lang="en-US" smtClean="0"/>
              <a:t>(first row, second option from the left).</a:t>
            </a:r>
          </a:p>
          <a:p>
            <a:pPr marL="685800" lvl="1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Select </a:t>
            </a:r>
            <a:r>
              <a:rPr lang="en-US" b="1" smtClean="0"/>
              <a:t>Stop 2 </a:t>
            </a:r>
            <a:r>
              <a:rPr lang="en-US" smtClean="0"/>
              <a:t>from the list, and then do the following: 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Stop position </a:t>
            </a:r>
            <a:r>
              <a:rPr lang="en-US" smtClean="0"/>
              <a:t>box, enter </a:t>
            </a:r>
            <a:r>
              <a:rPr lang="en-US" b="1" smtClean="0"/>
              <a:t>100%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Click the button next to </a:t>
            </a:r>
            <a:r>
              <a:rPr lang="en-US" b="1" smtClean="0"/>
              <a:t>Color</a:t>
            </a:r>
            <a:r>
              <a:rPr lang="en-US" smtClean="0"/>
              <a:t>, and then click </a:t>
            </a:r>
            <a:r>
              <a:rPr lang="en-US" b="1" smtClean="0"/>
              <a:t>Black, Text 1, Lighter 50% </a:t>
            </a:r>
            <a:r>
              <a:rPr lang="en-US" smtClean="0"/>
              <a:t>(second row, second option from the left).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endParaRPr lang="en-US" smtClean="0"/>
          </a:p>
          <a:p>
            <a:pPr eaLnBrk="1" hangingPunct="1">
              <a:spcBef>
                <a:spcPct val="0"/>
              </a:spcBef>
            </a:pPr>
            <a:r>
              <a:rPr lang="en-US" smtClean="0"/>
              <a:t>To reproduce the animation effects on this slide, do the following: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Animations</a:t>
            </a:r>
            <a:r>
              <a:rPr lang="en-US" smtClean="0"/>
              <a:t> tab, in the </a:t>
            </a:r>
            <a:r>
              <a:rPr lang="en-US" b="1" smtClean="0"/>
              <a:t>Animations</a:t>
            </a:r>
            <a:r>
              <a:rPr lang="en-US" smtClean="0"/>
              <a:t> group, click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. 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line off the right edge of the slide.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animation effect (fly-in effect for the second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 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Left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</a:t>
            </a:r>
            <a:r>
              <a:rPr lang="en-US" b="1" smtClean="0"/>
              <a:t>Home</a:t>
            </a:r>
            <a:r>
              <a:rPr lang="en-US" smtClean="0"/>
              <a:t> tab, in the </a:t>
            </a:r>
            <a:r>
              <a:rPr lang="en-US" b="1" smtClean="0"/>
              <a:t>Editing</a:t>
            </a:r>
            <a:r>
              <a:rPr lang="en-US" smtClean="0"/>
              <a:t> group, click </a:t>
            </a:r>
            <a:r>
              <a:rPr lang="en-US" b="1" smtClean="0"/>
              <a:t>Select</a:t>
            </a:r>
            <a:r>
              <a:rPr lang="en-US" smtClean="0"/>
              <a:t>, and then click </a:t>
            </a:r>
            <a:r>
              <a:rPr lang="en-US" b="1" smtClean="0"/>
              <a:t>Selection Pane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In the </a:t>
            </a:r>
            <a:r>
              <a:rPr lang="en-US" b="1" smtClean="0"/>
              <a:t>Selection and Visibility </a:t>
            </a:r>
            <a:r>
              <a:rPr lang="en-US" smtClean="0"/>
              <a:t>pane, select the first line you created (in the middle of the slide).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second animation effect (fly-in effect for the first line).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After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picture.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Wipe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third animation effect (wipe effect for the picture). Under </a:t>
            </a:r>
            <a:r>
              <a:rPr lang="en-US" b="1" smtClean="0"/>
              <a:t>Modify: Wipe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On the slide, select the text box. In the </a:t>
            </a:r>
            <a:r>
              <a:rPr lang="en-US" b="1" smtClean="0"/>
              <a:t>Custom</a:t>
            </a:r>
            <a:r>
              <a:rPr lang="en-US" smtClean="0"/>
              <a:t> </a:t>
            </a:r>
            <a:r>
              <a:rPr lang="en-US" b="1" smtClean="0"/>
              <a:t>Animation</a:t>
            </a:r>
            <a:r>
              <a:rPr lang="en-US" smtClean="0"/>
              <a:t> task pane, do the following: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Click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, point to </a:t>
            </a:r>
            <a:r>
              <a:rPr lang="en-US" b="1" smtClean="0"/>
              <a:t>Entrance</a:t>
            </a:r>
            <a:r>
              <a:rPr lang="en-US" smtClean="0"/>
              <a:t>, and then click </a:t>
            </a:r>
            <a:r>
              <a:rPr lang="en-US" b="1" smtClean="0"/>
              <a:t>More</a:t>
            </a:r>
            <a:r>
              <a:rPr lang="en-US" smtClean="0"/>
              <a:t> </a:t>
            </a:r>
            <a:r>
              <a:rPr lang="en-US" b="1" smtClean="0"/>
              <a:t>Effects</a:t>
            </a:r>
            <a:r>
              <a:rPr lang="en-US" smtClean="0"/>
              <a:t>. In the </a:t>
            </a:r>
            <a:r>
              <a:rPr lang="en-US" b="1" smtClean="0"/>
              <a:t>Add</a:t>
            </a:r>
            <a:r>
              <a:rPr lang="en-US" smtClean="0"/>
              <a:t> </a:t>
            </a:r>
            <a:r>
              <a:rPr lang="en-US" b="1" smtClean="0"/>
              <a:t>Entrance</a:t>
            </a:r>
            <a:r>
              <a:rPr lang="en-US" smtClean="0"/>
              <a:t> </a:t>
            </a:r>
            <a:r>
              <a:rPr lang="en-US" b="1" smtClean="0"/>
              <a:t>Effect</a:t>
            </a:r>
            <a:r>
              <a:rPr lang="en-US" smtClean="0"/>
              <a:t> dialog box, under </a:t>
            </a:r>
            <a:r>
              <a:rPr lang="en-US" b="1" smtClean="0"/>
              <a:t>Basic</a:t>
            </a:r>
            <a:r>
              <a:rPr lang="en-US" smtClean="0"/>
              <a:t>, click </a:t>
            </a:r>
            <a:r>
              <a:rPr lang="en-US" b="1" smtClean="0"/>
              <a:t>Fly</a:t>
            </a:r>
            <a:r>
              <a:rPr lang="en-US" smtClean="0"/>
              <a:t> </a:t>
            </a:r>
            <a:r>
              <a:rPr lang="en-US" b="1" smtClean="0"/>
              <a:t>In</a:t>
            </a:r>
            <a:r>
              <a:rPr lang="en-US" smtClean="0"/>
              <a:t>.</a:t>
            </a:r>
          </a:p>
          <a:p>
            <a:pPr marL="685800" lvl="1" indent="-228600" eaLnBrk="1" hangingPunct="1">
              <a:spcBef>
                <a:spcPct val="0"/>
              </a:spcBef>
              <a:buFont typeface="Calibri" pitchFamily="34" charset="0"/>
              <a:buAutoNum type="arabicPeriod"/>
            </a:pPr>
            <a:r>
              <a:rPr lang="en-US" smtClean="0"/>
              <a:t>Select the fourth animation effect (fly-in effect for the text box). Under </a:t>
            </a:r>
            <a:r>
              <a:rPr lang="en-US" b="1" smtClean="0"/>
              <a:t>Modify: Fly In</a:t>
            </a:r>
            <a:r>
              <a:rPr lang="en-US" smtClean="0"/>
              <a:t>,</a:t>
            </a:r>
            <a:r>
              <a:rPr lang="en-US" b="1" smtClean="0"/>
              <a:t> </a:t>
            </a:r>
            <a:r>
              <a:rPr lang="en-US" smtClean="0"/>
              <a:t>do the following: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Start</a:t>
            </a:r>
            <a:r>
              <a:rPr lang="en-US" smtClean="0"/>
              <a:t> list, select </a:t>
            </a:r>
            <a:r>
              <a:rPr lang="en-US" b="1" smtClean="0"/>
              <a:t>With</a:t>
            </a:r>
            <a:r>
              <a:rPr lang="en-US" smtClean="0"/>
              <a:t> </a:t>
            </a:r>
            <a:r>
              <a:rPr lang="en-US" b="1" smtClean="0"/>
              <a:t>Previous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Direction</a:t>
            </a:r>
            <a:r>
              <a:rPr lang="en-US" smtClean="0"/>
              <a:t> list, select </a:t>
            </a:r>
            <a:r>
              <a:rPr lang="en-US" b="1" smtClean="0"/>
              <a:t>From</a:t>
            </a:r>
            <a:r>
              <a:rPr lang="en-US" smtClean="0"/>
              <a:t> </a:t>
            </a:r>
            <a:r>
              <a:rPr lang="en-US" b="1" smtClean="0"/>
              <a:t>Right</a:t>
            </a:r>
            <a:r>
              <a:rPr lang="en-US" smtClean="0"/>
              <a:t>.</a:t>
            </a:r>
          </a:p>
          <a:p>
            <a:pPr marL="1143000" lvl="2" indent="-228600" eaLnBrk="1" hangingPunct="1">
              <a:spcBef>
                <a:spcPct val="0"/>
              </a:spcBef>
              <a:buFontTx/>
              <a:buChar char="•"/>
            </a:pPr>
            <a:r>
              <a:rPr lang="en-US" smtClean="0"/>
              <a:t>In the </a:t>
            </a:r>
            <a:r>
              <a:rPr lang="en-US" b="1" smtClean="0"/>
              <a:t>Speed</a:t>
            </a:r>
            <a:r>
              <a:rPr lang="en-US" smtClean="0"/>
              <a:t> list, select </a:t>
            </a:r>
            <a:r>
              <a:rPr lang="en-US" b="1" smtClean="0"/>
              <a:t>Fast</a:t>
            </a:r>
            <a:r>
              <a:rPr lang="en-US" smtClean="0"/>
              <a:t>.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Image Placeholder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848B4-4A9D-4639-8417-6800AC9C39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6587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12467-BE48-4A01-B6CB-067961A399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51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B3B80-D5A0-4F8F-8414-49B70C17D7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330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9DA4C-BFAB-4704-AB47-807D1371BF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3283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DD781-F105-40E9-9EEA-290DF7307C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4872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B446E-E441-4E68-8FFA-86D6EF57F4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9468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93DB7-EF65-4C2C-981E-1050F1C625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428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879B1-70A7-4610-9FD6-843EE277EA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6010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5AE83-922C-4F6B-890E-5B19543AE8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9425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59978-A1A4-4B52-B42C-88C3BA270F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465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D32CF-08AC-4781-BF63-F726B176B7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212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AD050-954F-46D9-818F-60E6659B60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8402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FEDB7-002C-41A0-A48C-8AA12CFECE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34096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2B5F7-6B1C-4670-94C1-A1D7B3257D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53058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C224C-5A87-4322-A71F-DF903ACC94A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0675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2D327-183A-44A3-8308-0472FF08DA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42370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44C14-F782-4DC1-95B4-046915265DF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11861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FF4192-6D72-4675-8D22-F41FCAC9658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10879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831E1-2109-4D3D-8286-FD11D64700E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791482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A8311-EE3D-434F-9D11-C4BD14D500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06823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A1FC5-D44A-456E-8562-D23678D801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9912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377C8-5570-4972-9D9B-92058B16270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7953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rgbClr val="80808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7FC1425-DB8D-40C8-BFE1-2876BF4A22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6B542E23-C2B6-4842-BAA8-12776DCB22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eliteraturayalgomas.blogia.com/upload/20140711032022-todo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"/>
          <a:stretch/>
        </p:blipFill>
        <p:spPr bwMode="auto">
          <a:xfrm>
            <a:off x="-25879" y="11648"/>
            <a:ext cx="9169879" cy="513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11188" y="1545431"/>
            <a:ext cx="7848600" cy="1806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9600" b="1" dirty="0">
                <a:ln w="11430"/>
                <a:solidFill>
                  <a:srgbClr val="47937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rush Script MT" pitchFamily="66" charset="0"/>
              </a:rPr>
              <a:t>Dar todo por amor</a:t>
            </a: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 rot="19628863">
            <a:off x="7988387" y="4383235"/>
            <a:ext cx="103425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defRPr/>
            </a:pPr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2014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323528" y="336830"/>
            <a:ext cx="1486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200" i="1" dirty="0" smtClean="0">
                <a:solidFill>
                  <a:schemeClr val="bg1"/>
                </a:solidFill>
                <a:latin typeface="+mn-lt"/>
              </a:rPr>
              <a:t>Avance automático</a:t>
            </a:r>
            <a:endParaRPr lang="es-AR" sz="1200" i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713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934">
        <p14:ripple/>
      </p:transition>
    </mc:Choice>
    <mc:Fallback xmlns="">
      <p:transition spd="slow" advTm="89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6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1" name="Picture 13" descr="https://g-a.d-cd.net/bfc4d64s-9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827584" y="543901"/>
            <a:ext cx="300909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16200000" algn="ctr" rotWithShape="0">
              <a:schemeClr val="bg1"/>
            </a:outerShdw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9600" b="1" dirty="0" smtClean="0">
                <a:ln w="11430"/>
                <a:solidFill>
                  <a:srgbClr val="1F8D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El collar de </a:t>
            </a:r>
            <a:r>
              <a:rPr lang="en-US" sz="9600" b="1" dirty="0" err="1" smtClean="0">
                <a:ln w="11430"/>
                <a:solidFill>
                  <a:srgbClr val="1F8D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Turquesas</a:t>
            </a:r>
            <a:endParaRPr lang="en-US" sz="9600" b="1" dirty="0">
              <a:ln w="11430"/>
              <a:solidFill>
                <a:srgbClr val="1F8D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350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794" y="409303"/>
            <a:ext cx="4475672" cy="439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 Box 11"/>
          <p:cNvSpPr txBox="1">
            <a:spLocks noChangeArrowheads="1"/>
          </p:cNvSpPr>
          <p:nvPr/>
        </p:nvSpPr>
        <p:spPr bwMode="auto">
          <a:xfrm rot="19628863">
            <a:off x="7988386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0956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14396">
    <p:sndAc>
      <p:stSnd loop="1">
        <p:snd r:embed="rId3" name="Ernesto Cortazar - Ti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15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5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utoUpdateAnimBg="0"/>
      <p:bldP spid="26" grpId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3" descr="https://g-a.d-cd.net/bfc4d64s-9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 descr="http://photooboi.ru/upload/iblock/6d3/6d3e2f78aad559059916b14b04d8834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270" y="2245193"/>
            <a:ext cx="800100" cy="542925"/>
          </a:xfrm>
          <a:prstGeom prst="rect">
            <a:avLst/>
          </a:prstGeom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825089" y="765083"/>
            <a:ext cx="32400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PY" sz="9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AUTOR DEL TEXTO : </a:t>
            </a:r>
            <a:r>
              <a:rPr lang="es-PY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 Desconocido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3800" y="1782270"/>
            <a:ext cx="3960813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PY" sz="9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PINTURAS:</a:t>
            </a:r>
            <a:r>
              <a:rPr lang="es-PY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 Ana </a:t>
            </a:r>
            <a:r>
              <a:rPr lang="es-PY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Maria</a:t>
            </a:r>
            <a:r>
              <a:rPr lang="es-PY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 </a:t>
            </a:r>
            <a:r>
              <a:rPr lang="es-PY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Nale</a:t>
            </a:r>
            <a:r>
              <a:rPr lang="es-PY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  </a:t>
            </a:r>
          </a:p>
          <a:p>
            <a:pPr>
              <a:spcBef>
                <a:spcPct val="50000"/>
              </a:spcBef>
              <a:defRPr/>
            </a:pPr>
            <a:r>
              <a:rPr lang="es-PY" sz="9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                                  (Argentina)</a:t>
            </a:r>
            <a:endParaRPr lang="es-PY" sz="9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637774" y="2788118"/>
            <a:ext cx="40338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PY" sz="9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IMÁGENES:  </a:t>
            </a:r>
            <a:r>
              <a:rPr lang="es-PY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Internet</a:t>
            </a:r>
            <a:endParaRPr lang="es-PY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000629" y="3497561"/>
            <a:ext cx="3565525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PY" sz="9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MÚSICA:  </a:t>
            </a:r>
            <a:r>
              <a:rPr lang="es-PY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Till</a:t>
            </a:r>
            <a:r>
              <a:rPr lang="es-PY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 – Ernesto </a:t>
            </a:r>
            <a:r>
              <a:rPr lang="es-PY" sz="36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</a:rPr>
              <a:t>Cortazar</a:t>
            </a:r>
            <a:endParaRPr lang="es-PY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PY" sz="9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0" y="0"/>
            <a:ext cx="4572000" cy="5143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91" y="276324"/>
            <a:ext cx="4517409" cy="454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Connector 23"/>
          <p:cNvCxnSpPr/>
          <p:nvPr/>
        </p:nvCxnSpPr>
        <p:spPr>
          <a:xfrm rot="5400000">
            <a:off x="1998662" y="2570440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-2545570" y="2573933"/>
            <a:ext cx="5143528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16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15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15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85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animBg="1"/>
      <p:bldP spid="1024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1" descr="http://photooboi.ru/upload/iblock/6d3/6d3e2f78aad559059916b14b04d8834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3" descr="http://cfile226.uf.daum.net/image/142B0A434DA5C40C307D7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433700" y="1044357"/>
            <a:ext cx="3763963" cy="3139321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/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Detrás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mostrador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hombre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miraba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distraídamente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hacia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calle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mientras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una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chiquilla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se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aproximaba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al local.  </a:t>
            </a:r>
            <a:endParaRPr lang="pt-BR" sz="1800" b="1" dirty="0" smtClean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Ella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aplastó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su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naricita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contra 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vidriera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 y  sus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ojos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color  de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cielo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brillaron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cuando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vieron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hermoso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collar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</a:t>
            </a:r>
            <a:endParaRPr lang="es-ES" sz="1800" dirty="0">
              <a:solidFill>
                <a:schemeClr val="bg1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Arial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350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973" b="12787"/>
          <a:stretch/>
        </p:blipFill>
        <p:spPr bwMode="auto">
          <a:xfrm>
            <a:off x="4627563" y="1203598"/>
            <a:ext cx="4443412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0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3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  <p:bldP spid="12296" grpId="1" animBg="1"/>
      <p:bldP spid="12296" grpId="2" animBg="1"/>
      <p:bldP spid="12296" grpId="3" animBg="1"/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3" descr="http://cfile226.uf.daum.net/image/142B0A434DA5C40C307D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17" descr="http://cfs12.blog.daum.net/image/17/blog/2008/10/01/17/56/48e33af50ffbb&amp;filename=%ED%98%B8%EC%88%98%EA%B0%80%EC%9D%98%EA%B0%80%EC%9D%84%ED%92%8D%EA%B2%BD-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5140373" y="1417588"/>
            <a:ext cx="3525838" cy="2308324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ffectLst>
            <a:outerShdw blurRad="50800" dist="50800" dir="5400000" algn="ctr" rotWithShape="0">
              <a:schemeClr val="accent6">
                <a:lumMod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/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Ella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entró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local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pidió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ver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collar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de turquesas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dijo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al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vendedor: </a:t>
            </a:r>
            <a:b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</a:b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/>
            </a:r>
            <a:b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</a:b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“Es para mi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hermana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¿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Podría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hacerme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lindo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paquete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?”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4572000" cy="5143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pic>
        <p:nvPicPr>
          <p:cNvPr id="1434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88" y="483518"/>
            <a:ext cx="4544218" cy="4195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-2545570" y="2573933"/>
            <a:ext cx="5143528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8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15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nimBg="1"/>
      <p:bldP spid="14348" grpId="1" animBg="1"/>
      <p:bldP spid="14348" grpId="2" animBg="1"/>
      <p:bldP spid="14348" grpId="3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7" descr="http://cfs12.blog.daum.net/image/17/blog/2008/10/01/17/56/48e33af50ffbb&amp;filename=%ED%98%B8%EC%88%98%EA%B0%80%EC%9D%98%EA%B0%80%EC%9D%84%ED%92%8D%EA%B2%BD-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1" descr="http://www.vesel.info/wordpress/foto/esen/esen-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51520" y="767358"/>
            <a:ext cx="4104456" cy="3693319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/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dueño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local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miró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a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chica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desconfianza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preguntó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: </a:t>
            </a:r>
          </a:p>
          <a:p>
            <a:pPr algn="ctr" eaLnBrk="1" hangingPunct="1"/>
            <a:endParaRPr lang="pt-BR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“¿</a:t>
            </a:r>
            <a:r>
              <a:rPr lang="pt-BR" sz="1800" b="1" i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Cuánto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dinero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tienes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?”</a:t>
            </a:r>
          </a:p>
          <a:p>
            <a:pPr algn="ctr" eaLnBrk="1" hangingPunct="1"/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/>
            </a:r>
            <a:b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</a:b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Sin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alterarse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sacó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de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su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bolsillo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atadito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fue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deshaciendo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nudos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Colocó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unas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monedas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sobre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mostrador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dijo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: </a:t>
            </a:r>
          </a:p>
          <a:p>
            <a:pPr algn="ctr" eaLnBrk="1" hangingPunct="1"/>
            <a:endParaRPr lang="pt-BR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“¿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Esto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alcanza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, no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?”</a:t>
            </a:r>
            <a:endParaRPr lang="es-ES" sz="18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469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70" b="3595"/>
          <a:stretch/>
        </p:blipFill>
        <p:spPr bwMode="auto">
          <a:xfrm>
            <a:off x="4612020" y="915567"/>
            <a:ext cx="4463741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6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2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6" grpId="1" animBg="1"/>
      <p:bldP spid="16386" grpId="2" animBg="1"/>
      <p:bldP spid="16386" grpId="3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1" descr="http://www.vesel.info/wordpress/foto/esen/esen-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13" descr="http://218.0.1.21:8080/NewsImages/20111110929165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828182" y="1351315"/>
            <a:ext cx="3960440" cy="2862322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Ella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mostraba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orgullosa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sus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monedas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</a:t>
            </a:r>
            <a:b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</a:b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" Sabe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  <a:r>
              <a:rPr lang="pt-BR" sz="1800" b="1" i="1" dirty="0" err="1" smtClean="0">
                <a:solidFill>
                  <a:schemeClr val="bg1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ontinuó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q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iero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regalarle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esto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 mi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hermana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mayor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 .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“Desde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que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nuestra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madre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murió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me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cuida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todo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su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amor y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no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tiene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tiempo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para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ella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”.</a:t>
            </a:r>
            <a:endParaRPr lang="es-ES" sz="18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4643438" cy="5143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9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23" b="3906"/>
          <a:stretch/>
        </p:blipFill>
        <p:spPr bwMode="auto">
          <a:xfrm>
            <a:off x="73025" y="843558"/>
            <a:ext cx="444500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-2545570" y="2573933"/>
            <a:ext cx="5143528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22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35" grpId="1" animBg="1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3" descr="http://218.0.1.21:8080/NewsImages/20111110929165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3" descr="http://www.dyblog.co/images/agac-y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5536" y="987574"/>
            <a:ext cx="3763963" cy="3277820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Hoy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es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su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cumpleaños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, y </a:t>
            </a:r>
          </a:p>
          <a:p>
            <a:pPr algn="ctr" eaLnBrk="1" hangingPunct="1">
              <a:spcBef>
                <a:spcPts val="0"/>
              </a:spcBef>
            </a:pP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estoy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segura que estará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feliz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collar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que 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es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del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 </a:t>
            </a:r>
            <a:r>
              <a:rPr lang="pt-BR" sz="1800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mismo</a:t>
            </a:r>
            <a:r>
              <a:rPr lang="pt-BR" sz="18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color  de  sus </a:t>
            </a:r>
            <a:r>
              <a:rPr lang="pt-BR" sz="1800" b="1" i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ojos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”. </a:t>
            </a:r>
            <a:endParaRPr lang="pt-BR" sz="1800" b="1" i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hombre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se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fue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para adentro,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colocó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collar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estuche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envolvió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papel  rojo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hizo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hermoso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moño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una cinta azul. </a:t>
            </a:r>
            <a:endParaRPr lang="es-ES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469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2" b="3433"/>
          <a:stretch/>
        </p:blipFill>
        <p:spPr bwMode="auto">
          <a:xfrm>
            <a:off x="4599296" y="987574"/>
            <a:ext cx="443675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2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  <p:bldP spid="21506" grpId="1" animBg="1"/>
      <p:bldP spid="21506" grpId="2" animBg="1"/>
      <p:bldP spid="21506" grpId="3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3" descr="http://www.dyblog.co/images/agac-yo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Picture 13" descr="http://www.nasha.lv/siteimages/a/17/49/b1034b5eed3b2dc3fe80d057d324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4788024" y="453256"/>
            <a:ext cx="3888432" cy="4385816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Toma,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le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dijo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a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chiquilla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  <a:r>
              <a:rPr lang="pt-BR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llév</a:t>
            </a:r>
            <a:r>
              <a:rPr lang="pt-BR" sz="1800" b="1" i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alo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cuidado”.</a:t>
            </a:r>
            <a:r>
              <a:rPr lang="pt-BR" sz="1800" b="1" i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endParaRPr lang="pt-BR" sz="1800" b="1" i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>
              <a:spcBef>
                <a:spcPts val="0"/>
              </a:spcBef>
            </a:pP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Ella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fue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feliz saltando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calle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abajo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 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Todavía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no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había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terminado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dia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cuando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una linda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joven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cabellos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rubios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maravillosos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ojos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turquesas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entró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negocio. </a:t>
            </a:r>
            <a:endParaRPr lang="pt-BR" sz="1800" b="1" dirty="0" smtClean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Colocó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sobre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mostrador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paquete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desenvuelto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preguntó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:</a:t>
            </a:r>
            <a:endParaRPr lang="es-ES" sz="1800" dirty="0">
              <a:solidFill>
                <a:srgbClr val="FFFFFF"/>
              </a:solidFill>
              <a:latin typeface="Lucida Handwriting" pitchFamily="66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4643438" cy="5143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38" y="527447"/>
            <a:ext cx="4476465" cy="423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-2545570" y="2573933"/>
            <a:ext cx="5143528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42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  <p:bldP spid="23555" grpId="1" animBg="1"/>
      <p:bldP spid="23555" grpId="2" animBg="1"/>
      <p:bldP spid="23555" grpId="3" animBg="1"/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3" descr="http://www.nasha.lv/siteimages/a/17/49/b1034b5eed3b2dc3fe80d057d324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11" descr="http://dc184.4shared.com/doc/pYM34WEi/preview_html_7963c92b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1" b="69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59921" y="932244"/>
            <a:ext cx="3763962" cy="3277820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 i="1" dirty="0" smtClean="0">
                <a:solidFill>
                  <a:schemeClr val="accent3">
                    <a:lumMod val="75000"/>
                  </a:schemeClr>
                </a:solidFill>
                <a:latin typeface="Lucida Handwriting" pitchFamily="66" charset="0"/>
              </a:rPr>
              <a:t>“¿</a:t>
            </a:r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Este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collar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fue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comprado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aquí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?”</a:t>
            </a:r>
            <a:b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</a:b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 Si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señora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</a:t>
            </a:r>
            <a:r>
              <a:rPr lang="pt-BR" sz="1800" b="1" i="1" dirty="0">
                <a:solidFill>
                  <a:schemeClr val="bg1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</a:t>
            </a:r>
            <a:r>
              <a:rPr lang="pt-BR" sz="1800" b="1" dirty="0">
                <a:solidFill>
                  <a:schemeClr val="bg1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respondió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dueño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local.</a:t>
            </a:r>
            <a:r>
              <a:rPr lang="pt-BR" sz="1800" dirty="0">
                <a:solidFill>
                  <a:srgbClr val="FFFFFF"/>
                </a:solidFill>
                <a:latin typeface="Lucida Handwriting" pitchFamily="66" charset="0"/>
              </a:rPr>
              <a:t/>
            </a:r>
            <a:br>
              <a:rPr lang="pt-BR" sz="1800" dirty="0">
                <a:solidFill>
                  <a:srgbClr val="FFFFFF"/>
                </a:solidFill>
                <a:latin typeface="Lucida Handwriting" pitchFamily="66" charset="0"/>
              </a:rPr>
            </a:br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“¿</a:t>
            </a:r>
            <a:r>
              <a:rPr lang="pt-BR" sz="1800" b="1" i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Cuánto</a:t>
            </a:r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costó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?”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“Ah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!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dijo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dueño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</a:p>
          <a:p>
            <a:pPr algn="ctr" eaLnBrk="1" hangingPunct="1">
              <a:spcBef>
                <a:spcPts val="0"/>
              </a:spcBef>
            </a:pPr>
            <a:r>
              <a:rPr lang="pt-BR" sz="1800" b="1" i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pt-BR" sz="1800" b="1" i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precio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de  </a:t>
            </a:r>
            <a:r>
              <a:rPr lang="pt-BR" sz="1800" b="1" i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cualquier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objeto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mi negocio es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siempre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un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asunto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confidencial entre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vendedor y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cliente</a:t>
            </a:r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”.</a:t>
            </a:r>
            <a:endParaRPr lang="es-ES" sz="18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469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6591" y="878206"/>
            <a:ext cx="4474546" cy="3450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28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  <p:bldP spid="25602" grpId="1" animBg="1"/>
      <p:bldP spid="25602" grpId="2" animBg="1"/>
      <p:bldP spid="25602" grpId="3" animBg="1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1" descr="http://dc184.4shared.com/doc/pYM34WEi/preview_html_7963c92b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1" b="69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9" y="0"/>
            <a:ext cx="914210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4879520" y="532955"/>
            <a:ext cx="4032448" cy="4247317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/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“Pero 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mi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hermana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sólo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tenía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algunas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monedas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 Este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collar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es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verdadero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¿no 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? </a:t>
            </a:r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. Ella 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no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tendría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dinero</a:t>
            </a:r>
            <a:r>
              <a:rPr lang="pt-BR" sz="18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para </a:t>
            </a:r>
            <a:r>
              <a:rPr lang="pt-BR" sz="18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pagarlo</a:t>
            </a:r>
            <a:r>
              <a:rPr lang="pt-BR" sz="18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”.</a:t>
            </a:r>
          </a:p>
          <a:p>
            <a:pPr algn="ctr" eaLnBrk="1" hangingPunct="1"/>
            <a:endParaRPr lang="pt-BR" sz="1800" b="1" i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hombre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tomó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estuche,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rehizo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envoltorio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y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mucho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cariño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colocó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cinta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diciendo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:</a:t>
            </a:r>
            <a:r>
              <a:rPr lang="pt-BR" sz="1800" dirty="0">
                <a:solidFill>
                  <a:srgbClr val="FFFFFF"/>
                </a:solidFill>
                <a:latin typeface="Lucida Handwriting" pitchFamily="66" charset="0"/>
              </a:rPr>
              <a:t> </a:t>
            </a:r>
            <a:endParaRPr lang="pt-BR" sz="1800" dirty="0" smtClean="0">
              <a:solidFill>
                <a:srgbClr val="FFFFFF"/>
              </a:solidFill>
              <a:latin typeface="Lucida Handwriting" pitchFamily="66" charset="0"/>
            </a:endParaRPr>
          </a:p>
          <a:p>
            <a:pPr algn="ctr" eaLnBrk="1" hangingPunct="1"/>
            <a:endParaRPr lang="pt-BR" sz="1800" b="1" i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pt-BR" sz="1800" b="1" i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“Ella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pagó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precio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más alto que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cualquier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persona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puede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pagar. Ella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dió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todo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lo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que </a:t>
            </a:r>
            <a:r>
              <a:rPr lang="pt-BR" sz="1800" b="1" i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tenía</a:t>
            </a:r>
            <a:r>
              <a:rPr lang="pt-BR" sz="1800" b="1" i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". </a:t>
            </a:r>
            <a:endParaRPr lang="es-MX" sz="1800" b="1" i="1" dirty="0">
              <a:solidFill>
                <a:srgbClr val="FFFF00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4643438" cy="5143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5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887" y="631032"/>
            <a:ext cx="4435521" cy="403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-2545570" y="2573933"/>
            <a:ext cx="5143528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92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  <p:bldP spid="27651" grpId="1" animBg="1"/>
      <p:bldP spid="27651" grpId="2" animBg="1"/>
      <p:bldP spid="27651" grpId="3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4" y="-4958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9" name="Picture 13" descr="http://2.fimagenes.com/i/5/3/3/am_45745_1273705_7454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596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67544" y="1693991"/>
            <a:ext cx="3672408" cy="1754326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 silencio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llenó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pequeño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local y unas lágrimas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cayeron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por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rostro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de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la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joven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mientras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sus manos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tomaban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pt-BR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paquete. </a:t>
            </a:r>
            <a:endParaRPr lang="es-ES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469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0238" y="573881"/>
            <a:ext cx="4394579" cy="403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7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8" grpId="1" animBg="1"/>
      <p:bldP spid="29698" grpId="2" animBg="1"/>
      <p:bldP spid="29698" grpId="3" animBg="1"/>
      <p:bldP spid="9" grpId="0" animBg="1"/>
      <p:bldP spid="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3" descr="http://2.fimagenes.com/i/5/3/3/am_45745_1273705_7454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12" descr="http://static.panoramio.com/photos/large/156790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5210623" y="1486837"/>
            <a:ext cx="2954337" cy="1754326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pt-BR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“LA VERDADERA DONACIÓN  ES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 DARSE  POR  ENTERO </a:t>
            </a:r>
            <a:r>
              <a:rPr lang="pt-BR" sz="1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SIN </a:t>
            </a:r>
            <a:r>
              <a:rPr lang="pt-BR" sz="1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 RESTRICCIONES"</a:t>
            </a:r>
            <a:r>
              <a:rPr lang="es-MX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endParaRPr lang="es-MX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4643438" cy="51435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 dirty="0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98" y="411065"/>
            <a:ext cx="4497572" cy="4365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-2545570" y="2573933"/>
            <a:ext cx="5143528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1 CuadroTexto"/>
          <p:cNvSpPr txBox="1"/>
          <p:nvPr/>
        </p:nvSpPr>
        <p:spPr>
          <a:xfrm>
            <a:off x="-219977" y="-1316683"/>
            <a:ext cx="97268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/>
              <a:t>http://www.anamnale.com.ar/gnaif/gnaif.html#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8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2" descr="http://static.panoramio.com/photos/large/156790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3" name="Picture 21" descr="http://www.islamasil.com/photogallery/1138_1214728229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428625" y="674399"/>
            <a:ext cx="3763963" cy="3970318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/>
            <a:r>
              <a:rPr lang="en-US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“Si 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un  </a:t>
            </a:r>
            <a:r>
              <a:rPr lang="en-US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día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en-US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tienes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en-US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que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elegir</a:t>
            </a:r>
            <a:r>
              <a:rPr lang="en-US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entre  el  </a:t>
            </a:r>
            <a:r>
              <a:rPr lang="en-US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mundo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y </a:t>
            </a:r>
            <a:r>
              <a:rPr lang="en-US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 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amor</a:t>
            </a:r>
            <a:r>
              <a:rPr lang="en-US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…</a:t>
            </a:r>
          </a:p>
          <a:p>
            <a:pPr eaLnBrk="1" hangingPunct="1"/>
            <a:endParaRPr lang="en-US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eaLnBrk="1" hangingPunct="1"/>
            <a:r>
              <a:rPr lang="en-US" sz="1800" b="1" dirty="0" err="1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Recuerda</a:t>
            </a:r>
            <a:r>
              <a:rPr lang="en-US" sz="1800" b="1" dirty="0" smtClean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: </a:t>
            </a:r>
            <a:endParaRPr lang="en-US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eaLnBrk="1" hangingPunct="1"/>
            <a:endParaRPr lang="en-US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Si 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eliges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 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mundo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endParaRPr lang="en-US" sz="1800" b="1" dirty="0">
              <a:solidFill>
                <a:srgbClr val="FFFF00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r>
              <a:rPr lang="en-US" sz="1800" b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quedarás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sin 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amor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</a:p>
          <a:p>
            <a:pPr algn="ctr" eaLnBrk="1" hangingPunct="1"/>
            <a:r>
              <a:rPr lang="en-US" sz="1800" b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pero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si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eliges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el 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amor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, </a:t>
            </a:r>
          </a:p>
          <a:p>
            <a:pPr algn="ctr" eaLnBrk="1" hangingPunct="1"/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 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él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en-US" sz="1800" b="1" dirty="0" err="1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conquistarás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  </a:t>
            </a:r>
            <a:r>
              <a:rPr lang="en-US" sz="1800" b="1" dirty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 </a:t>
            </a:r>
            <a:r>
              <a:rPr lang="en-US" sz="1800" b="1" dirty="0" err="1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mundo</a:t>
            </a:r>
            <a:r>
              <a:rPr lang="en-US" sz="1800" b="1" dirty="0" smtClean="0">
                <a:solidFill>
                  <a:srgbClr val="FFFF00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”.</a:t>
            </a:r>
            <a:endParaRPr lang="en-US" sz="1800" b="1" dirty="0">
              <a:solidFill>
                <a:srgbClr val="FFFF00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  <a:p>
            <a:pPr algn="ctr" eaLnBrk="1" hangingPunct="1"/>
            <a:endParaRPr lang="en-US" sz="1800" dirty="0">
              <a:solidFill>
                <a:srgbClr val="FFFFFF"/>
              </a:solidFill>
              <a:latin typeface="Lucida Handwriting" pitchFamily="66" charset="0"/>
            </a:endParaRPr>
          </a:p>
          <a:p>
            <a:pPr eaLnBrk="1" hangingPunct="1"/>
            <a:r>
              <a:rPr lang="en-US" sz="1800" dirty="0">
                <a:solidFill>
                  <a:srgbClr val="FFFFFF"/>
                </a:solidFill>
                <a:latin typeface="Lucida Handwriting" pitchFamily="66" charset="0"/>
              </a:rPr>
              <a:t>            </a:t>
            </a:r>
            <a:r>
              <a:rPr lang="en-US" sz="1800" dirty="0" smtClean="0">
                <a:solidFill>
                  <a:srgbClr val="FFFFFF"/>
                </a:solidFill>
                <a:latin typeface="Lucida Handwriting" pitchFamily="66" charset="0"/>
              </a:rPr>
              <a:t> </a:t>
            </a:r>
            <a:endParaRPr lang="en-US" sz="1800" dirty="0">
              <a:solidFill>
                <a:srgbClr val="FFFFFF"/>
              </a:solidFill>
              <a:latin typeface="Lucida Handwriting" pitchFamily="66" charset="0"/>
            </a:endParaRPr>
          </a:p>
          <a:p>
            <a:pPr algn="r" eaLnBrk="1" hangingPunct="1"/>
            <a:r>
              <a:rPr lang="en-US" sz="1800" b="1" dirty="0">
                <a:solidFill>
                  <a:srgbClr val="FFFFFF"/>
                </a:solidFill>
                <a:effectLst>
                  <a:outerShdw blurRad="50800" dist="63500" algn="l" rotWithShape="0">
                    <a:prstClr val="black">
                      <a:alpha val="60000"/>
                    </a:prstClr>
                  </a:outerShdw>
                </a:effectLst>
                <a:latin typeface="Lucida Handwriting" pitchFamily="66" charset="0"/>
              </a:rPr>
              <a:t>ALBERT EINSTEIN</a:t>
            </a:r>
            <a:endParaRPr lang="es-ES" sz="1800" b="1" dirty="0">
              <a:solidFill>
                <a:srgbClr val="FFFFFF"/>
              </a:solidFill>
              <a:effectLst>
                <a:outerShdw blurRad="50800" dist="63500" algn="l" rotWithShape="0">
                  <a:prstClr val="black">
                    <a:alpha val="6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530725" y="-1191"/>
            <a:ext cx="4613275" cy="5144691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000250" y="2571552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2942" y="588169"/>
            <a:ext cx="4435523" cy="408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 rot="5400000">
            <a:off x="6530181" y="2613224"/>
            <a:ext cx="5143500" cy="1588"/>
          </a:xfrm>
          <a:prstGeom prst="line">
            <a:avLst/>
          </a:prstGeom>
          <a:ln w="25400">
            <a:solidFill>
              <a:schemeClr val="tx1"/>
            </a:soli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210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3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1" descr="http://www.islamasil.com/photogallery/1138_121472822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54" y="0"/>
            <a:ext cx="914129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275856" y="3971925"/>
            <a:ext cx="2808312" cy="1569660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/>
            <a:r>
              <a:rPr lang="es-MX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Fin</a:t>
            </a:r>
            <a:endParaRPr lang="es-MX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-1191"/>
            <a:ext cx="9144000" cy="3973116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AR"/>
          </a:p>
        </p:txBody>
      </p:sp>
      <p:pic>
        <p:nvPicPr>
          <p:cNvPr id="24" name="Straight Connector 2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" y="3868342"/>
            <a:ext cx="9236075" cy="17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Straight Connector 2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475" y="-54769"/>
            <a:ext cx="9451975" cy="163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5" b="10389"/>
          <a:stretch/>
        </p:blipFill>
        <p:spPr bwMode="auto">
          <a:xfrm>
            <a:off x="1691680" y="66108"/>
            <a:ext cx="5740714" cy="385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11"/>
          <p:cNvSpPr txBox="1">
            <a:spLocks noChangeArrowheads="1"/>
          </p:cNvSpPr>
          <p:nvPr/>
        </p:nvSpPr>
        <p:spPr bwMode="auto">
          <a:xfrm rot="19628863">
            <a:off x="7988387" y="4537123"/>
            <a:ext cx="10342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RaúlTM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21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3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 animBg="1"/>
      <p:bldP spid="39943" grpId="1" animBg="1"/>
      <p:bldP spid="39943" grpId="2" animBg="1"/>
      <p:bldP spid="39943" grpId="3" animBg="1"/>
      <p:bldP spid="9" grpId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684214" y="262518"/>
            <a:ext cx="7775575" cy="1969770"/>
          </a:xfrm>
          <a:prstGeom prst="rect">
            <a:avLst/>
          </a:prstGeom>
          <a:solidFill>
            <a:srgbClr val="424242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es-E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Ana </a:t>
            </a:r>
            <a:r>
              <a:rPr lang="es-ES" sz="6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Maria</a:t>
            </a:r>
            <a:r>
              <a:rPr lang="es-E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6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Nale</a:t>
            </a:r>
            <a:endParaRPr lang="es-ES" sz="6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>
              <a:defRPr/>
            </a:pPr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	 Argentina</a:t>
            </a:r>
            <a:endParaRPr lang="es-E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461" name="Rectangle 10"/>
          <p:cNvSpPr>
            <a:spLocks noChangeArrowheads="1"/>
          </p:cNvSpPr>
          <p:nvPr/>
        </p:nvSpPr>
        <p:spPr bwMode="auto">
          <a:xfrm>
            <a:off x="125761" y="2367812"/>
            <a:ext cx="8892480" cy="277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AR" sz="3600" i="1" dirty="0" smtClean="0">
                <a:solidFill>
                  <a:schemeClr val="bg1"/>
                </a:solidFill>
                <a:latin typeface="Edwardian Script ITC" pitchFamily="66" charset="0"/>
              </a:rPr>
              <a:t>Nació 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en Buenos Aires en enero de 1960. Arquitecta </a:t>
            </a:r>
            <a:r>
              <a:rPr lang="es-AR" sz="3600" i="1" dirty="0" smtClean="0">
                <a:solidFill>
                  <a:schemeClr val="bg1"/>
                </a:solidFill>
                <a:latin typeface="Edwardian Script ITC" pitchFamily="66" charset="0"/>
              </a:rPr>
              <a:t>de 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la UBA, y </a:t>
            </a:r>
            <a:r>
              <a:rPr lang="es-AR" sz="3600" i="1" dirty="0" smtClean="0">
                <a:solidFill>
                  <a:schemeClr val="bg1"/>
                </a:solidFill>
                <a:latin typeface="Edwardian Script ITC" pitchFamily="66" charset="0"/>
              </a:rPr>
              <a:t>estudió  pintura 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desde 1991 hasta 1997</a:t>
            </a:r>
            <a:r>
              <a:rPr lang="es-AR" sz="3600" i="1" dirty="0" smtClean="0">
                <a:solidFill>
                  <a:schemeClr val="bg1"/>
                </a:solidFill>
                <a:latin typeface="Edwardian Script ITC" pitchFamily="66" charset="0"/>
              </a:rPr>
              <a:t>. Participó de 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numerosas muestras colectivas e individuales en Buenos Aires, Bariloche, Mar del Plata, </a:t>
            </a:r>
            <a:r>
              <a:rPr lang="es-AR" sz="3600" i="1" dirty="0" err="1" smtClean="0">
                <a:solidFill>
                  <a:schemeClr val="bg1"/>
                </a:solidFill>
                <a:latin typeface="Edwardian Script ITC" pitchFamily="66" charset="0"/>
              </a:rPr>
              <a:t>Cariló</a:t>
            </a:r>
            <a:r>
              <a:rPr lang="es-AR" sz="3600" i="1" dirty="0" smtClean="0">
                <a:solidFill>
                  <a:schemeClr val="bg1"/>
                </a:solidFill>
                <a:latin typeface="Edwardian Script ITC" pitchFamily="66" charset="0"/>
              </a:rPr>
              <a:t>  y 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San Pablo. </a:t>
            </a:r>
            <a:r>
              <a:rPr lang="es-AR" sz="3600" i="1" dirty="0" smtClean="0">
                <a:solidFill>
                  <a:schemeClr val="bg1"/>
                </a:solidFill>
                <a:latin typeface="Edwardian Script ITC" pitchFamily="66" charset="0"/>
              </a:rPr>
              <a:t>Publicó tarjetas 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de Navidad para el Hospital </a:t>
            </a:r>
            <a:r>
              <a:rPr lang="es-AR" sz="3600" i="1" dirty="0" err="1">
                <a:solidFill>
                  <a:schemeClr val="bg1"/>
                </a:solidFill>
                <a:latin typeface="Edwardian Script ITC" pitchFamily="66" charset="0"/>
              </a:rPr>
              <a:t>Garraham</a:t>
            </a:r>
            <a:r>
              <a:rPr lang="es-AR" sz="3600" i="1" dirty="0">
                <a:solidFill>
                  <a:schemeClr val="bg1"/>
                </a:solidFill>
                <a:latin typeface="Edwardian Script ITC" pitchFamily="66" charset="0"/>
              </a:rPr>
              <a:t>, Casa Cuna y el Patronato de la Infancia.</a:t>
            </a:r>
            <a:endParaRPr lang="es-ES" sz="3600" i="1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06"/>
          <a:stretch/>
        </p:blipFill>
        <p:spPr bwMode="auto">
          <a:xfrm>
            <a:off x="6444208" y="440098"/>
            <a:ext cx="1728192" cy="1590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Tm="2152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AR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AR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AR"/>
          </a:p>
        </p:txBody>
      </p:sp>
      <p:sp>
        <p:nvSpPr>
          <p:cNvPr id="23557" name="AutoShape 5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/>
          </a:p>
        </p:txBody>
      </p:sp>
      <p:pic>
        <p:nvPicPr>
          <p:cNvPr id="23558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0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0" y="4114800"/>
            <a:ext cx="9144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3560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0"/>
            <a:ext cx="25400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AR" sz="1800">
              <a:latin typeface="Arial" charset="0"/>
            </a:endParaRPr>
          </a:p>
        </p:txBody>
      </p:sp>
      <p:graphicFrame>
        <p:nvGraphicFramePr>
          <p:cNvPr id="44042" name="Group 10"/>
          <p:cNvGraphicFramePr>
            <a:graphicFrameLocks noGrp="1"/>
          </p:cNvGraphicFramePr>
          <p:nvPr/>
        </p:nvGraphicFramePr>
        <p:xfrm>
          <a:off x="5029200" y="2514600"/>
          <a:ext cx="3200400" cy="1156905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9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7" marB="342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3584" name="Text Box 32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3585" name="Text Box 33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44066" name="Group 34"/>
          <p:cNvGraphicFramePr>
            <a:graphicFrameLocks noGrp="1"/>
          </p:cNvGraphicFramePr>
          <p:nvPr/>
        </p:nvGraphicFramePr>
        <p:xfrm>
          <a:off x="914400" y="2514600"/>
          <a:ext cx="3200400" cy="115514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84" marB="3428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3608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609" name="Text Box 5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1pPr>
            <a:lvl2pPr marL="742950" indent="-28575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2pPr>
            <a:lvl3pPr marL="11430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3pPr>
            <a:lvl4pPr marL="16002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4pPr>
            <a:lvl5pPr marL="2057400" indent="-228600" eaLnBrk="0" hangingPunct="0">
              <a:defRPr sz="7200">
                <a:solidFill>
                  <a:schemeClr val="tx1"/>
                </a:solidFill>
                <a:latin typeface="HenryMorganHand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7200">
                <a:solidFill>
                  <a:schemeClr val="tx1"/>
                </a:solidFill>
                <a:latin typeface="HenryMorganHand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740">
        <p14:ripple/>
      </p:transition>
    </mc:Choice>
    <mc:Fallback xmlns="">
      <p:transition spd="slow" advTm="67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1509</TotalTime>
  <Words>20480</Words>
  <Application>Microsoft Office PowerPoint</Application>
  <PresentationFormat>Presentación en pantalla (16:9)</PresentationFormat>
  <Paragraphs>1261</Paragraphs>
  <Slides>17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Lucida Handwriting</vt:lpstr>
      <vt:lpstr>Berlin Sans FB Demi</vt:lpstr>
      <vt:lpstr>Calibri</vt:lpstr>
      <vt:lpstr>Brush Script MT</vt:lpstr>
      <vt:lpstr>Edwardian Script ITC</vt:lpstr>
      <vt:lpstr>HenryMorganHand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 E. Tarulla</dc:creator>
  <cp:lastModifiedBy>Raúl Tarulla</cp:lastModifiedBy>
  <cp:revision>145</cp:revision>
  <dcterms:created xsi:type="dcterms:W3CDTF">2014-04-25T14:48:51Z</dcterms:created>
  <dcterms:modified xsi:type="dcterms:W3CDTF">2014-09-19T22:12:44Z</dcterms:modified>
</cp:coreProperties>
</file>