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93" r:id="rId3"/>
    <p:sldId id="380" r:id="rId4"/>
    <p:sldId id="381" r:id="rId5"/>
    <p:sldId id="383" r:id="rId6"/>
    <p:sldId id="382" r:id="rId7"/>
    <p:sldId id="392" r:id="rId8"/>
    <p:sldId id="395" r:id="rId9"/>
    <p:sldId id="389" r:id="rId10"/>
    <p:sldId id="394" r:id="rId11"/>
    <p:sldId id="396" r:id="rId12"/>
    <p:sldId id="388" r:id="rId13"/>
    <p:sldId id="391" r:id="rId14"/>
    <p:sldId id="390" r:id="rId15"/>
    <p:sldId id="384" r:id="rId16"/>
    <p:sldId id="397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iDe0g+9d0jwjp6isWCGhQ==" hashData="q9icca82/60R1eXC7BRXzD1zS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1300"/>
    <a:srgbClr val="3E1F00"/>
    <a:srgbClr val="221100"/>
    <a:srgbClr val="001B36"/>
    <a:srgbClr val="9A9ABC"/>
    <a:srgbClr val="9898BA"/>
    <a:srgbClr val="666699"/>
    <a:srgbClr val="3E1716"/>
    <a:srgbClr val="4A1B1A"/>
    <a:srgbClr val="4118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27/12/2014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22FAA-C4D1-4620-9151-6DE08D82AB74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38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58E87F-54C3-48F3-9BF0-84C215893E22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Fondos para Montajes\Sobrio4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200" y="1627630"/>
            <a:ext cx="65722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3699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pic>
        <p:nvPicPr>
          <p:cNvPr id="2" name="Brian Simpson - Moonlit ocean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Fondos para Montajes\Sol amanec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" t="186" r="68" b="186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07630" y="2571750"/>
            <a:ext cx="63368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Llegó frente a aquel Ser de Luz Intensa que parecía absorto en la contemplación del infinito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.</a:t>
            </a:r>
            <a:endParaRPr lang="es-CO" sz="2000" b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 "Maestro, ha llegado mi turno de nacer y estoy lista para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  emprender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el viaje", le dijo sin ocultar el entusiasmo que le invadía.</a:t>
            </a:r>
          </a:p>
        </p:txBody>
      </p:sp>
      <p:sp>
        <p:nvSpPr>
          <p:cNvPr id="6" name="5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Fondos para Montajes\Sol árboles invier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267430"/>
            <a:ext cx="84971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rPr>
              <a:t>El Dador de Vida bajó la mirada para examinar aquella pequeña chispa que titilaba de una manera extraña y con voz serena le contestó: "He estado pensando que tal vez no sea bueno enviarte a ese mundo". La chispa disminuyó un poco su titileo, pero luego volvió a la actitud de antes. El Dador continuó: "No es que no estés preparada ni que no sea este tu tiempo, pero no estoy seguro de que valga la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rPr>
              <a:t>pena“…</a:t>
            </a:r>
            <a:endParaRPr lang="es-CO" sz="2000" b="1" dirty="0">
              <a:solidFill>
                <a:schemeClr val="bg1"/>
              </a:solidFill>
              <a:effectLst>
                <a:glow rad="114300">
                  <a:schemeClr val="tx2">
                    <a:lumMod val="50000"/>
                  </a:schemeClr>
                </a:glow>
              </a:effectLst>
              <a:latin typeface="+mj-lt"/>
            </a:endParaRP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Fondos para Montajes\Sol chamizos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483460"/>
            <a:ext cx="82091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001B36"/>
                  </a:glow>
                </a:effectLst>
                <a:latin typeface="+mj-lt"/>
              </a:rPr>
              <a:t>“… ¡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001B36"/>
                  </a:glow>
                </a:effectLst>
                <a:latin typeface="+mj-lt"/>
              </a:rPr>
              <a:t>Claro que vale la pena, Maestro! ¡Me están esperando!", casi gritó la chispa, moviéndose impacientemente de un lado para el otro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001B36"/>
                  </a:glow>
                </a:effectLst>
                <a:latin typeface="+mj-lt"/>
              </a:rPr>
              <a:t>.</a:t>
            </a:r>
          </a:p>
          <a:p>
            <a:endParaRPr lang="es-CO" sz="2000" b="1" dirty="0">
              <a:solidFill>
                <a:schemeClr val="bg1"/>
              </a:solidFill>
              <a:effectLst>
                <a:glow rad="114300">
                  <a:srgbClr val="001B36"/>
                </a:glow>
              </a:effectLst>
              <a:latin typeface="+mj-lt"/>
            </a:endParaRPr>
          </a:p>
          <a:p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001B36"/>
                  </a:glow>
                </a:effectLst>
                <a:latin typeface="+mj-lt"/>
              </a:rPr>
              <a:t>- "Quiero advertirte que los humanos malgastan el tiempo, desperdician la vida. En realidad no creo que la valoren" - manifestó el Ser de Luz Intensa, sin inmutarse por el evidente afán de su interlocutora.</a:t>
            </a: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Fondos para Montajes\Sol chamizos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1417588"/>
            <a:ext cx="51847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 "No creo que pueda generalizarse, Maestro. En mis preparativos los he estado observando y sé que también hay muchos que aprecian cada minuto y han aprendido a encontrarle un sentido a la vida. Recuerda que también ellos son creadores de sentido", repuso con convicción la pequeña chispa.</a:t>
            </a: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Fondos para Montajes\Sol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3" t="349" r="315" b="373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520" y="3120571"/>
            <a:ext cx="6912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"Es cierto lo que dices", continuó el Ser de Luz Intensa, "pero incluso hay quienes profanan lo más sagrado y con su violencia destruyen el milagro de la vida. Es triste cuando ves que una obra de arte sucumbe ante la irracionalidad y la barbarie".</a:t>
            </a: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Fondos para Montajes\Sol1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1256" r="210" b="131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1563610"/>
            <a:ext cx="82091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rPr>
              <a:t>"Tú sabes, Maestro" -interpeló la chispa, ya más tranquila- "que entre los humanos también hay creadores de belleza y muchos héroes anónimos que, aún en condiciones adversas, conservan su dignidad y no ceden ante el camino fácil de la violencia. Es más difícil darle un abrazo al enemigo, que darle un golpe. Pero esos héroes anónimos ya están poblando el mundo y necesitan tiempo. Por ellos y por muchos más debo estar allí".</a:t>
            </a:r>
          </a:p>
        </p:txBody>
      </p:sp>
      <p:sp>
        <p:nvSpPr>
          <p:cNvPr id="4" name="3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Fondos para Montajes\Sol2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" t="341" r="210" b="373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60550" y="141758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 "¿Qué me dices de la ingratitud de los humanos? ¿Acaso quieres llevarles regalos? ¿Piensas que te lo van a agradecer? Es mejor que te desengañes. Ellos desconfían de los regalos y cuando los reciben, piensan que aún es poco y se sienten robados. Nadie aprecia la riqueza que tiene y menos si es un obsequio".</a:t>
            </a: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Fondos para Montajes\Sol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" t="1082" r="279" b="186"/>
          <a:stretch/>
        </p:blipFill>
        <p:spPr bwMode="auto">
          <a:xfrm>
            <a:off x="0" y="0"/>
            <a:ext cx="915183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060" y="1279089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 "¡Qué bueno que lo recuerdas, Maestro, porque tú también me has enseñado que la mayor satisfacción de quien regala está en el hecho mismo de dar, sin esperar nada a cambio! Llegaré con abundantes regalos. Algunos los recibirán con alegría, otros con desdén, pero igual me sentiré feliz. Lo que cada quien haga con sus dones será su decisión".</a:t>
            </a: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oad Through The Woods X Nature Wallpap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27480" y="3336601"/>
            <a:ext cx="76330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 "¡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Vaya! Veo que has aprendido muy bien la lección; pero mira que son tiempos difíciles, te vas a encontrar con muchos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obstáculos”...</a:t>
            </a:r>
          </a:p>
          <a:p>
            <a:pPr marL="342900" indent="-342900">
              <a:buFontTx/>
              <a:buChar char="-"/>
            </a:pPr>
            <a:endParaRPr lang="es-CO" sz="2000" b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 "Pero también con muchas oportunidades, Maestro".</a:t>
            </a: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84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Fondos para Montajes\Sol1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" t="375" r="106" b="186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470" y="2211700"/>
            <a:ext cx="79931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rPr>
              <a:t>- "...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rPr>
              <a:t>con mucha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rPr>
              <a:t>injusticia”...</a:t>
            </a:r>
          </a:p>
          <a:p>
            <a:pPr marL="342900" indent="-342900">
              <a:buFontTx/>
              <a:buChar char="-"/>
            </a:pPr>
            <a:endParaRPr lang="es-CO" sz="2000" b="1" dirty="0">
              <a:solidFill>
                <a:schemeClr val="bg1"/>
              </a:solidFill>
              <a:effectLst>
                <a:glow rad="114300">
                  <a:schemeClr val="tx2">
                    <a:lumMod val="50000"/>
                  </a:schemeClr>
                </a:glow>
              </a:effectLst>
              <a:latin typeface="+mj-lt"/>
            </a:endParaRPr>
          </a:p>
          <a:p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2">
                      <a:lumMod val="50000"/>
                    </a:schemeClr>
                  </a:glow>
                </a:effectLst>
                <a:latin typeface="+mj-lt"/>
              </a:rPr>
              <a:t>- "Pero también con mucha solidaridad y generosidad indescriptibles..."</a:t>
            </a: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Fondos para Montajes\Sol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13990" y="2832531"/>
            <a:ext cx="50223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 "...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con mucho odio y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dolor”...</a:t>
            </a:r>
          </a:p>
          <a:p>
            <a:pPr marL="342900" indent="-342900">
              <a:buFontTx/>
              <a:buChar char="-"/>
            </a:pPr>
            <a:endParaRPr lang="es-CO" sz="2000" b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 "Pero también con alegría y amor. Y el amor, Maestro, es capaz de sanarlo todo".</a:t>
            </a: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Fondos para Montajes\Sol3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411450"/>
            <a:ext cx="41765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El Dador de Vida guardó silencio por un momento. Miró de nuevo a la chispa que seguía titilando emocionada. Levantó el rostro para contemplar otra vez el infinito, y por fin dijo: "Veo que todos los horrores del mundo y los defectos de la humanidad no podrán hacerte desistir de la idea de nacer. Sólo me queda colmarte de bendiciones para que las compartas con quienes vas a visitar”. La pequeña luz fulguraba de felicidad. Por fin, el Ser Supremo la despidió diciéndole:</a:t>
            </a:r>
          </a:p>
        </p:txBody>
      </p:sp>
      <p:sp>
        <p:nvSpPr>
          <p:cNvPr id="5" name="4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Fondos para Montajes\Sol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456201"/>
            <a:ext cx="43926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- "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Aquí, eres la chispa de la </a:t>
            </a:r>
            <a:r>
              <a:rPr lang="es-CO" sz="2000" b="1" dirty="0" err="1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speranza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.</a:t>
            </a:r>
          </a:p>
          <a:p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    Allá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, ¿cómo te llamarás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?”</a:t>
            </a:r>
          </a:p>
          <a:p>
            <a:pPr marL="342900" indent="-342900">
              <a:buFontTx/>
              <a:buChar char="-"/>
            </a:pPr>
            <a:endParaRPr lang="es-CO" sz="2000" b="1" dirty="0">
              <a:solidFill>
                <a:schemeClr val="bg1"/>
              </a:solidFill>
              <a:effectLst>
                <a:glow rad="114300">
                  <a:srgbClr val="261300"/>
                </a:glow>
              </a:effectLst>
              <a:latin typeface="+mj-lt"/>
            </a:endParaRPr>
          </a:p>
          <a:p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- "Año Nuevo, Maestro".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94269" y="2915582"/>
            <a:ext cx="309539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Texto: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Pablo Emilio Buitrago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Rugeles</a:t>
            </a:r>
            <a:endParaRPr lang="es-CO" sz="1400" b="1" i="1" dirty="0" smtClean="0">
              <a:solidFill>
                <a:schemeClr val="bg1"/>
              </a:solidFill>
              <a:effectLst>
                <a:glow rad="114300">
                  <a:srgbClr val="261300"/>
                </a:glow>
              </a:effectLst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14300">
                  <a:srgbClr val="261300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Música: </a:t>
            </a:r>
            <a:r>
              <a:rPr lang="es-CO" sz="1400" b="1" dirty="0" err="1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Moonlit</a:t>
            </a:r>
            <a:r>
              <a:rPr lang="es-CO" sz="1400" b="1" dirty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 </a:t>
            </a:r>
            <a:r>
              <a:rPr lang="es-CO" sz="1400" b="1" dirty="0" err="1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ocean</a:t>
            </a:r>
            <a:r>
              <a:rPr lang="es-CO" sz="1400" b="1" dirty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 - 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Brian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Simpson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14300">
                  <a:srgbClr val="261300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14300">
                    <a:srgbClr val="261300"/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114300">
                  <a:srgbClr val="261300"/>
                </a:glow>
              </a:effectLst>
              <a:latin typeface="+mj-lt"/>
            </a:endParaRPr>
          </a:p>
        </p:txBody>
      </p:sp>
      <p:sp>
        <p:nvSpPr>
          <p:cNvPr id="6" name="5 Marco"/>
          <p:cNvSpPr/>
          <p:nvPr/>
        </p:nvSpPr>
        <p:spPr>
          <a:xfrm>
            <a:off x="57874" y="62385"/>
            <a:ext cx="9007621" cy="5020090"/>
          </a:xfrm>
          <a:prstGeom prst="frame">
            <a:avLst>
              <a:gd name="adj1" fmla="val 2740"/>
            </a:avLst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4020</TotalTime>
  <Words>817</Words>
  <Application>Microsoft Office PowerPoint</Application>
  <PresentationFormat>Presentación en pantalla (16:9)</PresentationFormat>
  <Paragraphs>66</Paragraphs>
  <Slides>15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227</cp:revision>
  <dcterms:created xsi:type="dcterms:W3CDTF">2013-05-29T02:56:16Z</dcterms:created>
  <dcterms:modified xsi:type="dcterms:W3CDTF">2014-12-28T02:41:50Z</dcterms:modified>
</cp:coreProperties>
</file>