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11" r:id="rId3"/>
    <p:sldId id="271" r:id="rId4"/>
    <p:sldId id="273" r:id="rId5"/>
    <p:sldId id="290" r:id="rId6"/>
    <p:sldId id="265" r:id="rId7"/>
    <p:sldId id="298" r:id="rId8"/>
    <p:sldId id="272" r:id="rId9"/>
    <p:sldId id="300" r:id="rId10"/>
    <p:sldId id="299" r:id="rId11"/>
    <p:sldId id="256" r:id="rId12"/>
    <p:sldId id="261" r:id="rId13"/>
    <p:sldId id="283" r:id="rId14"/>
    <p:sldId id="284" r:id="rId15"/>
    <p:sldId id="275" r:id="rId16"/>
    <p:sldId id="328" r:id="rId17"/>
    <p:sldId id="329" r:id="rId18"/>
    <p:sldId id="330" r:id="rId19"/>
    <p:sldId id="331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A9GvgrqG7YQZDlg+7XIXw==" hashData="01oO0cx/jqvya/9gt3Ffi5WHj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8FC5"/>
    <a:srgbClr val="A0C6FF"/>
    <a:srgbClr val="000000"/>
    <a:srgbClr val="FFFFCC"/>
    <a:srgbClr val="FFFF99"/>
    <a:srgbClr val="E28700"/>
    <a:srgbClr val="FFA7A9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93" autoAdjust="0"/>
    <p:restoredTop sz="94660"/>
  </p:normalViewPr>
  <p:slideViewPr>
    <p:cSldViewPr>
      <p:cViewPr>
        <p:scale>
          <a:sx n="60" d="100"/>
          <a:sy n="60" d="100"/>
        </p:scale>
        <p:origin x="-588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FCF5311-DBBB-4DED-817D-457AB105A01F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6BC284-5EA8-47AE-9626-0E62746685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CD026-9443-4F6E-908D-AFF483A23DC8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44866-441D-4A0A-B72E-51A9365841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ECB9E-1F5F-44BB-9299-FA78B3C50A70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2CB5F-AFD1-44CA-8189-EDCB4B228A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2D8C4-45F9-4578-96F3-36B3AB91C347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D8887-94DE-47DA-9443-6CF780094F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F178C-42C0-43D7-8CC7-5F3E2AC62F34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452D0-8923-4DA0-B7DC-ADCA45D30F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1BA8C-14FB-4C46-A84C-6892B48B4C7C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87114-E562-44CE-9304-D26E5C2F39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61357-4272-45CD-80B0-66273C0EE821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10597-6D89-4CAF-8A70-18EB9E99FB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293EE-7571-4AC1-A864-12D68E33D25A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C28F9-1DF1-4BAD-A014-E37BBEB57A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D80ED-27EC-48FC-9B26-CA30C15724EC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9E1FF-1B63-47BA-BE92-AC5E30DABE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06048-86CA-4781-B811-0DC7FAB64817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DAD8D-961F-44FE-B0EC-F742F1947F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61606-C701-488B-BB60-A7462EF42B56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F2B6E-E572-4EDB-BA55-18329DC746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B8372-B7D9-4087-9C3B-72222B0387D2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18C2F-453D-4E3A-B906-1D6EA50510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B35B65-E9E9-4BD9-BB4D-6ADB3B6F32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C5C">
            <a:alpha val="7607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96B887-4085-4ACC-85DE-D3A8C9315BCD}" type="datetimeFigureOut">
              <a:rPr lang="es-ES"/>
              <a:pPr>
                <a:defRPr/>
              </a:pPr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EB13E0-C178-4027-ADE0-06FC28939C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E9F397-6ED1-4A2A-B224-B8628EF519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7607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6" name="Picture 2" descr="C:\Users\Administrador\Desktop\dibujos para pps\4093384640_5ffa38e729_z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0" y="288000"/>
            <a:ext cx="8424000" cy="626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5" name="4 Rectángulo"/>
          <p:cNvSpPr/>
          <p:nvPr/>
        </p:nvSpPr>
        <p:spPr>
          <a:xfrm>
            <a:off x="683568" y="980728"/>
            <a:ext cx="8136904" cy="544764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unset" dir="t"/>
            </a:scene3d>
            <a:sp3d contourW="38100" prstMaterial="powder">
              <a:bevelT w="127000" h="127000"/>
              <a:extrusionClr>
                <a:srgbClr val="FFFFCC"/>
              </a:extrusionClr>
              <a:contourClr>
                <a:schemeClr val="tx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800" b="1" dirty="0">
                <a:blipFill>
                  <a:blip r:embed="rId4"/>
                  <a:tile tx="0" ty="0" sx="100000" sy="100000" flip="none" algn="tl"/>
                </a:blipFill>
                <a:latin typeface="Monotype Corsiva" pitchFamily="66" charset="0"/>
                <a:cs typeface="+mn-cs"/>
              </a:rPr>
              <a:t>  “</a:t>
            </a:r>
            <a:r>
              <a:rPr lang="es-AR" sz="4800" b="1" dirty="0">
                <a:blipFill>
                  <a:blip r:embed="rId4"/>
                  <a:tile tx="0" ty="0" sx="100000" sy="100000" flip="none" algn="tl"/>
                </a:blipFill>
                <a:effectLst>
                  <a:outerShdw sx="1000" sy="1000" algn="ctr" rotWithShape="0">
                    <a:schemeClr val="bg1"/>
                  </a:outerShdw>
                </a:effectLst>
                <a:latin typeface="Monotype Corsiva" pitchFamily="66" charset="0"/>
                <a:cs typeface="+mn-cs"/>
              </a:rPr>
              <a:t>Cuando yo me vaya”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4000" b="1" dirty="0">
              <a:blipFill>
                <a:blip r:embed="rId4"/>
                <a:tile tx="0" ty="0" sx="100000" sy="100000" flip="none" algn="tl"/>
              </a:blip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4000" b="1" dirty="0">
              <a:blipFill>
                <a:blip r:embed="rId4"/>
                <a:tile tx="0" ty="0" sx="100000" sy="100000" flip="none" algn="tl"/>
              </a:blip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4000" b="1" dirty="0">
              <a:blipFill>
                <a:blip r:embed="rId4"/>
                <a:tile tx="0" ty="0" sx="100000" sy="100000" flip="none" algn="tl"/>
              </a:blip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4000" b="1" dirty="0">
              <a:blipFill>
                <a:blip r:embed="rId4"/>
                <a:tile tx="0" ty="0" sx="100000" sy="100000" flip="none" algn="tl"/>
              </a:blip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4000" b="1" dirty="0">
              <a:blipFill>
                <a:blip r:embed="rId4"/>
                <a:tile tx="0" ty="0" sx="100000" sy="100000" flip="none" algn="tl"/>
              </a:blip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blipFill>
                  <a:blip r:embed="rId4"/>
                  <a:tile tx="0" ty="0" sx="100000" sy="100000" flip="none" algn="tl"/>
                </a:blipFill>
                <a:latin typeface="+mn-lt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dirty="0">
                <a:blipFill>
                  <a:blip r:embed="rId4"/>
                  <a:tile tx="0" ty="0" sx="100000" sy="100000" flip="none" algn="tl"/>
                </a:blipFill>
                <a:latin typeface="+mn-lt"/>
                <a:cs typeface="+mn-cs"/>
              </a:rPr>
              <a:t>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dirty="0">
                <a:blipFill>
                  <a:blip r:embed="rId4"/>
                  <a:tile tx="0" ty="0" sx="100000" sy="100000" flip="none" algn="tl"/>
                </a:blipFill>
                <a:latin typeface="+mn-lt"/>
                <a:cs typeface="+mn-cs"/>
              </a:rPr>
              <a:t>                                  Carlos Alberto </a:t>
            </a:r>
            <a:r>
              <a:rPr lang="es-AR" sz="3600" b="1" dirty="0" err="1">
                <a:blipFill>
                  <a:blip r:embed="rId4"/>
                  <a:tile tx="0" ty="0" sx="100000" sy="100000" flip="none" algn="tl"/>
                </a:blipFill>
                <a:latin typeface="+mn-lt"/>
                <a:cs typeface="+mn-cs"/>
              </a:rPr>
              <a:t>Boaglio</a:t>
            </a:r>
            <a:endParaRPr lang="es-ES" sz="3600" b="1" dirty="0">
              <a:blipFill>
                <a:blip r:embed="rId4"/>
                <a:tile tx="0" ty="0" sx="100000" sy="100000" flip="none" algn="tl"/>
              </a:blipFill>
              <a:latin typeface="+mn-lt"/>
              <a:cs typeface="+mn-cs"/>
            </a:endParaRPr>
          </a:p>
        </p:txBody>
      </p:sp>
      <p:pic>
        <p:nvPicPr>
          <p:cNvPr id="11" name="Picture 3" descr="D:\Mis documentos\Jokes (Gif)\musicbut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43608" y="5661248"/>
            <a:ext cx="360040" cy="360040"/>
          </a:xfrm>
          <a:prstGeom prst="rect">
            <a:avLst/>
          </a:prstGeom>
          <a:noFill/>
        </p:spPr>
      </p:pic>
      <p:pic>
        <p:nvPicPr>
          <p:cNvPr id="12" name="Picture 3" descr="D:\Mis documentos\Jokes (Gif)\musicbut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39552" y="6021288"/>
            <a:ext cx="360040" cy="36004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00000" y="6048000"/>
            <a:ext cx="1532792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600" b="1" dirty="0">
                <a:ln w="11430"/>
                <a:solidFill>
                  <a:srgbClr val="E28700"/>
                </a:solidFill>
                <a:latin typeface="+mn-lt"/>
                <a:cs typeface="+mn-cs"/>
              </a:rPr>
              <a:t>Avance manual </a:t>
            </a:r>
            <a:endParaRPr lang="es-ES" sz="1600" b="1" dirty="0">
              <a:ln w="11430"/>
              <a:solidFill>
                <a:srgbClr val="E287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dissolve/>
    <p:sndAc>
      <p:stSnd loop="1">
        <p:snd r:embed="rId2" name="Theme From  Missi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istrador\Desktop\dibujos para pps\3819229143_c13136a444_z.jpg"/>
          <p:cNvPicPr>
            <a:picLocks noChangeAspect="1" noChangeArrowheads="1"/>
          </p:cNvPicPr>
          <p:nvPr/>
        </p:nvPicPr>
        <p:blipFill>
          <a:blip r:embed="rId2" cstate="print"/>
          <a:srcRect l="15714"/>
          <a:stretch>
            <a:fillRect/>
          </a:stretch>
        </p:blipFill>
        <p:spPr bwMode="auto">
          <a:xfrm>
            <a:off x="4499992" y="476672"/>
            <a:ext cx="4248472" cy="5939448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23850" y="1628775"/>
            <a:ext cx="4217988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20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Cuando yo me vaya, </a:t>
            </a:r>
          </a:p>
          <a:p>
            <a:endParaRPr lang="es-AR" sz="2000" b="1">
              <a:solidFill>
                <a:schemeClr val="bg1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20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                no quiero que llores,</a:t>
            </a:r>
          </a:p>
          <a:p>
            <a:endParaRPr lang="es-AR" sz="2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20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quédate en silencio, </a:t>
            </a:r>
          </a:p>
          <a:p>
            <a:endParaRPr lang="es-AR" sz="2000" b="1">
              <a:solidFill>
                <a:schemeClr val="bg1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20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                sin decir palabras,</a:t>
            </a:r>
          </a:p>
          <a:p>
            <a:endParaRPr lang="es-AR" sz="2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20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y vive recuerdos, </a:t>
            </a:r>
          </a:p>
          <a:p>
            <a:endParaRPr lang="es-AR" sz="2000" b="1">
              <a:solidFill>
                <a:schemeClr val="bg1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20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                reconforta el alma.</a:t>
            </a:r>
            <a:endParaRPr lang="es-ES" sz="20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auto">
          <a:xfrm>
            <a:off x="4572000" y="6083300"/>
            <a:ext cx="14811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400" i="1">
                <a:solidFill>
                  <a:schemeClr val="bg1"/>
                </a:solidFill>
                <a:latin typeface="Monotype Corsiva" pitchFamily="66" charset="0"/>
              </a:rPr>
              <a:t>pps : Risto + Isolina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dor\Desktop\dibujos para pps\3996034486_0fed87a6e8_z.jpg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541338" y="0"/>
            <a:ext cx="5220000" cy="6876000"/>
          </a:xfrm>
        </p:spPr>
      </p:pic>
      <p:pic>
        <p:nvPicPr>
          <p:cNvPr id="18434" name="Picture 2" descr="C:\Users\Administrador\Desktop\dibujos para pps\3923219484_0ca96cfa5b_z.jpg"/>
          <p:cNvPicPr>
            <a:picLocks noChangeArrowheads="1"/>
          </p:cNvPicPr>
          <p:nvPr/>
        </p:nvPicPr>
        <p:blipFill>
          <a:blip r:embed="rId3" cstate="print"/>
          <a:srcRect b="2438"/>
          <a:stretch>
            <a:fillRect/>
          </a:stretch>
        </p:blipFill>
        <p:spPr bwMode="auto">
          <a:xfrm>
            <a:off x="4440362" y="0"/>
            <a:ext cx="4752000" cy="6876000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859338" y="188913"/>
            <a:ext cx="26654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Cuando yo me duerma,           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respeta mi sueño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por algo me duermo;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por algo me he ido.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s-ES" sz="20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dor\Desktop\dibujos para pps\pi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7350"/>
            <a:ext cx="9144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4076700"/>
            <a:ext cx="4643438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b="1">
                <a:latin typeface="Lucida Sans" pitchFamily="34" charset="0"/>
                <a:cs typeface="Times New Roman" pitchFamily="18" charset="0"/>
              </a:rPr>
              <a:t>    </a:t>
            </a:r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Si sientes mi ausencia,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                  no pronuncies nada,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y casi en el aire,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                  con paso muy fino,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búscame en mi casa,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                  búscame en mis libros,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búscame en mis cartas,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                  y entre los papeles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que he escrito apurado.</a:t>
            </a:r>
            <a:endParaRPr lang="es-ES" sz="1600" b="1">
              <a:solidFill>
                <a:srgbClr val="FFFF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6" name="Picture 2" descr="C:\Users\Administrador\Desktop\dibujos para pps\7044681-md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0" y="-387350"/>
            <a:ext cx="10080000" cy="760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11188" y="476250"/>
            <a:ext cx="47879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Ponte mis camisas, mi sweater, mi saco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puedes usar todos mis zapatos.</a:t>
            </a:r>
          </a:p>
          <a:p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Te presto mi cuarto, mi almohada, mi cama,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cuando haga frío, ponte mis bufandas</a:t>
            </a:r>
            <a:r>
              <a:rPr lang="es-AR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.</a:t>
            </a:r>
            <a:r>
              <a:rPr lang="es-ES" b="1">
                <a:solidFill>
                  <a:srgbClr val="FFFF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8198" name="Text Box 13"/>
          <p:cNvSpPr txBox="1">
            <a:spLocks noChangeArrowheads="1"/>
          </p:cNvSpPr>
          <p:nvPr/>
        </p:nvSpPr>
        <p:spPr bwMode="auto">
          <a:xfrm>
            <a:off x="179388" y="6408738"/>
            <a:ext cx="14827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400" i="1">
                <a:solidFill>
                  <a:srgbClr val="FFFFCC"/>
                </a:solidFill>
                <a:latin typeface="Monotype Corsiva" pitchFamily="66" charset="0"/>
              </a:rPr>
              <a:t>pps : Risto + Isolina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istrador\Desktop\dibujos para pps\6505294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65300" y="-531813"/>
            <a:ext cx="11361738" cy="7848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299200" y="4508500"/>
            <a:ext cx="28448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Te puedes comer </a:t>
            </a: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todo el chocolate</a:t>
            </a: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beberte el vino </a:t>
            </a: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que dejé guardado.</a:t>
            </a:r>
          </a:p>
          <a:p>
            <a:endParaRPr lang="es-AR" sz="14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Escucha ese tema </a:t>
            </a: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que a mí me gustaba,</a:t>
            </a: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usa mi perfume </a:t>
            </a:r>
          </a:p>
          <a:p>
            <a:r>
              <a:rPr lang="es-AR" sz="14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riega mis plantas. 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4" name="Picture 2" descr="C:\Users\Administrador\Desktop\dibujos para pps\3879048134_63ce4d694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716463" y="476250"/>
            <a:ext cx="4040187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4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Si tapan mi cuerpo, no me tengas lástima,</a:t>
            </a:r>
          </a:p>
          <a:p>
            <a:endParaRPr lang="es-AR" sz="1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corre hacia el espacio, libera tu alma,</a:t>
            </a:r>
          </a:p>
          <a:p>
            <a:endParaRPr lang="es-AR" sz="1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palpa la poesía, la música, el canto</a:t>
            </a:r>
          </a:p>
          <a:p>
            <a:endParaRPr lang="es-AR" sz="1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y deja que el viento juegue con tu cara.</a:t>
            </a:r>
          </a:p>
          <a:p>
            <a:endParaRPr lang="es-AR" sz="1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Besa bien la tierra, toma toda el agua</a:t>
            </a:r>
          </a:p>
          <a:p>
            <a:endParaRPr lang="es-AR" sz="1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y aprende el idioma vivo de los pájaros.</a:t>
            </a:r>
            <a:endParaRPr lang="es-ES" sz="16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istrador\Desktop\dibujos para pps\7105136 -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-387350"/>
            <a:ext cx="10574338" cy="785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5288" y="260350"/>
            <a:ext cx="26193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Si me extrañas mucho, </a:t>
            </a: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disimula el acto,</a:t>
            </a:r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búscame en los niños, </a:t>
            </a: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el café, la radio</a:t>
            </a:r>
          </a:p>
          <a:p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en el sitio ése </a:t>
            </a: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donde me ocultaba.</a:t>
            </a:r>
            <a:endParaRPr lang="es-ES" sz="1600" b="1">
              <a:solidFill>
                <a:srgbClr val="FFFF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Administrador\Desktop\dibujos para pps\6732899-l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396875" y="-315913"/>
            <a:ext cx="9856788" cy="7561263"/>
          </a:xfr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5288" y="4941888"/>
            <a:ext cx="248285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No pronuncies nunca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la palabra muerte.</a:t>
            </a:r>
          </a:p>
          <a:p>
            <a:endParaRPr lang="es-AR" sz="8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A veces es más triste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vivir olvidado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que morir mil veces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ser recordado.</a:t>
            </a:r>
            <a:endParaRPr lang="es-ES" sz="1600" b="1">
              <a:solidFill>
                <a:srgbClr val="FFFF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istrador\Desktop\dibujos para pps\0_329c9_5443cedf_XL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000" y="-387350"/>
            <a:ext cx="9792000" cy="765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9750" y="3357563"/>
            <a:ext cx="26431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Cuando yo me duerma,</a:t>
            </a:r>
          </a:p>
          <a:p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no me lleves flores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a una tumba amarga,</a:t>
            </a:r>
          </a:p>
          <a:p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grita con la fuerza </a:t>
            </a: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de toda tu entraña</a:t>
            </a:r>
          </a:p>
          <a:p>
            <a:endParaRPr lang="es-AR" sz="1600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que el mundo está vivo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</a:t>
            </a: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sigue su marcha.</a:t>
            </a:r>
            <a:endParaRPr lang="es-ES" sz="1600" b="1">
              <a:solidFill>
                <a:srgbClr val="FFFF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istrador\Desktop\dibujos para pps\6598330-lg.jpg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 t="1910" r="4428"/>
          <a:stretch>
            <a:fillRect/>
          </a:stretch>
        </p:blipFill>
        <p:spPr>
          <a:xfrm>
            <a:off x="-323850" y="-242888"/>
            <a:ext cx="4967288" cy="7391401"/>
          </a:xfrm>
        </p:spPr>
      </p:pic>
      <p:pic>
        <p:nvPicPr>
          <p:cNvPr id="14339" name="Picture 2" descr="C:\Users\Administrador\Desktop\dibujos para pps\7459938-lg.jpg"/>
          <p:cNvPicPr>
            <a:picLocks noChangeAspect="1" noChangeArrowheads="1"/>
          </p:cNvPicPr>
          <p:nvPr/>
        </p:nvPicPr>
        <p:blipFill>
          <a:blip r:embed="rId3" cstate="print"/>
          <a:srcRect l="7127" b="7771"/>
          <a:stretch>
            <a:fillRect/>
          </a:stretch>
        </p:blipFill>
        <p:spPr bwMode="auto">
          <a:xfrm>
            <a:off x="4608513" y="-242888"/>
            <a:ext cx="5622925" cy="7397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048375" y="4535488"/>
            <a:ext cx="26257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La llama encendida </a:t>
            </a:r>
          </a:p>
          <a:p>
            <a:endParaRPr lang="es-AR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no se va a apagar</a:t>
            </a:r>
          </a:p>
          <a:p>
            <a:endParaRPr lang="es-AR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por el simple hecho </a:t>
            </a:r>
          </a:p>
          <a:p>
            <a:endParaRPr lang="es-AR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de que no esté más</a:t>
            </a:r>
            <a:r>
              <a:rPr lang="es-AR" sz="20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.</a:t>
            </a:r>
            <a:endParaRPr lang="es-ES" sz="2000" b="1">
              <a:solidFill>
                <a:srgbClr val="FFFFCC"/>
              </a:solidFill>
              <a:latin typeface="Times New Roman" pitchFamily="18" charset="0"/>
            </a:endParaRPr>
          </a:p>
        </p:txBody>
      </p:sp>
      <p:sp>
        <p:nvSpPr>
          <p:cNvPr id="14341" name="Text Box 13"/>
          <p:cNvSpPr txBox="1">
            <a:spLocks noChangeArrowheads="1"/>
          </p:cNvSpPr>
          <p:nvPr/>
        </p:nvSpPr>
        <p:spPr bwMode="auto">
          <a:xfrm>
            <a:off x="215900" y="6443663"/>
            <a:ext cx="14811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400" i="1">
                <a:solidFill>
                  <a:srgbClr val="FFFFCC"/>
                </a:solidFill>
                <a:latin typeface="Monotype Corsiva" pitchFamily="66" charset="0"/>
              </a:rPr>
              <a:t>pps : Risto + Isolina</a:t>
            </a: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Administrador\Desktop\dibujos para pps\sl5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5125" y="0"/>
            <a:ext cx="4968875" cy="687546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003800" y="188913"/>
            <a:ext cx="2382838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4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Los hombres que “viven” </a:t>
            </a:r>
          </a:p>
          <a:p>
            <a:r>
              <a:rPr lang="es-AR" sz="14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no se mueren nunca,</a:t>
            </a:r>
            <a:endParaRPr lang="es-AR" sz="140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se duermen de a ratos, </a:t>
            </a:r>
          </a:p>
          <a:p>
            <a:r>
              <a:rPr lang="es-AR" sz="14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de a ratos pequeños,</a:t>
            </a:r>
            <a:endParaRPr lang="es-AR" sz="1400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4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el sueño infinito </a:t>
            </a:r>
          </a:p>
          <a:p>
            <a:r>
              <a:rPr lang="es-AR" sz="14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es sólo una excusa</a:t>
            </a:r>
            <a:r>
              <a:rPr lang="es-AR" sz="160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.</a:t>
            </a:r>
            <a:endParaRPr lang="es-ES" sz="1600">
              <a:solidFill>
                <a:srgbClr val="FFFFCC"/>
              </a:solidFill>
              <a:latin typeface="Times New Roman" pitchFamily="18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>
            <a:off x="4176713" y="0"/>
            <a:ext cx="0" cy="685800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5365" name="Picture 2" descr="C:\Users\Administrador\Desktop\Vinos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000" y="-12700"/>
            <a:ext cx="4212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istrador\Desktop\dibujos para pps\expo_Foto_Benach_Alcaine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763688" y="476672"/>
            <a:ext cx="502413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flat" dir="t"/>
            </a:scene3d>
            <a:sp3d prstMaterial="matte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Cuando yo me vaya, extiende tu mano,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estarás conmigo sellada en contacto,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y aunque no me veas, y aunque no me palpes,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sabrás que por siempre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estaré a tu lado.</a:t>
            </a:r>
            <a:endParaRPr lang="es-ES" sz="1600" b="1" dirty="0">
              <a:solidFill>
                <a:srgbClr val="FFFFCC"/>
              </a:solidFill>
              <a:latin typeface="Times New Roman" pitchFamily="18" charset="0"/>
              <a:cs typeface="+mn-cs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istrador\Desktop\dibujos para pps\3996034864_9a3a98a8b8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300788" y="2420938"/>
            <a:ext cx="26924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36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  </a:t>
            </a:r>
            <a:r>
              <a:rPr lang="es-AR" sz="800" b="1">
                <a:solidFill>
                  <a:schemeClr val="bg1"/>
                </a:solidFill>
                <a:latin typeface="Lucida Sans" pitchFamily="34" charset="0"/>
                <a:cs typeface="Times New Roman" pitchFamily="18" charset="0"/>
              </a:rPr>
              <a:t> </a:t>
            </a:r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Entonces, un día, </a:t>
            </a:r>
          </a:p>
          <a:p>
            <a:endParaRPr lang="es-AR" sz="14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sonriente y vibrante,</a:t>
            </a: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endParaRPr lang="es-AR" b="1">
              <a:solidFill>
                <a:srgbClr val="FFFF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sabrás que volví </a:t>
            </a: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endParaRPr lang="es-AR" sz="1600" b="1">
              <a:solidFill>
                <a:srgbClr val="FFFFCC"/>
              </a:solidFill>
              <a:latin typeface="Lucida Sans" pitchFamily="34" charset="0"/>
              <a:cs typeface="Times New Roman" pitchFamily="18" charset="0"/>
            </a:endParaRPr>
          </a:p>
          <a:p>
            <a:r>
              <a:rPr lang="es-AR" sz="1600" b="1">
                <a:solidFill>
                  <a:srgbClr val="FFFFCC"/>
                </a:solidFill>
                <a:latin typeface="Lucida Sans" pitchFamily="34" charset="0"/>
                <a:cs typeface="Times New Roman" pitchFamily="18" charset="0"/>
              </a:rPr>
              <a:t>     para no marcharme.</a:t>
            </a:r>
            <a:endParaRPr lang="es-ES" sz="1600" b="1">
              <a:solidFill>
                <a:srgbClr val="FFFF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Picture 2" descr="C:\Users\Administrador\Desktop\dibujos para pps\Se-acaba-el-tiempo-a27060721.jpg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 t="7161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8F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Bisel"/>
          <p:cNvSpPr/>
          <p:nvPr/>
        </p:nvSpPr>
        <p:spPr>
          <a:xfrm>
            <a:off x="2232025" y="360363"/>
            <a:ext cx="4679950" cy="6192837"/>
          </a:xfrm>
          <a:prstGeom prst="bevel">
            <a:avLst>
              <a:gd name="adj" fmla="val 24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Rectángulo"/>
          <p:cNvSpPr>
            <a:spLocks noChangeArrowheads="1"/>
          </p:cNvSpPr>
          <p:nvPr/>
        </p:nvSpPr>
        <p:spPr bwMode="auto">
          <a:xfrm>
            <a:off x="2411413" y="5732463"/>
            <a:ext cx="1584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>
                <a:solidFill>
                  <a:srgbClr val="FFFFCC"/>
                </a:solidFill>
                <a:latin typeface="Calibri" pitchFamily="34" charset="0"/>
              </a:rPr>
              <a:t>pps sin fines </a:t>
            </a:r>
          </a:p>
          <a:p>
            <a:pPr algn="ctr"/>
            <a:r>
              <a:rPr lang="es-ES_tradnl" sz="1600">
                <a:solidFill>
                  <a:srgbClr val="FFFFCC"/>
                </a:solidFill>
                <a:latin typeface="Calibri" pitchFamily="34" charset="0"/>
              </a:rPr>
              <a:t> de lucro </a:t>
            </a:r>
            <a:endParaRPr lang="es-ES" sz="1600">
              <a:latin typeface="Calibri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851920" y="2520000"/>
            <a:ext cx="2812693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sunset" dir="t"/>
          </a:scene3d>
          <a:sp3d>
            <a:bevelT/>
          </a:sp3d>
        </p:spPr>
        <p:txBody>
          <a:bodyPr wrap="none">
            <a:spAutoFit/>
            <a:sp3d extrusionH="6350" prstMaterial="flat">
              <a:contourClr>
                <a:srgbClr val="000000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000" b="1" dirty="0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Imágenes de la web.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000" b="1" dirty="0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Especial agradecimiento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000" b="1" dirty="0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 </a:t>
            </a:r>
            <a:r>
              <a:rPr lang="es-ES" sz="2000" b="1" dirty="0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Mikel </a:t>
            </a:r>
            <a:r>
              <a:rPr lang="es-ES" sz="2000" b="1" dirty="0" err="1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Arrizabalaga</a:t>
            </a:r>
            <a:r>
              <a:rPr lang="es-ES" sz="2000" b="1" dirty="0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4428000" y="5652000"/>
            <a:ext cx="2244910" cy="646331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Tema musical 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_tradnl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Theme</a:t>
            </a: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_tradnl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from</a:t>
            </a: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_tradnl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Missing</a:t>
            </a: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es-E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520000" y="4140000"/>
            <a:ext cx="2332690" cy="92333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  <a:scene3d>
              <a:camera prst="orthographicFront"/>
              <a:lightRig rig="sunset" dir="t"/>
            </a:scene3d>
            <a:sp3d extrusionH="6350" prstMaterial="flat">
              <a:extrusionClr>
                <a:srgbClr val="000000"/>
              </a:extrusion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Diseño: </a:t>
            </a:r>
            <a:r>
              <a:rPr lang="es-ES_tradnl" b="1" dirty="0" err="1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Risto</a:t>
            </a:r>
            <a:r>
              <a:rPr lang="es-ES_tradnl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+ Isolina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Mendoza, Argentina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Febrero de 2012 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2555776" y="648000"/>
            <a:ext cx="2592288" cy="1231106"/>
          </a:xfrm>
          <a:prstGeom prst="rect">
            <a:avLst/>
          </a:prstGeom>
          <a:gradFill flip="none" rotWithShape="1">
            <a:gsLst>
              <a:gs pos="0">
                <a:srgbClr val="FFCC99">
                  <a:shade val="30000"/>
                  <a:satMod val="115000"/>
                </a:srgbClr>
              </a:gs>
              <a:gs pos="50000">
                <a:srgbClr val="FFCC99">
                  <a:shade val="67500"/>
                  <a:satMod val="115000"/>
                </a:srgbClr>
              </a:gs>
              <a:gs pos="100000">
                <a:srgbClr val="FFCC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0000">
                <a:alpha val="0"/>
              </a:srgb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sunset" dir="t"/>
          </a:scene3d>
          <a:sp3d contourW="44450" prstMaterial="matte">
            <a:bevelT w="63500" h="63500"/>
            <a:contourClr>
              <a:srgbClr val="FFFFFF"/>
            </a:contourClr>
          </a:sp3d>
        </p:spPr>
        <p:txBody>
          <a:bodyPr>
            <a:spAutoFit/>
            <a:sp3d extrusionH="6350" prstMaterial="flat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6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“</a:t>
            </a:r>
            <a:r>
              <a:rPr lang="es-ES_tradnl" sz="2000" dirty="0">
                <a:ln w="25400">
                  <a:solidFill>
                    <a:srgbClr val="4F81BD">
                      <a:alpha val="54902"/>
                    </a:srgb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Cuando</a:t>
            </a: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 yo </a:t>
            </a: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me</a:t>
            </a: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 vaya”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poema de Carlos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Alberto </a:t>
            </a:r>
            <a:r>
              <a:rPr lang="es-ES_tradnl" dirty="0" err="1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Boaglio</a:t>
            </a: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dirty="0">
                <a:ln>
                  <a:solidFill>
                    <a:schemeClr val="accent1">
                      <a:alpha val="55000"/>
                    </a:schemeClr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Argentina</a:t>
            </a:r>
          </a:p>
        </p:txBody>
      </p:sp>
      <p:pic>
        <p:nvPicPr>
          <p:cNvPr id="8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74732" r="75441"/>
          <a:stretch>
            <a:fillRect/>
          </a:stretch>
        </p:blipFill>
        <p:spPr bwMode="auto">
          <a:xfrm flipH="1">
            <a:off x="5724128" y="4941168"/>
            <a:ext cx="1101632" cy="1510032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74315" t="74732"/>
          <a:stretch>
            <a:fillRect/>
          </a:stretch>
        </p:blipFill>
        <p:spPr bwMode="auto">
          <a:xfrm flipH="1">
            <a:off x="2340000" y="4942800"/>
            <a:ext cx="1152128" cy="1510032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5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48953" t="49428" r="25685" b="25268"/>
          <a:stretch>
            <a:fillRect/>
          </a:stretch>
        </p:blipFill>
        <p:spPr bwMode="auto">
          <a:xfrm flipH="1">
            <a:off x="3491880" y="3429000"/>
            <a:ext cx="1137624" cy="1548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3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4559" t="49428" r="50556" b="25268"/>
          <a:stretch>
            <a:fillRect/>
          </a:stretch>
        </p:blipFill>
        <p:spPr bwMode="auto">
          <a:xfrm flipH="1">
            <a:off x="4607904" y="3429000"/>
            <a:ext cx="1116224" cy="1548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8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74315" t="49428" b="25268"/>
          <a:stretch>
            <a:fillRect/>
          </a:stretch>
        </p:blipFill>
        <p:spPr bwMode="auto">
          <a:xfrm flipH="1">
            <a:off x="2339752" y="3429000"/>
            <a:ext cx="1152128" cy="1548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9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48953" t="74732" r="25685"/>
          <a:stretch>
            <a:fillRect/>
          </a:stretch>
        </p:blipFill>
        <p:spPr bwMode="auto">
          <a:xfrm flipH="1">
            <a:off x="3492000" y="4942800"/>
            <a:ext cx="1137624" cy="1510032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0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4559" t="74701" r="50556"/>
          <a:stretch>
            <a:fillRect/>
          </a:stretch>
        </p:blipFill>
        <p:spPr bwMode="auto">
          <a:xfrm flipH="1">
            <a:off x="4607904" y="4941168"/>
            <a:ext cx="1116224" cy="1511856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1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49428" r="75441" b="25268"/>
          <a:stretch>
            <a:fillRect/>
          </a:stretch>
        </p:blipFill>
        <p:spPr bwMode="auto">
          <a:xfrm flipH="1">
            <a:off x="5724128" y="3429000"/>
            <a:ext cx="1101632" cy="1548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0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74315" t="25304" b="50597"/>
          <a:stretch>
            <a:fillRect/>
          </a:stretch>
        </p:blipFill>
        <p:spPr bwMode="auto">
          <a:xfrm flipH="1">
            <a:off x="2339752" y="1988840"/>
            <a:ext cx="1152128" cy="1476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8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74315" b="74696"/>
          <a:stretch>
            <a:fillRect/>
          </a:stretch>
        </p:blipFill>
        <p:spPr bwMode="auto">
          <a:xfrm flipH="1">
            <a:off x="2339752" y="504000"/>
            <a:ext cx="1152128" cy="1512168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4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5358" t="24997" r="49342" b="50758"/>
          <a:stretch>
            <a:fillRect/>
          </a:stretch>
        </p:blipFill>
        <p:spPr bwMode="auto">
          <a:xfrm flipH="1">
            <a:off x="4608000" y="1988840"/>
            <a:ext cx="1134000" cy="1476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3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470" t="24997" r="75155" b="50758"/>
          <a:stretch>
            <a:fillRect/>
          </a:stretch>
        </p:blipFill>
        <p:spPr bwMode="auto">
          <a:xfrm flipH="1">
            <a:off x="5724128" y="1988840"/>
            <a:ext cx="1097624" cy="1476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6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50429" t="24997" r="25222" b="50758"/>
          <a:stretch>
            <a:fillRect/>
          </a:stretch>
        </p:blipFill>
        <p:spPr bwMode="auto">
          <a:xfrm flipH="1">
            <a:off x="3491880" y="1988840"/>
            <a:ext cx="1112272" cy="1476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4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50429" r="25222" b="75003"/>
          <a:stretch>
            <a:fillRect/>
          </a:stretch>
        </p:blipFill>
        <p:spPr bwMode="auto">
          <a:xfrm flipH="1">
            <a:off x="3491880" y="504000"/>
            <a:ext cx="1112272" cy="1512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5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5358" r="49342" b="75003"/>
          <a:stretch>
            <a:fillRect/>
          </a:stretch>
        </p:blipFill>
        <p:spPr bwMode="auto">
          <a:xfrm flipH="1">
            <a:off x="4608000" y="504000"/>
            <a:ext cx="1134000" cy="1512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7" name="Picture 2" descr="C:\Users\Administrador\Desktop\Yo  - copia - copia.jpg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470" r="75155" b="75003"/>
          <a:stretch>
            <a:fillRect/>
          </a:stretch>
        </p:blipFill>
        <p:spPr bwMode="auto">
          <a:xfrm flipH="1">
            <a:off x="5724128" y="504000"/>
            <a:ext cx="1097624" cy="1512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Click="0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istrador\Desktop\Despedida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7238" y="0"/>
            <a:ext cx="102933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696075" y="6027738"/>
            <a:ext cx="2447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4800" i="1">
                <a:solidFill>
                  <a:srgbClr val="FFFFCC"/>
                </a:solidFill>
                <a:latin typeface="Monotype Corsiva" pitchFamily="66" charset="0"/>
              </a:rPr>
              <a:t>F  I  N </a:t>
            </a:r>
          </a:p>
        </p:txBody>
      </p:sp>
    </p:spTree>
  </p:cSld>
  <p:clrMapOvr>
    <a:masterClrMapping/>
  </p:clrMapOvr>
  <p:transition spd="slow" advClick="0" advTm="1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1509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2151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511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151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3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1536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1537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56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56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ando yo me vay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Cuando yo me vaya</Template>
  <TotalTime>2</TotalTime>
  <Words>560</Words>
  <Application>Microsoft Office PowerPoint</Application>
  <PresentationFormat>Presentación en pantalla (4:3)</PresentationFormat>
  <Paragraphs>164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Cuando yo me vaya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Risto + Isolina</dc:creator>
  <cp:lastModifiedBy>Usuario</cp:lastModifiedBy>
  <cp:revision>1</cp:revision>
  <dcterms:created xsi:type="dcterms:W3CDTF">2014-02-01T23:52:10Z</dcterms:created>
  <dcterms:modified xsi:type="dcterms:W3CDTF">2014-02-01T23:54:36Z</dcterms:modified>
</cp:coreProperties>
</file>