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6" r:id="rId3"/>
  </p:sldIdLst>
  <p:sldSz cx="12192000" cy="6858000"/>
  <p:notesSz cx="6858000" cy="9144000"/>
  <p:embeddedFontLst>
    <p:embeddedFont>
      <p:font typeface="Amantha" panose="02000500000000000000" pitchFamily="2" charset="0"/>
      <p:regular r:id="rId4"/>
    </p:embeddedFon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Cambria" panose="02040503050406030204" pitchFamily="18" charset="0"/>
      <p:regular r:id="rId11"/>
      <p:bold r:id="rId12"/>
      <p:italic r:id="rId13"/>
      <p:boldItalic r:id="rId14"/>
    </p:embeddedFont>
    <p:embeddedFont>
      <p:font typeface="Great Vibes" panose="02000507080000020002" pitchFamily="2" charset="0"/>
      <p:regular r:id="rId15"/>
    </p:embeddedFont>
    <p:embeddedFont>
      <p:font typeface="Kristen ITC" panose="03050502040202030202" pitchFamily="66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NUbLgKRb/FUS4EWQdwADQ==" hashData="HXoDVW1o4/+q/0fM4ZPr1jYqh+EqohSaUDBxAaW+9Vd5d/ADYRakLpUPTlKcWd3m/VLM5/nbXWwSwoW11tMGJ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AF9E"/>
    <a:srgbClr val="1E1D74"/>
    <a:srgbClr val="FAD6B4"/>
    <a:srgbClr val="BA968D"/>
    <a:srgbClr val="EDECEA"/>
    <a:srgbClr val="F3E9E1"/>
    <a:srgbClr val="E9D5C5"/>
    <a:srgbClr val="333300"/>
    <a:srgbClr val="EBB086"/>
    <a:srgbClr val="76CB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5816" autoAdjust="0"/>
  </p:normalViewPr>
  <p:slideViewPr>
    <p:cSldViewPr snapToGrid="0">
      <p:cViewPr varScale="1">
        <p:scale>
          <a:sx n="95" d="100"/>
          <a:sy n="95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C169AA-764D-41A2-BB59-99EBB5CB5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80B391-D0AF-4106-BDAC-1993A4E77A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8200DA-4DE1-42BA-97B5-EA0BCBE74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754DA8-0C7B-4CC8-AB32-A93692F0A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4A2702-2DB5-4D25-83C8-BADDB0C04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01250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A15142-A494-4345-A88B-D5820C712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BC594D8-A81F-45F9-9030-AA352C546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51E83B-6316-4C6E-A0AD-BB0DFF864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404D9B-19FC-4615-A770-DFAC087F8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FFFAAF-B67B-498A-9383-6D22272CB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630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C118FE-EE7E-414D-B7DD-C62E4BA53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094BFF-E5E9-4586-BD4D-465C78078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805AED-86AC-49C2-BB79-9ECCE2AF9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F85111-58F6-4815-AD48-E541F5782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60AC00-CFFF-44F6-9304-B9E0B0A06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0750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A6ED50-B756-42A3-92F6-634D19065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B69FEE7-0732-4584-BFD7-F1DF7B3AC9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0F46B7E-C3A9-4283-AEDF-DACB556887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5B75660-DDFA-4281-A0DC-F22219C71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2773C8D-00AE-46A7-9CD2-CF2277EEF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0AF378F-8A1A-4BFA-9918-DCC779CA2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3065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9D12CA-64E5-40B0-A6D2-3B0403DA7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FF57B1-EB04-4A4C-8368-F3E7ECB86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AA72840-32B9-4921-9CF5-615AA03F72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70501E1-9008-4511-8C6B-DA49296FF4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EE0158C-59BF-4F45-9E34-D90B8B805B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06FFE9E-1E59-454B-BF05-5DDEBF7E73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BAE1DBE-9274-4ED5-B855-D1511ACD6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9DD6F3C-A170-47C2-B4D3-1AFDED69B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0878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A9FCF1-6076-4DFA-BE81-674A06472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B9FAA08-35BE-4FE7-B939-CDB12F961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F24D60-11F0-49C5-86D6-8E5EF8684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6D427C6-348E-4FB5-B5A7-AEA62725B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118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3FC8D73-5A02-4A9F-A836-F4D4D1BBB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34C51F5-2EAF-403D-BA60-B128AED98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F1104E4-3A07-4120-B53A-5383D679E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6090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53D6D6-E468-4E5F-A59C-9375EB3C9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C09C7B-8E32-499F-960C-6CE4592D2B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DC62394-90E3-47A5-8021-9524463B0D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7AB8404-7345-4636-9AE1-544D1C4BA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3C40A12-4473-4BF1-BCD0-97E7C8903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563E192-6A16-40E9-8F54-37970841D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4772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4A7EED-C301-47E0-BF8C-154F9F384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1A9D1DE-257A-4A21-9BFE-554470EF1A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C7156B-1E0E-4CE1-BE05-5309A5D02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98B850C-5112-4618-A56D-AB4D0F207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4F887B5-C496-4926-BF9D-850F4E3FF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C42054-9648-485F-8584-AB71E656A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1847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735C3E-CEEE-44F3-8BA1-2AEA91499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DC3F9B5-D23A-4752-8FF3-3352078A68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346EEC-ACE7-43A7-B3B2-DC416ECB7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595380A-6923-4A35-BE3A-05BC2FE6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B37D7A-98BB-4A3F-A1CE-ACB5FC311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405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2C3F895-C54B-432D-B2C1-BFC7716165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7B58741-6055-46EF-AAE9-CD324AB4C2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CD19A20-BA20-4FEC-B1E9-16388810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EF8E46-919B-45E1-97EF-B647A9FC1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9288CA-018F-44A2-B437-49B85CD26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131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C85077E-BE74-4B66-95B6-1B5DCC473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DCB231A-12FC-4E97-A0C0-3EA4ADB6E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85C8AF-3376-4262-9D0D-2D357E89C8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0E91F-1095-446F-8843-50AF4453AF16}" type="datetimeFigureOut">
              <a:rPr lang="en-CA" smtClean="0"/>
              <a:t>2021-09-08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73960A-78FE-4D0B-8D41-658B123D19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180720-D83B-4438-8672-6A79EB32E9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51CC8-3541-4AEB-9E95-C6C228E0BBEB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6669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C3DA8102-9A13-469B-951B-378F4ADF2F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71923" y="1"/>
            <a:ext cx="12263919" cy="6858000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60662393-5703-4273-91BE-A06079212960}"/>
              </a:ext>
            </a:extLst>
          </p:cNvPr>
          <p:cNvSpPr txBox="1"/>
          <p:nvPr/>
        </p:nvSpPr>
        <p:spPr>
          <a:xfrm>
            <a:off x="360017" y="1215916"/>
            <a:ext cx="6164662" cy="43088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prstMaterial="matte"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CA" sz="2200" dirty="0">
                <a:ln/>
                <a:solidFill>
                  <a:srgbClr val="0033CC"/>
                </a:solidFill>
                <a:latin typeface="Amantha" panose="02000500000000000000" pitchFamily="2" charset="0"/>
              </a:rPr>
              <a:t>Emma-Margarita R. A.- Valdés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28555C2-CA32-44C5-B00E-ECD50FF7C9B5}"/>
              </a:ext>
            </a:extLst>
          </p:cNvPr>
          <p:cNvSpPr txBox="1"/>
          <p:nvPr/>
        </p:nvSpPr>
        <p:spPr>
          <a:xfrm>
            <a:off x="483490" y="486383"/>
            <a:ext cx="4806124" cy="5616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050" dirty="0">
                <a:solidFill>
                  <a:srgbClr val="0033CC"/>
                </a:solidFill>
                <a:latin typeface="Amantha" panose="02000500000000000000" pitchFamily="2" charset="0"/>
              </a:rPr>
              <a:t>Cuando todo se </a:t>
            </a:r>
            <a:r>
              <a:rPr lang="en-CA" sz="3050" dirty="0" err="1">
                <a:solidFill>
                  <a:srgbClr val="0033CC"/>
                </a:solidFill>
                <a:latin typeface="Amantha" panose="02000500000000000000" pitchFamily="2" charset="0"/>
              </a:rPr>
              <a:t>rompe</a:t>
            </a:r>
            <a:endParaRPr lang="en-CA" sz="3050" dirty="0">
              <a:solidFill>
                <a:srgbClr val="0033CC"/>
              </a:solidFill>
              <a:latin typeface="Amantha" panose="02000500000000000000" pitchFamily="2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868BACA-E653-42A0-9228-1B8340350B8C}"/>
              </a:ext>
            </a:extLst>
          </p:cNvPr>
          <p:cNvSpPr txBox="1"/>
          <p:nvPr/>
        </p:nvSpPr>
        <p:spPr>
          <a:xfrm>
            <a:off x="859746" y="408755"/>
            <a:ext cx="69939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33CC"/>
                </a:solidFill>
                <a:latin typeface="Great Vibes" panose="02000507080000020002" pitchFamily="2" charset="0"/>
              </a:rPr>
              <a:t>Cuando todo se rompe, cuando grita el silencio,</a:t>
            </a:r>
          </a:p>
          <a:p>
            <a:r>
              <a:rPr lang="es-ES" sz="2800" dirty="0">
                <a:solidFill>
                  <a:srgbClr val="0033CC"/>
                </a:solidFill>
                <a:latin typeface="Great Vibes" panose="02000507080000020002" pitchFamily="2" charset="0"/>
              </a:rPr>
              <a:t>cuando ahogan las lágrimas por el dolor intenso,</a:t>
            </a:r>
          </a:p>
          <a:p>
            <a:r>
              <a:rPr lang="es-ES" sz="2800" dirty="0">
                <a:solidFill>
                  <a:srgbClr val="0033CC"/>
                </a:solidFill>
                <a:latin typeface="Great Vibes" panose="02000507080000020002" pitchFamily="2" charset="0"/>
              </a:rPr>
              <a:t>sin decir nada a nadie, sin lanzar un lamento;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5DBC7CD-1E35-400E-8665-EE1ECC2AE61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2194" y="0"/>
            <a:ext cx="12274193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8BB2182-2AA7-43E5-9C2A-E29C4370BD63}"/>
              </a:ext>
            </a:extLst>
          </p:cNvPr>
          <p:cNvSpPr txBox="1"/>
          <p:nvPr/>
        </p:nvSpPr>
        <p:spPr>
          <a:xfrm>
            <a:off x="340924" y="320915"/>
            <a:ext cx="67509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0033CC"/>
                </a:solidFill>
                <a:latin typeface="Great Vibes" panose="02000507080000020002" pitchFamily="2" charset="0"/>
              </a:rPr>
              <a:t>Cuando las noches pasan sin conciliar el sueño</a:t>
            </a:r>
          </a:p>
          <a:p>
            <a:r>
              <a:rPr lang="es-ES" sz="2800" dirty="0">
                <a:solidFill>
                  <a:srgbClr val="0033CC"/>
                </a:solidFill>
                <a:latin typeface="Great Vibes" panose="02000507080000020002" pitchFamily="2" charset="0"/>
              </a:rPr>
              <a:t>y con el nuevo día se sabe un dolor nuevo;</a:t>
            </a:r>
            <a:endParaRPr lang="en-CA" sz="2800" dirty="0">
              <a:solidFill>
                <a:srgbClr val="0033CC"/>
              </a:solidFill>
              <a:latin typeface="Great Vibes" panose="02000507080000020002" pitchFamily="2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90A11C2-2735-4D82-B539-90E482B248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7549" y="0"/>
            <a:ext cx="12279549" cy="6857999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D51BB32-D2B1-4559-9947-144F4814AFFB}"/>
              </a:ext>
            </a:extLst>
          </p:cNvPr>
          <p:cNvSpPr txBox="1"/>
          <p:nvPr/>
        </p:nvSpPr>
        <p:spPr>
          <a:xfrm>
            <a:off x="532933" y="180403"/>
            <a:ext cx="59392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E9D5C5"/>
                </a:solidFill>
                <a:latin typeface="Great Vibes" panose="02000507080000020002" pitchFamily="2" charset="0"/>
              </a:rPr>
              <a:t>Cuando todo es mentira, cuando el mundo es tormento,</a:t>
            </a:r>
          </a:p>
          <a:p>
            <a:r>
              <a:rPr lang="es-ES" sz="2800" dirty="0">
                <a:solidFill>
                  <a:srgbClr val="E9D5C5"/>
                </a:solidFill>
                <a:latin typeface="Great Vibes" panose="02000507080000020002" pitchFamily="2" charset="0"/>
              </a:rPr>
              <a:t>cuando se ruega al aire que se abra un nuevo cielo</a:t>
            </a:r>
          </a:p>
          <a:p>
            <a:r>
              <a:rPr lang="es-ES" sz="2800" dirty="0">
                <a:solidFill>
                  <a:srgbClr val="E9D5C5"/>
                </a:solidFill>
                <a:latin typeface="Great Vibes" panose="02000507080000020002" pitchFamily="2" charset="0"/>
              </a:rPr>
              <a:t>derramando su luz sobre el profundo infierno,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B842366-69F1-4C6A-84C0-5CE96203EF51}"/>
              </a:ext>
            </a:extLst>
          </p:cNvPr>
          <p:cNvSpPr txBox="1"/>
          <p:nvPr/>
        </p:nvSpPr>
        <p:spPr>
          <a:xfrm>
            <a:off x="575857" y="278536"/>
            <a:ext cx="58755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E9D5C5"/>
                </a:solidFill>
                <a:latin typeface="Great Vibes" panose="02000507080000020002" pitchFamily="2" charset="0"/>
              </a:rPr>
              <a:t>Y sigue todo oscuro, y sigue todo negro,</a:t>
            </a:r>
          </a:p>
          <a:p>
            <a:r>
              <a:rPr lang="es-ES" sz="2800" dirty="0">
                <a:solidFill>
                  <a:srgbClr val="E9D5C5"/>
                </a:solidFill>
                <a:latin typeface="Great Vibes" panose="02000507080000020002" pitchFamily="2" charset="0"/>
              </a:rPr>
              <a:t>y ya no hay esperanza, y ya no hay sosiego …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A6E22F5F-0ED4-418C-9606-2639DDAB088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094" y="0"/>
            <a:ext cx="12260093" cy="6857999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ACDB3AD3-BBC7-4622-B943-D5B2227A3DEE}"/>
              </a:ext>
            </a:extLst>
          </p:cNvPr>
          <p:cNvSpPr txBox="1"/>
          <p:nvPr/>
        </p:nvSpPr>
        <p:spPr>
          <a:xfrm>
            <a:off x="4132042" y="2866770"/>
            <a:ext cx="38532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rgbClr val="E9D5C5"/>
                </a:solidFill>
                <a:latin typeface="Great Vibes" panose="02000507080000020002" pitchFamily="2" charset="0"/>
              </a:rPr>
              <a:t>Es cuando en el espíritu</a:t>
            </a:r>
          </a:p>
          <a:p>
            <a:r>
              <a:rPr lang="es-ES" sz="3200" dirty="0">
                <a:solidFill>
                  <a:srgbClr val="E9D5C5"/>
                </a:solidFill>
                <a:latin typeface="Great Vibes" panose="02000507080000020002" pitchFamily="2" charset="0"/>
              </a:rPr>
              <a:t>renace el firmamento!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D28E0C9-27B8-4368-83E5-4D5FB278E39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68177">
            <a:off x="596914" y="2723850"/>
            <a:ext cx="4263989" cy="4285622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217DDED-BEDF-41A8-8A88-2861E8E33EF7}"/>
              </a:ext>
            </a:extLst>
          </p:cNvPr>
          <p:cNvSpPr/>
          <p:nvPr/>
        </p:nvSpPr>
        <p:spPr>
          <a:xfrm>
            <a:off x="-97536" y="0"/>
            <a:ext cx="12289536" cy="6858000"/>
          </a:xfrm>
          <a:prstGeom prst="rect">
            <a:avLst/>
          </a:prstGeom>
          <a:solidFill>
            <a:srgbClr val="D8AF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FF05EAE7-9534-4BB8-9883-8C87025173A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7421" y="2665379"/>
            <a:ext cx="3132306" cy="4445541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25D8A5F8-0519-491A-B217-638D05647B37}"/>
              </a:ext>
            </a:extLst>
          </p:cNvPr>
          <p:cNvSpPr txBox="1"/>
          <p:nvPr/>
        </p:nvSpPr>
        <p:spPr>
          <a:xfrm flipH="1">
            <a:off x="1746606" y="349322"/>
            <a:ext cx="8147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>
                <a:solidFill>
                  <a:srgbClr val="926358"/>
                </a:solidFill>
                <a:latin typeface="Cambria" panose="02040503050406030204" pitchFamily="18" charset="0"/>
              </a:rPr>
              <a:t>Todos los derechos de autor pertenecen a los respectivos artistas/ fotógrafos</a:t>
            </a:r>
            <a:endParaRPr lang="en-CA" i="1" dirty="0">
              <a:solidFill>
                <a:srgbClr val="926358"/>
              </a:solidFill>
              <a:latin typeface="Cambria" panose="020405030504060302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71C4A50-B520-4AD3-9A6F-E8E8E94163B0}"/>
              </a:ext>
            </a:extLst>
          </p:cNvPr>
          <p:cNvSpPr txBox="1"/>
          <p:nvPr/>
        </p:nvSpPr>
        <p:spPr>
          <a:xfrm flipH="1">
            <a:off x="4140484" y="5003514"/>
            <a:ext cx="3503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>
                <a:solidFill>
                  <a:srgbClr val="926358"/>
                </a:solidFill>
                <a:latin typeface="Great Vibes" panose="02000507080000020002" pitchFamily="2" charset="0"/>
              </a:rPr>
              <a:t>Inesgaret@gmail.com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CA3FAC1E-723D-4894-9C83-D9289AF4124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7718" y="4869950"/>
            <a:ext cx="1794557" cy="1134937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304F553-1B20-4362-96F0-77F4A3C8CAB7}"/>
              </a:ext>
            </a:extLst>
          </p:cNvPr>
          <p:cNvSpPr/>
          <p:nvPr/>
        </p:nvSpPr>
        <p:spPr>
          <a:xfrm>
            <a:off x="-92467" y="0"/>
            <a:ext cx="12284467" cy="6857999"/>
          </a:xfrm>
          <a:prstGeom prst="rect">
            <a:avLst/>
          </a:prstGeom>
          <a:solidFill>
            <a:srgbClr val="D8AF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7182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6000">
        <p:sndAc>
          <p:stSnd>
            <p:snd r:embed="rId2" name="PAN.wav"/>
          </p:stSnd>
        </p:sndAc>
      </p:transition>
    </mc:Choice>
    <mc:Fallback>
      <p:transition spd="slow" advTm="6000">
        <p:sndAc>
          <p:stSnd>
            <p:snd r:embed="rId2" name="P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0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5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5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8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0"/>
                            </p:stCondLst>
                            <p:childTnLst>
                              <p:par>
                                <p:cTn id="64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3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000"/>
                            </p:stCondLst>
                            <p:childTnLst>
                              <p:par>
                                <p:cTn id="89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3" grpId="0"/>
      <p:bldP spid="3" grpId="1"/>
      <p:bldP spid="4" grpId="0"/>
      <p:bldP spid="4" grpId="1"/>
      <p:bldP spid="5" grpId="0"/>
      <p:bldP spid="5" grpId="1"/>
      <p:bldP spid="8" grpId="0"/>
      <p:bldP spid="8" grpId="1"/>
      <p:bldP spid="13" grpId="0"/>
      <p:bldP spid="13" grpId="1"/>
      <p:bldP spid="17" grpId="0"/>
      <p:bldP spid="17" grpId="1"/>
      <p:bldP spid="7" grpId="0" animBg="1"/>
      <p:bldP spid="11" grpId="0"/>
      <p:bldP spid="14" grpId="0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A611C3E-BDA3-4C76-8A0A-3896B8A08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D2462FE-1214-433D-988B-618A7F49F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8FDB370-47F7-48C8-9BA1-4560350EA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627BA00-8800-4495-8544-4013F07C3B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C0AA17E-83F7-427A-B66B-56466AEB3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C4FFE31-B8A6-4C9C-8B66-C34BCE205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21632FE-4A06-4961-AE80-DC30126EA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5E64C1E-8467-40F2-8EA2-A3C178011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6D3C507-E9D0-4AB1-B112-A46AA0E23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3768A30-D5EC-4F4A-B3E4-E7B605DA1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317F2326-BACF-4A3D-8560-99E3DB0BD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70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 thruBlk="1"/>
      </p:transition>
    </mc:Choice>
    <mc:Fallback>
      <p:transition spd="slow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1233</TotalTime>
  <Words>160</Words>
  <Application>Microsoft Office PowerPoint</Application>
  <PresentationFormat>Panorámica</PresentationFormat>
  <Paragraphs>18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Great Vibes</vt:lpstr>
      <vt:lpstr>Arial</vt:lpstr>
      <vt:lpstr>Amantha</vt:lpstr>
      <vt:lpstr>Calibri</vt:lpstr>
      <vt:lpstr>Kristen ITC</vt:lpstr>
      <vt:lpstr>Cambria</vt:lpstr>
      <vt:lpstr>Calibri Light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101</cp:revision>
  <dcterms:created xsi:type="dcterms:W3CDTF">2021-08-11T01:16:39Z</dcterms:created>
  <dcterms:modified xsi:type="dcterms:W3CDTF">2021-09-08T18:05:23Z</dcterms:modified>
</cp:coreProperties>
</file>