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90" r:id="rId3"/>
    <p:sldId id="315" r:id="rId4"/>
    <p:sldId id="314" r:id="rId5"/>
    <p:sldId id="311" r:id="rId6"/>
    <p:sldId id="271" r:id="rId7"/>
    <p:sldId id="292" r:id="rId8"/>
    <p:sldId id="289" r:id="rId9"/>
    <p:sldId id="272" r:id="rId10"/>
    <p:sldId id="291" r:id="rId11"/>
    <p:sldId id="295" r:id="rId12"/>
    <p:sldId id="293" r:id="rId13"/>
    <p:sldId id="294" r:id="rId14"/>
    <p:sldId id="264" r:id="rId15"/>
    <p:sldId id="313" r:id="rId16"/>
    <p:sldId id="317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46wAScXUa85OBDTp6T/Bw==" hashData="AyDc4n4Q26kvN0tjM7X+mHIGh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5D"/>
    <a:srgbClr val="8DF8FD"/>
    <a:srgbClr val="66FFFF"/>
    <a:srgbClr val="E44D0A"/>
    <a:srgbClr val="006600"/>
    <a:srgbClr val="FF99FF"/>
    <a:srgbClr val="75DB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440" y="-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74649-12A1-404C-8151-BFF357AA6E13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23145-0DCD-434D-B361-F3C05E48BF0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2976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23145-0DCD-434D-B361-F3C05E48BF05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64385652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49644144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00642166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9786563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039284424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59470899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757117314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84747389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66255925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100266232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47095734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40897-17F5-4491-8D8D-E726D2D8A6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4F119-CA5D-40D3-9B7D-64C5398CD11E}" type="datetimeFigureOut">
              <a:rPr lang="es-ES" smtClean="0"/>
              <a:pPr/>
              <a:t>03/11/2013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29D97-9E99-4952-9031-97C5C3F715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38135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0D9E3B-4A65-4E4D-B743-356DB03EB83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0" y="5857892"/>
            <a:ext cx="9210030" cy="1000108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oble onda"/>
          <p:cNvSpPr/>
          <p:nvPr/>
        </p:nvSpPr>
        <p:spPr>
          <a:xfrm>
            <a:off x="0" y="5857892"/>
            <a:ext cx="9210030" cy="100010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7500926" y="6286520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3219450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01189129"/>
      </p:ext>
    </p:extLst>
  </p:cSld>
  <p:clrMapOvr>
    <a:masterClrMapping/>
  </p:clrMapOvr>
  <p:transition spd="slow">
    <p:fade thruBlk="1"/>
    <p:sndAc>
      <p:stSnd loop="1">
        <p:snd r:embed="rId2" name="Adele   Someone Like You   letra en espan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28728" y="6858000"/>
            <a:ext cx="500066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6" name="5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28860" y="7858156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14876" y="7286652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8" name="7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071934" y="7000900"/>
            <a:ext cx="500066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9" name="8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572264" y="7715280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0" name="9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786710" y="7358090"/>
            <a:ext cx="714380" cy="723904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1" name="10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43042" y="7643842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2" name="11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496" y="7072338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3" name="12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429256" y="7858156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4" name="13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429520" y="6858000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5" name="1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571868" y="7715280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6" name="15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282" y="7643842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7" name="16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00364" y="7000900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8" name="17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857884" y="7072338"/>
            <a:ext cx="500066" cy="47194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9" name="18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001032"/>
            <a:ext cx="500066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20" name="19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85786" y="7072338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sp>
        <p:nvSpPr>
          <p:cNvPr id="23" name="22 Marco"/>
          <p:cNvSpPr/>
          <p:nvPr/>
        </p:nvSpPr>
        <p:spPr>
          <a:xfrm>
            <a:off x="-1500230" y="-1500222"/>
            <a:ext cx="12215898" cy="9858444"/>
          </a:xfrm>
          <a:prstGeom prst="frame">
            <a:avLst>
              <a:gd name="adj1" fmla="val 154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1216025"/>
            <a:ext cx="7370763" cy="442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28728" y="6858000"/>
            <a:ext cx="500066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6" name="5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28860" y="7858156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14876" y="7286652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8" name="7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071934" y="7000900"/>
            <a:ext cx="500066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9" name="8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572264" y="7715280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0" name="9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786710" y="7572404"/>
            <a:ext cx="642942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1" name="10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43042" y="7643842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2" name="11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496" y="7072338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3" name="12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429256" y="7858156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4" name="13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429520" y="6858000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5" name="14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571868" y="7715280"/>
            <a:ext cx="571504" cy="50959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6" name="15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282" y="7643842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7" name="16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00364" y="7000900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8" name="17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857884" y="7072338"/>
            <a:ext cx="500066" cy="47194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19" name="18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001032"/>
            <a:ext cx="500066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pic>
        <p:nvPicPr>
          <p:cNvPr id="20" name="19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85786" y="7072338"/>
            <a:ext cx="428628" cy="438152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463550"/>
          </a:sp3d>
        </p:spPr>
      </p:pic>
      <p:sp>
        <p:nvSpPr>
          <p:cNvPr id="22" name="21 Marco"/>
          <p:cNvSpPr/>
          <p:nvPr/>
        </p:nvSpPr>
        <p:spPr>
          <a:xfrm>
            <a:off x="-1500230" y="-1500222"/>
            <a:ext cx="12215898" cy="9858444"/>
          </a:xfrm>
          <a:prstGeom prst="frame">
            <a:avLst>
              <a:gd name="adj1" fmla="val 154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642918"/>
            <a:ext cx="7388225" cy="556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9.JPG"/>
          <p:cNvPicPr>
            <a:picLocks noGrp="1" noChangeAspect="1"/>
          </p:cNvPicPr>
          <p:nvPr isPhoto="1"/>
        </p:nvPicPr>
        <p:blipFill>
          <a:blip r:embed="rId2" cstate="print"/>
          <a:srcRect t="7874" b="5774"/>
          <a:stretch>
            <a:fillRect/>
          </a:stretch>
        </p:blipFill>
        <p:spPr>
          <a:xfrm flipH="1">
            <a:off x="0" y="523197"/>
            <a:ext cx="9144000" cy="5736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9.JPG"/>
          <p:cNvPicPr>
            <a:picLocks noGrp="1" noChangeAspect="1"/>
          </p:cNvPicPr>
          <p:nvPr isPhoto="1"/>
        </p:nvPicPr>
        <p:blipFill>
          <a:blip r:embed="rId2" cstate="print"/>
          <a:srcRect t="7874" b="5774"/>
          <a:stretch>
            <a:fillRect/>
          </a:stretch>
        </p:blipFill>
        <p:spPr>
          <a:xfrm flipH="1">
            <a:off x="0" y="571480"/>
            <a:ext cx="9144000" cy="573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54" y="6286520"/>
            <a:ext cx="1214446" cy="32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84784"/>
            <a:ext cx="1725613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011891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>
            <a:off x="-6603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oble onda"/>
          <p:cNvSpPr/>
          <p:nvPr/>
        </p:nvSpPr>
        <p:spPr>
          <a:xfrm>
            <a:off x="-6603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2776"/>
            <a:ext cx="3170237" cy="258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011891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0074" y="4014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329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V="1">
            <a:off x="32823" y="4014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4000"/>
                  <a:lumOff val="36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7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4000"/>
                  <a:lumOff val="36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7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bliqueBottomLef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69850">
              <a:extrusionClr>
                <a:schemeClr val="tx1"/>
              </a:extrusionClr>
            </a:sp3d>
          </a:bodyPr>
          <a:lstStyle/>
          <a:p>
            <a:pPr algn="ctr"/>
            <a:endParaRPr lang="es-E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16832"/>
            <a:ext cx="23050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5118"/>
          <a:stretch>
            <a:fillRect/>
          </a:stretch>
        </p:blipFill>
        <p:spPr>
          <a:xfrm flipH="1">
            <a:off x="-36848" y="-214338"/>
            <a:ext cx="9180848" cy="7072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5118"/>
          <a:stretch>
            <a:fillRect/>
          </a:stretch>
        </p:blipFill>
        <p:spPr>
          <a:xfrm flipH="1">
            <a:off x="-6433" y="-142900"/>
            <a:ext cx="9150433" cy="70009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1214422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0" y="5572140"/>
            <a:ext cx="9176084" cy="1142984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ble onda"/>
          <p:cNvSpPr/>
          <p:nvPr/>
        </p:nvSpPr>
        <p:spPr>
          <a:xfrm flipV="1">
            <a:off x="0" y="0"/>
            <a:ext cx="9176084" cy="121442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 flipV="1">
            <a:off x="-32084" y="5572140"/>
            <a:ext cx="9176084" cy="114298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16832"/>
            <a:ext cx="3017837" cy="24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4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128586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0" y="5715016"/>
            <a:ext cx="9176084" cy="1142984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ble onda"/>
          <p:cNvSpPr/>
          <p:nvPr/>
        </p:nvSpPr>
        <p:spPr>
          <a:xfrm flipV="1">
            <a:off x="0" y="0"/>
            <a:ext cx="9176084" cy="128586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4000"/>
                  <a:lumOff val="36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7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 flipV="1">
            <a:off x="-32084" y="5715016"/>
            <a:ext cx="9176084" cy="114298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4000"/>
                  <a:lumOff val="36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7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16751"/>
            <a:ext cx="3316287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535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V="1">
            <a:off x="0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0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 flipV="1">
            <a:off x="0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3146425" cy="163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8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0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18851"/>
            <a:ext cx="195738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5213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050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 flipV="1">
            <a:off x="-16042" y="5934713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3554413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V="1">
            <a:off x="-32084" y="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 flipV="1">
            <a:off x="-32084" y="5943600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1" y="1486005"/>
            <a:ext cx="4243387" cy="2157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912477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9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627216"/>
            <a:ext cx="7194550" cy="525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30709" t="7349" r="4724" b="8399"/>
          <a:stretch>
            <a:fillRect/>
          </a:stretch>
        </p:blipFill>
        <p:spPr>
          <a:xfrm>
            <a:off x="2857488" y="642918"/>
            <a:ext cx="5904080" cy="5925329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2" name="1 Doble onda"/>
          <p:cNvSpPr/>
          <p:nvPr/>
        </p:nvSpPr>
        <p:spPr>
          <a:xfrm rot="5400000">
            <a:off x="5277289" y="3061559"/>
            <a:ext cx="6858001" cy="734888"/>
          </a:xfrm>
          <a:prstGeom prst="doubleWave">
            <a:avLst>
              <a:gd name="adj1" fmla="val 12500"/>
              <a:gd name="adj2" fmla="val -5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 rot="5400000">
            <a:off x="-3037968" y="3062461"/>
            <a:ext cx="6831511" cy="755576"/>
          </a:xfrm>
          <a:prstGeom prst="doubleWave">
            <a:avLst>
              <a:gd name="adj1" fmla="val 12500"/>
              <a:gd name="adj2" fmla="val -5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 rot="5400000">
            <a:off x="-963487" y="4130826"/>
            <a:ext cx="4950293" cy="504056"/>
          </a:xfrm>
          <a:prstGeom prst="doubleWave">
            <a:avLst>
              <a:gd name="adj1" fmla="val 12500"/>
              <a:gd name="adj2" fmla="val -5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ble onda"/>
          <p:cNvSpPr/>
          <p:nvPr/>
        </p:nvSpPr>
        <p:spPr>
          <a:xfrm rot="5400000">
            <a:off x="722733" y="4941930"/>
            <a:ext cx="3456166" cy="300228"/>
          </a:xfrm>
          <a:prstGeom prst="doubleWave">
            <a:avLst>
              <a:gd name="adj1" fmla="val 12500"/>
              <a:gd name="adj2" fmla="val -5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2.JPG"/>
          <p:cNvPicPr>
            <a:picLocks noGrp="1" noChangeAspect="1"/>
          </p:cNvPicPr>
          <p:nvPr isPhoto="1"/>
        </p:nvPicPr>
        <p:blipFill>
          <a:blip r:embed="rId4" cstate="print">
            <a:grayscl/>
          </a:blip>
          <a:srcRect l="40157" t="40945" r="41339" b="40945"/>
          <a:stretch>
            <a:fillRect/>
          </a:stretch>
        </p:blipFill>
        <p:spPr>
          <a:xfrm>
            <a:off x="6357950" y="6357958"/>
            <a:ext cx="1357322" cy="279954"/>
          </a:xfrm>
          <a:prstGeom prst="rect">
            <a:avLst/>
          </a:prstGeom>
          <a:noFill/>
          <a:ln>
            <a:noFill/>
          </a:ln>
          <a:effectLst>
            <a:outerShdw blurRad="50800" dist="50800" dir="9960000" sx="98000" sy="98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6357958"/>
            <a:ext cx="1219882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898" y="660372"/>
            <a:ext cx="1963737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216582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822</TotalTime>
  <Words>67</Words>
  <Application>Microsoft Office PowerPoint</Application>
  <PresentationFormat>Presentación en pantalla (4:3)</PresentationFormat>
  <Paragraphs>31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 y Roberto</dc:creator>
  <cp:lastModifiedBy>Paloma</cp:lastModifiedBy>
  <cp:revision>96</cp:revision>
  <dcterms:created xsi:type="dcterms:W3CDTF">2013-10-24T23:47:02Z</dcterms:created>
  <dcterms:modified xsi:type="dcterms:W3CDTF">2013-11-03T16:49:10Z</dcterms:modified>
</cp:coreProperties>
</file>