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2"/>
  </p:notesMasterIdLst>
  <p:sldIdLst>
    <p:sldId id="302" r:id="rId3"/>
    <p:sldId id="320" r:id="rId4"/>
    <p:sldId id="309" r:id="rId5"/>
    <p:sldId id="314" r:id="rId6"/>
    <p:sldId id="338" r:id="rId7"/>
    <p:sldId id="311" r:id="rId8"/>
    <p:sldId id="303" r:id="rId9"/>
    <p:sldId id="344" r:id="rId10"/>
    <p:sldId id="312" r:id="rId11"/>
    <p:sldId id="304" r:id="rId12"/>
    <p:sldId id="313" r:id="rId13"/>
    <p:sldId id="324" r:id="rId14"/>
    <p:sldId id="310" r:id="rId15"/>
    <p:sldId id="336" r:id="rId16"/>
    <p:sldId id="306" r:id="rId17"/>
    <p:sldId id="345" r:id="rId18"/>
    <p:sldId id="315" r:id="rId19"/>
    <p:sldId id="339" r:id="rId20"/>
    <p:sldId id="316" r:id="rId21"/>
    <p:sldId id="341" r:id="rId22"/>
    <p:sldId id="317" r:id="rId23"/>
    <p:sldId id="323" r:id="rId24"/>
    <p:sldId id="318" r:id="rId25"/>
    <p:sldId id="257" r:id="rId26"/>
    <p:sldId id="319" r:id="rId27"/>
    <p:sldId id="347" r:id="rId28"/>
    <p:sldId id="333" r:id="rId29"/>
    <p:sldId id="337" r:id="rId30"/>
    <p:sldId id="346" r:id="rId31"/>
  </p:sldIdLst>
  <p:sldSz cx="9144000" cy="6192838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HsFz5E+Rb5Hm0SfBaXbBWA" hashData="xu01qTDTrmIdvZzm8dsBT0lw/0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70" d="100"/>
          <a:sy n="70" d="100"/>
        </p:scale>
        <p:origin x="-1368" y="-600"/>
      </p:cViewPr>
      <p:guideLst>
        <p:guide orient="horz" pos="1951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999881-99CF-4F43-A49D-F73A009B7480}" type="datetimeFigureOut">
              <a:rPr lang="es-ES" smtClean="0"/>
              <a:pPr/>
              <a:t>07/04/2016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98525" y="685800"/>
            <a:ext cx="50609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10FD96-0FA3-458C-B9CB-8675D39EBB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923795"/>
            <a:ext cx="7772400" cy="132744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509276"/>
            <a:ext cx="6400800" cy="158261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1B2DB-806A-43B5-AF2F-7C77DB930F6D}" type="datetimeFigureOut">
              <a:rPr lang="es-ES" smtClean="0"/>
              <a:pPr/>
              <a:t>07/04/2016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CD2B2-7103-4571-BB41-833B9D1B49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1B2DB-806A-43B5-AF2F-7C77DB930F6D}" type="datetimeFigureOut">
              <a:rPr lang="es-ES" smtClean="0"/>
              <a:pPr/>
              <a:t>07/04/2016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CD2B2-7103-4571-BB41-833B9D1B49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979472"/>
            <a:ext cx="7772400" cy="122996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624790"/>
            <a:ext cx="7772400" cy="1354682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1B2DB-806A-43B5-AF2F-7C77DB930F6D}" type="datetimeFigureOut">
              <a:rPr lang="es-ES" smtClean="0"/>
              <a:pPr/>
              <a:t>07/04/2016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CD2B2-7103-4571-BB41-833B9D1B49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444997"/>
            <a:ext cx="4038600" cy="4086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444997"/>
            <a:ext cx="4038600" cy="4086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1B2DB-806A-43B5-AF2F-7C77DB930F6D}" type="datetimeFigureOut">
              <a:rPr lang="es-ES" smtClean="0"/>
              <a:pPr/>
              <a:t>07/04/2016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CD2B2-7103-4571-BB41-833B9D1B49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86221"/>
            <a:ext cx="4040188" cy="57771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963932"/>
            <a:ext cx="4040188" cy="35680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7" y="1386221"/>
            <a:ext cx="4041775" cy="57771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7" y="1963932"/>
            <a:ext cx="4041775" cy="35680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1B2DB-806A-43B5-AF2F-7C77DB930F6D}" type="datetimeFigureOut">
              <a:rPr lang="es-ES" smtClean="0"/>
              <a:pPr/>
              <a:t>07/04/2016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CD2B2-7103-4571-BB41-833B9D1B49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1B2DB-806A-43B5-AF2F-7C77DB930F6D}" type="datetimeFigureOut">
              <a:rPr lang="es-ES" smtClean="0"/>
              <a:pPr/>
              <a:t>07/04/2016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CD2B2-7103-4571-BB41-833B9D1B49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1B2DB-806A-43B5-AF2F-7C77DB930F6D}" type="datetimeFigureOut">
              <a:rPr lang="es-ES" smtClean="0"/>
              <a:pPr/>
              <a:t>07/04/2016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CD2B2-7103-4571-BB41-833B9D1B49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2" y="246567"/>
            <a:ext cx="3008313" cy="104934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46568"/>
            <a:ext cx="5111750" cy="528541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2" y="1295909"/>
            <a:ext cx="3008313" cy="423607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1B2DB-806A-43B5-AF2F-7C77DB930F6D}" type="datetimeFigureOut">
              <a:rPr lang="es-ES" smtClean="0"/>
              <a:pPr/>
              <a:t>07/04/2016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CD2B2-7103-4571-BB41-833B9D1B49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334987"/>
            <a:ext cx="5486400" cy="51177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53342"/>
            <a:ext cx="5486400" cy="371570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846756"/>
            <a:ext cx="5486400" cy="72679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1B2DB-806A-43B5-AF2F-7C77DB930F6D}" type="datetimeFigureOut">
              <a:rPr lang="es-ES" smtClean="0"/>
              <a:pPr/>
              <a:t>07/04/2016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CD2B2-7103-4571-BB41-833B9D1B49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1B2DB-806A-43B5-AF2F-7C77DB930F6D}" type="datetimeFigureOut">
              <a:rPr lang="es-ES" smtClean="0"/>
              <a:pPr/>
              <a:t>07/04/2016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CD2B2-7103-4571-BB41-833B9D1B49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48001"/>
            <a:ext cx="2057400" cy="528398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48001"/>
            <a:ext cx="6019800" cy="528398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1B2DB-806A-43B5-AF2F-7C77DB930F6D}" type="datetimeFigureOut">
              <a:rPr lang="es-ES" smtClean="0"/>
              <a:pPr/>
              <a:t>07/04/2016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CD2B2-7103-4571-BB41-833B9D1B49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923794"/>
            <a:ext cx="7772400" cy="1327446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509275"/>
            <a:ext cx="6400800" cy="158261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48001"/>
            <a:ext cx="8229600" cy="10321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444997"/>
            <a:ext cx="8229600" cy="408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739845"/>
            <a:ext cx="2133600" cy="3297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C1B2DB-806A-43B5-AF2F-7C77DB930F6D}" type="datetimeFigureOut">
              <a:rPr lang="es-ES" smtClean="0"/>
              <a:pPr/>
              <a:t>07/04/2016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739845"/>
            <a:ext cx="2895600" cy="3297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739845"/>
            <a:ext cx="2133600" cy="3297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4CD2B2-7103-4571-BB41-833B9D1B49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7000">
    <p:split orient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639497"/>
            <a:ext cx="2133600" cy="430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34.jpeg"/><Relationship Id="rId4" Type="http://schemas.openxmlformats.org/officeDocument/2006/relationships/image" Target="../media/image2.gi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6.png"/><Relationship Id="rId10" Type="http://schemas.openxmlformats.org/officeDocument/2006/relationships/image" Target="../media/image3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4" descr="http://www.mundoconsciente.es/wp-content/uploads/2012/11/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-1"/>
            <a:ext cx="9144001" cy="6192839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061616" y="3061616"/>
            <a:ext cx="6192838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6012778" y="3061616"/>
            <a:ext cx="6192838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0"/>
            <a:ext cx="9144000" cy="627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125394"/>
            <a:ext cx="9144000" cy="67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6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310337"/>
            <a:ext cx="1025158" cy="653741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57158" y="5289731"/>
            <a:ext cx="129646" cy="315372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8002" tIns="19001" rIns="38002" bIns="19001">
            <a:spAutoFit/>
          </a:bodyPr>
          <a:lstStyle/>
          <a:p>
            <a:pPr defTabSz="918393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57159" y="5160713"/>
            <a:ext cx="688145" cy="69259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3951478" y="2257800"/>
            <a:ext cx="269222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72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428728" y="1239031"/>
            <a:ext cx="6357982" cy="347011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375"/>
              </a:avLst>
            </a:prstTxWarp>
          </a:bodyPr>
          <a:lstStyle/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Cuando </a:t>
            </a:r>
          </a:p>
          <a:p>
            <a:pPr algn="ctr"/>
            <a:r>
              <a:rPr lang="es-ES" sz="3600" kern="1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me amé</a:t>
            </a:r>
            <a:endParaRPr lang="es-ES" sz="36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de verdad</a:t>
            </a:r>
            <a:endParaRPr lang="es-ES" sz="36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1142976" y="5453873"/>
            <a:ext cx="17142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  <a:endParaRPr lang="es-ES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7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214282" y="953279"/>
            <a:ext cx="18201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FF0000"/>
                </a:solidFill>
                <a:latin typeface="Arial Black" pitchFamily="34" charset="0"/>
              </a:rPr>
              <a:t>CANDILEJAS</a:t>
            </a:r>
            <a:endParaRPr lang="es-ES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10000">
    <p:split orient="vert"/>
    <p:sndAc>
      <p:stSnd loop="1">
        <p:snd r:embed="rId2" name="julio iglesia - candilej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2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" dur="2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2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" dur="20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20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20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build="allAtOnce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AutoShape 2" descr="gc-sign-725538-gif.png?w=46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32772" name="Picture 4" descr="http://www.mundoconsciente.es/wp-content/uploads/2012/11/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220277" cy="619283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21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6" name="AutoShape 2" descr="140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6148" name="AutoShape 4" descr="140.gif"/>
          <p:cNvSpPr>
            <a:spLocks noChangeAspect="1" noChangeArrowheads="1"/>
          </p:cNvSpPr>
          <p:nvPr/>
        </p:nvSpPr>
        <p:spPr bwMode="auto">
          <a:xfrm>
            <a:off x="155575" y="-1516063"/>
            <a:ext cx="4762500" cy="31718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6149" name="Picture 5" descr="C:\Users\Jose Luis\Desktop\ATT00001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14" y="310337"/>
            <a:ext cx="6572296" cy="4377149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8596" y="4623178"/>
            <a:ext cx="87154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latin typeface="Agency FB" pitchFamily="34" charset="0"/>
              </a:rPr>
              <a:t>El siguiente texto fue escrito por el inolvidable </a:t>
            </a:r>
          </a:p>
          <a:p>
            <a:pPr algn="ctr"/>
            <a:r>
              <a:rPr lang="es-ES" sz="3200" b="1" dirty="0" smtClean="0">
                <a:latin typeface="Agency FB" pitchFamily="34" charset="0"/>
              </a:rPr>
              <a:t>Charles Chaplin</a:t>
            </a:r>
          </a:p>
          <a:p>
            <a:pPr algn="ctr"/>
            <a:r>
              <a:rPr lang="es-ES" sz="3200" b="1" dirty="0" smtClean="0">
                <a:latin typeface="Agency FB" pitchFamily="34" charset="0"/>
              </a:rPr>
              <a:t>“Cuando me amé de verdad”</a:t>
            </a:r>
            <a:endParaRPr lang="es-ES" sz="3200" b="1" dirty="0">
              <a:latin typeface="Agency FB" pitchFamily="34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50000"/>
          </a:blip>
          <a:stretch>
            <a:fillRect/>
          </a:stretch>
        </p:blipFill>
        <p:spPr bwMode="auto">
          <a:xfrm>
            <a:off x="0" y="0"/>
            <a:ext cx="9111639" cy="6192838"/>
          </a:xfrm>
          <a:prstGeom prst="rect">
            <a:avLst/>
          </a:prstGeom>
          <a:solidFill>
            <a:srgbClr val="FF0000"/>
          </a:solidFill>
          <a:ln w="9525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chemeClr val="accent5">
                <a:tint val="45000"/>
                <a:satMod val="400000"/>
              </a:schemeClr>
            </a:duotone>
            <a:lum bright="-55000" contrast="-100000"/>
          </a:blip>
          <a:srcRect/>
          <a:stretch>
            <a:fillRect/>
          </a:stretch>
        </p:blipFill>
        <p:spPr bwMode="auto">
          <a:xfrm>
            <a:off x="0" y="0"/>
            <a:ext cx="9144000" cy="6192838"/>
          </a:xfrm>
          <a:prstGeom prst="rect">
            <a:avLst/>
          </a:prstGeom>
          <a:solidFill>
            <a:srgbClr val="FF0000"/>
          </a:solidFill>
          <a:ln w="9525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928662" y="1024717"/>
            <a:ext cx="7308850" cy="425279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/>
          </a:p>
        </p:txBody>
      </p:sp>
    </p:spTree>
  </p:cSld>
  <p:clrMapOvr>
    <a:masterClrMapping/>
  </p:clrMapOvr>
  <p:transition spd="med" advTm="11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4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5" dur="4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21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1000100" y="4167989"/>
            <a:ext cx="742955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atin typeface="Agency FB" pitchFamily="34" charset="0"/>
              </a:rPr>
              <a:t>Cuando me amé de verdad, comencé a librarme de todo lo que no fuese saludable: personas y situaciones, todo y cualquier cosa que me empujara hacia abajo. Al principio, mi razón llamó egoísmo a esa actitud. Hoy sé que se llama. </a:t>
            </a:r>
            <a:r>
              <a:rPr lang="es-ES" sz="3600" b="1" dirty="0" smtClean="0">
                <a:latin typeface="Agency FB" pitchFamily="34" charset="0"/>
              </a:rPr>
              <a:t>amor hacia uno mismo</a:t>
            </a:r>
            <a:r>
              <a:rPr lang="es-ES" sz="3200" b="1" dirty="0" smtClean="0">
                <a:latin typeface="Agency FB" pitchFamily="34" charset="0"/>
              </a:rPr>
              <a:t>.</a:t>
            </a:r>
            <a:endParaRPr lang="es-ES" sz="3200" b="1" dirty="0">
              <a:latin typeface="Agency FB" pitchFamily="34" charset="0"/>
            </a:endParaRPr>
          </a:p>
        </p:txBody>
      </p:sp>
      <p:pic>
        <p:nvPicPr>
          <p:cNvPr id="4" name="Picture 2" descr="http://www.fahrenheitmagazine.com/wp-content/uploads/2016/12/tumblr_mhpakwEadD1rv63c0o1_500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38" y="310337"/>
            <a:ext cx="6985633" cy="3786214"/>
          </a:xfrm>
          <a:prstGeom prst="rect">
            <a:avLst/>
          </a:prstGeom>
          <a:noFill/>
          <a:ln w="50800">
            <a:solidFill>
              <a:srgbClr val="FF0000"/>
            </a:solidFill>
            <a:prstDash val="dash"/>
          </a:ln>
        </p:spPr>
      </p:pic>
    </p:spTree>
  </p:cSld>
  <p:clrMapOvr>
    <a:masterClrMapping/>
  </p:clrMapOvr>
  <p:transition spd="med" advTm="2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://49.media.tumblr.com/51862da4fff10d67b6a235cf3c6f2a4c/tumblr_n59hqwMNMl1r34amfo1_500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667527"/>
            <a:ext cx="7500990" cy="4975146"/>
          </a:xfrm>
          <a:prstGeom prst="rect">
            <a:avLst/>
          </a:prstGeom>
          <a:noFill/>
          <a:ln w="60325">
            <a:solidFill>
              <a:srgbClr val="FF0000"/>
            </a:solidFill>
            <a:prstDash val="sysDash"/>
          </a:ln>
        </p:spPr>
      </p:pic>
      <p:sp>
        <p:nvSpPr>
          <p:cNvPr id="5" name="4 Luna"/>
          <p:cNvSpPr/>
          <p:nvPr/>
        </p:nvSpPr>
        <p:spPr>
          <a:xfrm>
            <a:off x="6786564" y="838614"/>
            <a:ext cx="2357437" cy="4580119"/>
          </a:xfrm>
          <a:prstGeom prst="moon">
            <a:avLst>
              <a:gd name="adj" fmla="val 32222"/>
            </a:avLst>
          </a:prstGeom>
          <a:solidFill>
            <a:schemeClr val="accent3">
              <a:lumMod val="50000"/>
              <a:alpha val="6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0" y="838614"/>
            <a:ext cx="2357438" cy="4580119"/>
          </a:xfrm>
          <a:prstGeom prst="moon">
            <a:avLst>
              <a:gd name="adj" fmla="val 32222"/>
            </a:avLst>
          </a:prstGeom>
          <a:solidFill>
            <a:schemeClr val="accent3">
              <a:lumMod val="50000"/>
              <a:alpha val="6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1000125" y="838614"/>
            <a:ext cx="2357438" cy="4580119"/>
          </a:xfrm>
          <a:prstGeom prst="moon">
            <a:avLst>
              <a:gd name="adj" fmla="val 32222"/>
            </a:avLst>
          </a:prstGeom>
          <a:solidFill>
            <a:schemeClr val="accent2">
              <a:alpha val="6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2000250" y="838614"/>
            <a:ext cx="2357438" cy="4580119"/>
          </a:xfrm>
          <a:prstGeom prst="moon">
            <a:avLst>
              <a:gd name="adj" fmla="val 32222"/>
            </a:avLst>
          </a:prstGeom>
          <a:solidFill>
            <a:schemeClr val="accent3">
              <a:lumMod val="50000"/>
              <a:alpha val="6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5786439" y="903123"/>
            <a:ext cx="2357437" cy="4580120"/>
          </a:xfrm>
          <a:prstGeom prst="moon">
            <a:avLst>
              <a:gd name="adj" fmla="val 32222"/>
            </a:avLst>
          </a:prstGeom>
          <a:solidFill>
            <a:schemeClr val="accent2">
              <a:alpha val="6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4857750" y="903123"/>
            <a:ext cx="2357438" cy="4580120"/>
          </a:xfrm>
          <a:prstGeom prst="moon">
            <a:avLst>
              <a:gd name="adj" fmla="val 32222"/>
            </a:avLst>
          </a:prstGeom>
          <a:solidFill>
            <a:schemeClr val="accent3">
              <a:lumMod val="50000"/>
              <a:alpha val="6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21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1285852" y="4668055"/>
            <a:ext cx="678661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atin typeface="Agency FB" pitchFamily="34" charset="0"/>
              </a:rPr>
              <a:t>Cuando me amé de verdad, pude percibir que mi angustia y mi sufrimiento emocional, no son sino señales de que voy contra mis propias verdades. Hoy sé que eso es. </a:t>
            </a:r>
            <a:r>
              <a:rPr lang="es-ES" sz="3200" b="1" dirty="0" smtClean="0">
                <a:latin typeface="Agency FB" pitchFamily="34" charset="0"/>
              </a:rPr>
              <a:t>autenticidad.</a:t>
            </a:r>
            <a:endParaRPr lang="es-ES" sz="3200" b="1" dirty="0">
              <a:latin typeface="Agency FB" pitchFamily="34" charset="0"/>
            </a:endParaRPr>
          </a:p>
        </p:txBody>
      </p:sp>
      <p:sp>
        <p:nvSpPr>
          <p:cNvPr id="4098" name="AutoShape 2" descr="139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6" name="Picture 2" descr="https://45.media.tumblr.com/25307ff6e49525d2d5cc56cb8cdfb105/tumblr_mpdlnlgqZI1qiz3j8o1_500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28" y="381775"/>
            <a:ext cx="6132512" cy="4059956"/>
          </a:xfrm>
          <a:prstGeom prst="rect">
            <a:avLst/>
          </a:prstGeom>
          <a:noFill/>
          <a:ln w="69850">
            <a:solidFill>
              <a:srgbClr val="FF0000"/>
            </a:solidFill>
            <a:prstDash val="sysDash"/>
          </a:ln>
        </p:spPr>
      </p:pic>
    </p:spTree>
  </p:cSld>
  <p:clrMapOvr>
    <a:masterClrMapping/>
  </p:clrMapOvr>
  <p:transition spd="med" advTm="2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i.imgur.com/XWZEAwy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524651"/>
            <a:ext cx="6572296" cy="4916079"/>
          </a:xfrm>
          <a:prstGeom prst="rect">
            <a:avLst/>
          </a:prstGeom>
          <a:noFill/>
        </p:spPr>
      </p:pic>
      <p:sp>
        <p:nvSpPr>
          <p:cNvPr id="3" name="2 Triángulo rectángulo"/>
          <p:cNvSpPr/>
          <p:nvPr/>
        </p:nvSpPr>
        <p:spPr>
          <a:xfrm>
            <a:off x="1" y="1"/>
            <a:ext cx="9144000" cy="3066541"/>
          </a:xfrm>
          <a:prstGeom prst="rt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4" name="3 Triángulo rectángulo"/>
          <p:cNvSpPr/>
          <p:nvPr/>
        </p:nvSpPr>
        <p:spPr>
          <a:xfrm flipH="1" flipV="1">
            <a:off x="0" y="0"/>
            <a:ext cx="9144000" cy="3096420"/>
          </a:xfrm>
          <a:prstGeom prst="rt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5" name="4 Triángulo rectángulo"/>
          <p:cNvSpPr/>
          <p:nvPr/>
        </p:nvSpPr>
        <p:spPr>
          <a:xfrm flipH="1" flipV="1">
            <a:off x="1" y="3066539"/>
            <a:ext cx="9144000" cy="3126298"/>
          </a:xfrm>
          <a:prstGeom prst="rt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6" name="5 Triángulo rectángulo"/>
          <p:cNvSpPr/>
          <p:nvPr/>
        </p:nvSpPr>
        <p:spPr>
          <a:xfrm>
            <a:off x="0" y="3053590"/>
            <a:ext cx="9144000" cy="3139248"/>
          </a:xfrm>
          <a:prstGeom prst="rt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21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 descr="C:\Users\Jose Luis\Desktop\1450973133-2390dc194843cefa856cd3d16f9a4216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38" y="738965"/>
            <a:ext cx="7255422" cy="4643470"/>
          </a:xfrm>
          <a:prstGeom prst="rect">
            <a:avLst/>
          </a:prstGeom>
          <a:noFill/>
          <a:ln w="60325">
            <a:solidFill>
              <a:srgbClr val="FF0000"/>
            </a:solidFill>
            <a:prstDash val="sysDash"/>
          </a:ln>
        </p:spPr>
      </p:pic>
      <p:sp>
        <p:nvSpPr>
          <p:cNvPr id="6" name="5 Medio marco"/>
          <p:cNvSpPr/>
          <p:nvPr/>
        </p:nvSpPr>
        <p:spPr>
          <a:xfrm>
            <a:off x="571500" y="258035"/>
            <a:ext cx="3500438" cy="3160928"/>
          </a:xfrm>
          <a:prstGeom prst="halfFrame">
            <a:avLst>
              <a:gd name="adj1" fmla="val 14350"/>
              <a:gd name="adj2" fmla="val 16158"/>
            </a:avLst>
          </a:prstGeom>
          <a:solidFill>
            <a:schemeClr val="accent6">
              <a:lumMod val="20000"/>
              <a:lumOff val="8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flipH="1" flipV="1">
            <a:off x="714375" y="322544"/>
            <a:ext cx="3500438" cy="3096419"/>
          </a:xfrm>
          <a:prstGeom prst="halfFrame">
            <a:avLst>
              <a:gd name="adj1" fmla="val 14350"/>
              <a:gd name="adj2" fmla="val 16158"/>
            </a:avLst>
          </a:prstGeom>
          <a:solidFill>
            <a:srgbClr val="FF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>
            <a:off x="4857750" y="2451332"/>
            <a:ext cx="3500438" cy="3160928"/>
          </a:xfrm>
          <a:prstGeom prst="halfFrame">
            <a:avLst>
              <a:gd name="adj1" fmla="val 14350"/>
              <a:gd name="adj2" fmla="val 16158"/>
            </a:avLst>
          </a:prstGeom>
          <a:solidFill>
            <a:schemeClr val="accent6">
              <a:lumMod val="20000"/>
              <a:lumOff val="8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flipH="1" flipV="1">
            <a:off x="5000625" y="2515841"/>
            <a:ext cx="3500438" cy="3096419"/>
          </a:xfrm>
          <a:prstGeom prst="halfFrame">
            <a:avLst>
              <a:gd name="adj1" fmla="val 14350"/>
              <a:gd name="adj2" fmla="val 16158"/>
            </a:avLst>
          </a:prstGeom>
          <a:solidFill>
            <a:srgbClr val="FF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10" name="9 Imagen" descr="Imagen1dd.jpg"/>
          <p:cNvPicPr>
            <a:picLocks noChangeAspect="1"/>
          </p:cNvPicPr>
          <p:nvPr/>
        </p:nvPicPr>
        <p:blipFill>
          <a:blip r:embed="rId4" cstate="print"/>
          <a:srcRect l="20607" t="15625" r="21621" b="38542"/>
          <a:stretch>
            <a:fillRect/>
          </a:stretch>
        </p:blipFill>
        <p:spPr>
          <a:xfrm flipH="1" flipV="1">
            <a:off x="12262950" y="2967401"/>
            <a:ext cx="92545" cy="64509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  <a:lum bright="29000"/>
          </a:blip>
          <a:srcRect/>
          <a:stretch>
            <a:fillRect/>
          </a:stretch>
        </p:blipFill>
        <p:spPr bwMode="auto">
          <a:xfrm>
            <a:off x="-1" y="0"/>
            <a:ext cx="9144001" cy="61928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142976" y="4739493"/>
            <a:ext cx="700092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atin typeface="Agency FB" pitchFamily="34" charset="0"/>
              </a:rPr>
              <a:t>Cuando me amé de verdad, dejé de desear que mi vida fuera diferente, y comencé a ver que todo lo que acontece contribuye a mi crecimiento. Hoy sé que eso se llama. </a:t>
            </a:r>
            <a:r>
              <a:rPr lang="es-ES" sz="3600" b="1" dirty="0" smtClean="0">
                <a:latin typeface="Agency FB" pitchFamily="34" charset="0"/>
              </a:rPr>
              <a:t>madurez. </a:t>
            </a:r>
            <a:endParaRPr lang="es-ES" sz="3600" b="1" dirty="0">
              <a:latin typeface="Agency FB" pitchFamily="34" charset="0"/>
            </a:endParaRPr>
          </a:p>
        </p:txBody>
      </p:sp>
      <p:pic>
        <p:nvPicPr>
          <p:cNvPr id="3" name="Picture 2" descr="http://49.media.tumblr.com/d05b099b86bfe75dfc12fcaec286b905/tumblr_nratlzb6Ii1qhfygpo1_500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480" y="524651"/>
            <a:ext cx="5214974" cy="3850896"/>
          </a:xfrm>
          <a:prstGeom prst="rect">
            <a:avLst/>
          </a:prstGeom>
          <a:noFill/>
          <a:ln w="57150">
            <a:solidFill>
              <a:srgbClr val="FF0000"/>
            </a:solidFill>
            <a:prstDash val="sysDash"/>
          </a:ln>
        </p:spPr>
      </p:pic>
    </p:spTree>
  </p:cSld>
  <p:clrMapOvr>
    <a:masterClrMapping/>
  </p:clrMapOvr>
  <p:transition spd="med" advTm="2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s://thewonderfulworldofcinema.files.wordpress.com/2015/12/tumblr_lmicpoyaqc1qh5qfgo1_500.gif?w=793&amp;h=602&amp;crop=1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738965"/>
            <a:ext cx="6429420" cy="4877492"/>
          </a:xfrm>
          <a:prstGeom prst="rect">
            <a:avLst/>
          </a:prstGeom>
          <a:noFill/>
        </p:spPr>
      </p:pic>
      <p:sp>
        <p:nvSpPr>
          <p:cNvPr id="3" name="2 Triángulo rectángulo"/>
          <p:cNvSpPr/>
          <p:nvPr/>
        </p:nvSpPr>
        <p:spPr>
          <a:xfrm flipV="1">
            <a:off x="0" y="-1"/>
            <a:ext cx="4572000" cy="3096420"/>
          </a:xfrm>
          <a:prstGeom prst="rt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4" name="3 Triángulo rectángulo"/>
          <p:cNvSpPr/>
          <p:nvPr/>
        </p:nvSpPr>
        <p:spPr>
          <a:xfrm>
            <a:off x="14272" y="3096420"/>
            <a:ext cx="4557728" cy="3096419"/>
          </a:xfrm>
          <a:prstGeom prst="rt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5" name="4 Triángulo rectángulo"/>
          <p:cNvSpPr/>
          <p:nvPr/>
        </p:nvSpPr>
        <p:spPr>
          <a:xfrm flipH="1" flipV="1">
            <a:off x="4572000" y="0"/>
            <a:ext cx="4572000" cy="3096419"/>
          </a:xfrm>
          <a:prstGeom prst="rt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6" name="5 Triángulo rectángulo"/>
          <p:cNvSpPr/>
          <p:nvPr/>
        </p:nvSpPr>
        <p:spPr>
          <a:xfrm flipH="1">
            <a:off x="4572001" y="3096420"/>
            <a:ext cx="4555719" cy="3096419"/>
          </a:xfrm>
          <a:prstGeom prst="rt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7" name="6 Rombo"/>
          <p:cNvSpPr/>
          <p:nvPr/>
        </p:nvSpPr>
        <p:spPr>
          <a:xfrm>
            <a:off x="14272" y="0"/>
            <a:ext cx="9138240" cy="6192838"/>
          </a:xfrm>
          <a:prstGeom prst="diamond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>
              <a:rot lat="0" lon="0" rev="2400000"/>
            </a:lightRig>
          </a:scene3d>
          <a:sp3d>
            <a:bevelT w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21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0" name="AutoShape 2" descr="Charlie-Chaplin-in-Modern-Times-Wallpap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428596" y="4382303"/>
            <a:ext cx="821537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atin typeface="Agency FB" pitchFamily="34" charset="0"/>
              </a:rPr>
              <a:t>Cuando me amé de verdad, comencé a comprender por qué es ofensivo tratar de forzar una situación o a una persona, solo para alcanzar aquello que deseo, aún sabiendo que no es el momento o que la persona (tal vez yo mismo) no está preparada. Hoy sé que el nombre de eso es. </a:t>
            </a:r>
            <a:r>
              <a:rPr lang="es-ES" sz="3600" b="1" dirty="0" smtClean="0">
                <a:latin typeface="Agency FB" pitchFamily="34" charset="0"/>
              </a:rPr>
              <a:t>respeto.</a:t>
            </a:r>
            <a:r>
              <a:rPr lang="es-ES" sz="2400" b="1" dirty="0" smtClean="0">
                <a:latin typeface="Agency FB" pitchFamily="34" charset="0"/>
              </a:rPr>
              <a:t> </a:t>
            </a:r>
            <a:endParaRPr lang="es-ES" sz="2400" b="1" dirty="0">
              <a:latin typeface="Agency FB" pitchFamily="34" charset="0"/>
            </a:endParaRPr>
          </a:p>
        </p:txBody>
      </p:sp>
      <p:pic>
        <p:nvPicPr>
          <p:cNvPr id="2051" name="Picture 3" descr="C:\Users\Jose Luis\Desktop\ATT00005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85852" y="238899"/>
            <a:ext cx="6072230" cy="4039354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med" advTm="2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-17202"/>
            <a:ext cx="9144000" cy="621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4" name="Picture 2" descr="https://media.giphy.com/media/RK8mmsEca7J9S/giphy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881841"/>
            <a:ext cx="4977721" cy="4429156"/>
          </a:xfrm>
          <a:prstGeom prst="rect">
            <a:avLst/>
          </a:prstGeom>
          <a:noFill/>
          <a:ln w="50800">
            <a:solidFill>
              <a:srgbClr val="FF0000"/>
            </a:solidFill>
            <a:prstDash val="sysDash"/>
          </a:ln>
        </p:spPr>
      </p:pic>
      <p:pic>
        <p:nvPicPr>
          <p:cNvPr id="3" name="Picture 1" descr="C:\Users\Jose Luis\Desktop\ATT00006.jpe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00694" y="881841"/>
            <a:ext cx="3331589" cy="4357718"/>
          </a:xfrm>
          <a:prstGeom prst="rect">
            <a:avLst/>
          </a:prstGeom>
          <a:noFill/>
          <a:ln w="60325">
            <a:solidFill>
              <a:srgbClr val="00B050"/>
            </a:solidFill>
            <a:prstDash val="sysDash"/>
          </a:ln>
        </p:spPr>
      </p:pic>
    </p:spTree>
  </p:cSld>
  <p:clrMapOvr>
    <a:masterClrMapping/>
  </p:clrMapOvr>
  <p:transition spd="med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3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21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1" name="Picture 1" descr="C:\Users\Jose Luis\Desktop\ATT0000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85918" y="381775"/>
            <a:ext cx="5521340" cy="4196218"/>
          </a:xfrm>
          <a:prstGeom prst="rect">
            <a:avLst/>
          </a:prstGeom>
          <a:noFill/>
          <a:ln w="50800">
            <a:solidFill>
              <a:srgbClr val="00B0F0"/>
            </a:solidFill>
            <a:prstDash val="sysDash"/>
          </a:ln>
        </p:spPr>
      </p:pic>
      <p:sp>
        <p:nvSpPr>
          <p:cNvPr id="3" name="2 Rectángulo"/>
          <p:cNvSpPr/>
          <p:nvPr/>
        </p:nvSpPr>
        <p:spPr>
          <a:xfrm>
            <a:off x="571472" y="4739493"/>
            <a:ext cx="7858148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latin typeface="Agency FB" pitchFamily="34" charset="0"/>
              </a:rPr>
              <a:t>Cuando me amé de verdad, comprendí que en cualquier circunstancia, yo estaba en el lugar correcto y en el momento preciso. Y, entonces, pude relajarme.. Hoy sé que eso tiene nombre.       </a:t>
            </a:r>
            <a:r>
              <a:rPr lang="es-ES" sz="3600" b="1" dirty="0" smtClean="0">
                <a:latin typeface="Agency FB" pitchFamily="34" charset="0"/>
              </a:rPr>
              <a:t>autoestima. </a:t>
            </a:r>
            <a:r>
              <a:rPr lang="es-ES" sz="3200" b="1" dirty="0" smtClean="0">
                <a:latin typeface="Agency FB" pitchFamily="34" charset="0"/>
              </a:rPr>
              <a:t> </a:t>
            </a:r>
            <a:endParaRPr lang="es-ES" sz="3200" b="1" dirty="0">
              <a:latin typeface="Agency FB" pitchFamily="34" charset="0"/>
            </a:endParaRPr>
          </a:p>
        </p:txBody>
      </p:sp>
    </p:spTree>
  </p:cSld>
  <p:clrMapOvr>
    <a:masterClrMapping/>
  </p:clrMapOvr>
  <p:transition spd="med" advTm="2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21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8" name="Picture 2" descr="http://49.media.tumblr.com/51862da4fff10d67b6a235cf3c6f2a4c/tumblr_n59hqwMNMl1r34amfo1_500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667527"/>
            <a:ext cx="7500990" cy="4975146"/>
          </a:xfrm>
          <a:prstGeom prst="rect">
            <a:avLst/>
          </a:prstGeom>
          <a:noFill/>
          <a:ln w="60325">
            <a:solidFill>
              <a:srgbClr val="FF0000"/>
            </a:solidFill>
            <a:prstDash val="sysDash"/>
          </a:ln>
        </p:spPr>
      </p:pic>
    </p:spTree>
  </p:cSld>
  <p:clrMapOvr>
    <a:masterClrMapping/>
  </p:clrMapOvr>
  <p:transition spd="med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twobrewerswindsor.co.uk/wp-content/uploads/2014/06/immgif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810403"/>
            <a:ext cx="7164873" cy="485778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3096419"/>
            <a:ext cx="4572000" cy="30964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30964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0000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4572000" cy="322687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572000" y="3024981"/>
            <a:ext cx="4572000" cy="316785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 advTm="9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21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3" descr="C:\Users\Jose Luis\Desktop\tumblr_nmxeu06vvZ1rdfgw4o1_r1_500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2976" y="596088"/>
            <a:ext cx="6572296" cy="4916077"/>
          </a:xfrm>
          <a:prstGeom prst="rect">
            <a:avLst/>
          </a:prstGeom>
          <a:noFill/>
          <a:ln w="53975">
            <a:solidFill>
              <a:srgbClr val="7030A0"/>
            </a:solidFill>
            <a:prstDash val="sysDash"/>
          </a:ln>
        </p:spPr>
      </p:pic>
      <p:sp>
        <p:nvSpPr>
          <p:cNvPr id="6" name="5 Medio marco"/>
          <p:cNvSpPr/>
          <p:nvPr/>
        </p:nvSpPr>
        <p:spPr>
          <a:xfrm>
            <a:off x="571500" y="258035"/>
            <a:ext cx="3500438" cy="3160928"/>
          </a:xfrm>
          <a:prstGeom prst="halfFrame">
            <a:avLst>
              <a:gd name="adj1" fmla="val 14350"/>
              <a:gd name="adj2" fmla="val 16158"/>
            </a:avLst>
          </a:prstGeom>
          <a:solidFill>
            <a:schemeClr val="accent6">
              <a:lumMod val="20000"/>
              <a:lumOff val="8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flipH="1" flipV="1">
            <a:off x="714375" y="322544"/>
            <a:ext cx="3500438" cy="3096419"/>
          </a:xfrm>
          <a:prstGeom prst="halfFrame">
            <a:avLst>
              <a:gd name="adj1" fmla="val 14350"/>
              <a:gd name="adj2" fmla="val 16158"/>
            </a:avLst>
          </a:prstGeom>
          <a:solidFill>
            <a:srgbClr val="FF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>
            <a:off x="4857750" y="2451332"/>
            <a:ext cx="3500438" cy="3160928"/>
          </a:xfrm>
          <a:prstGeom prst="halfFrame">
            <a:avLst>
              <a:gd name="adj1" fmla="val 14350"/>
              <a:gd name="adj2" fmla="val 16158"/>
            </a:avLst>
          </a:prstGeom>
          <a:solidFill>
            <a:schemeClr val="accent6">
              <a:lumMod val="20000"/>
              <a:lumOff val="8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flipH="1" flipV="1">
            <a:off x="5000625" y="2515841"/>
            <a:ext cx="3500438" cy="3096419"/>
          </a:xfrm>
          <a:prstGeom prst="halfFrame">
            <a:avLst>
              <a:gd name="adj1" fmla="val 14350"/>
              <a:gd name="adj2" fmla="val 16158"/>
            </a:avLst>
          </a:prstGeom>
          <a:solidFill>
            <a:srgbClr val="FF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10" name="9 Imagen" descr="Imagen1dd.jpg"/>
          <p:cNvPicPr>
            <a:picLocks noChangeAspect="1"/>
          </p:cNvPicPr>
          <p:nvPr/>
        </p:nvPicPr>
        <p:blipFill>
          <a:blip r:embed="rId4" cstate="print"/>
          <a:srcRect l="20607" t="15625" r="21621" b="38542"/>
          <a:stretch>
            <a:fillRect/>
          </a:stretch>
        </p:blipFill>
        <p:spPr>
          <a:xfrm flipH="1" flipV="1">
            <a:off x="12262950" y="2967401"/>
            <a:ext cx="92545" cy="64509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21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785786" y="4438512"/>
            <a:ext cx="771530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atin typeface="Agency FB" pitchFamily="34" charset="0"/>
              </a:rPr>
              <a:t>Cuando me amé de verdad, dejé de preocuparme por no tener tiempo libre y desistí de hacer grandes planes, abandoné los mega-proyectos de futuro. Hoy hago lo que encuentro correcto, lo que me gusta, cuando quiero y a mi propio ritmo Hoy sé, que eso es. </a:t>
            </a:r>
            <a:r>
              <a:rPr lang="es-ES" sz="3600" b="1" dirty="0" smtClean="0">
                <a:latin typeface="Agency FB" pitchFamily="34" charset="0"/>
              </a:rPr>
              <a:t>simplicidad. </a:t>
            </a:r>
            <a:endParaRPr lang="es-ES" sz="3600" b="1" dirty="0">
              <a:latin typeface="Agency FB" pitchFamily="34" charset="0"/>
            </a:endParaRPr>
          </a:p>
        </p:txBody>
      </p:sp>
      <p:pic>
        <p:nvPicPr>
          <p:cNvPr id="4" name="Picture 2" descr="https://babelmeeting.files.wordpress.com/2015/07/giphy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04" y="167461"/>
            <a:ext cx="5857916" cy="4248377"/>
          </a:xfrm>
          <a:prstGeom prst="rect">
            <a:avLst/>
          </a:prstGeom>
          <a:noFill/>
          <a:ln w="69850">
            <a:solidFill>
              <a:srgbClr val="00B050"/>
            </a:solidFill>
            <a:prstDash val="sysDash"/>
          </a:ln>
        </p:spPr>
      </p:pic>
    </p:spTree>
  </p:cSld>
  <p:clrMapOvr>
    <a:masterClrMapping/>
  </p:clrMapOvr>
  <p:transition spd="med" advTm="2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" descr="http://33.media.tumblr.com/13e237ddbd2a5dc929ee03a83654c3dc/tumblr_inline_n6s8kxO0Di1ratmmy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524651"/>
            <a:ext cx="7572428" cy="5127464"/>
          </a:xfrm>
          <a:prstGeom prst="rect">
            <a:avLst/>
          </a:prstGeom>
          <a:noFill/>
          <a:ln w="60325">
            <a:solidFill>
              <a:srgbClr val="FF0000"/>
            </a:solidFill>
            <a:prstDash val="sysDash"/>
          </a:ln>
        </p:spPr>
      </p:pic>
      <p:sp>
        <p:nvSpPr>
          <p:cNvPr id="8" name="7 Elipse"/>
          <p:cNvSpPr/>
          <p:nvPr/>
        </p:nvSpPr>
        <p:spPr>
          <a:xfrm>
            <a:off x="7500939" y="580579"/>
            <a:ext cx="928687" cy="838613"/>
          </a:xfrm>
          <a:prstGeom prst="ellipse">
            <a:avLst/>
          </a:prstGeom>
          <a:solidFill>
            <a:srgbClr val="FF0000">
              <a:alpha val="67000"/>
            </a:srgbClr>
          </a:solidFill>
          <a:ln cap="rnd">
            <a:solidFill>
              <a:srgbClr val="FFC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8215314" y="0"/>
            <a:ext cx="928687" cy="838614"/>
          </a:xfrm>
          <a:prstGeom prst="ellipse">
            <a:avLst/>
          </a:prstGeom>
          <a:solidFill>
            <a:srgbClr val="CE32CE">
              <a:alpha val="67000"/>
            </a:srgbClr>
          </a:solidFill>
          <a:ln cap="rnd">
            <a:solidFill>
              <a:srgbClr val="FFC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929314" y="1806244"/>
            <a:ext cx="928687" cy="838614"/>
          </a:xfrm>
          <a:prstGeom prst="ellipse">
            <a:avLst/>
          </a:prstGeom>
          <a:solidFill>
            <a:srgbClr val="FF0000">
              <a:alpha val="67000"/>
            </a:srgbClr>
          </a:solidFill>
          <a:ln cap="rnd">
            <a:solidFill>
              <a:srgbClr val="FFC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6643689" y="1161157"/>
            <a:ext cx="928687" cy="838614"/>
          </a:xfrm>
          <a:prstGeom prst="ellipse">
            <a:avLst/>
          </a:prstGeom>
          <a:solidFill>
            <a:srgbClr val="CE32CE">
              <a:alpha val="67000"/>
            </a:srgbClr>
          </a:solidFill>
          <a:ln cap="rnd">
            <a:solidFill>
              <a:srgbClr val="FFC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0" y="0"/>
            <a:ext cx="928688" cy="838614"/>
          </a:xfrm>
          <a:prstGeom prst="ellipse">
            <a:avLst/>
          </a:prstGeom>
          <a:solidFill>
            <a:srgbClr val="CE32CE">
              <a:alpha val="67000"/>
            </a:srgbClr>
          </a:solidFill>
          <a:ln cap="rnd">
            <a:solidFill>
              <a:srgbClr val="FFC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642939" y="709597"/>
            <a:ext cx="928687" cy="838613"/>
          </a:xfrm>
          <a:prstGeom prst="ellipse">
            <a:avLst/>
          </a:prstGeom>
          <a:solidFill>
            <a:srgbClr val="FF0000">
              <a:alpha val="67000"/>
            </a:srgbClr>
          </a:solidFill>
          <a:ln cap="rnd">
            <a:solidFill>
              <a:srgbClr val="FFC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1357314" y="1290175"/>
            <a:ext cx="928687" cy="838614"/>
          </a:xfrm>
          <a:prstGeom prst="ellipse">
            <a:avLst/>
          </a:prstGeom>
          <a:solidFill>
            <a:srgbClr val="CE32CE">
              <a:alpha val="67000"/>
            </a:srgbClr>
          </a:solidFill>
          <a:ln cap="rnd">
            <a:solidFill>
              <a:srgbClr val="FFC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2071689" y="1870754"/>
            <a:ext cx="928687" cy="838613"/>
          </a:xfrm>
          <a:prstGeom prst="ellipse">
            <a:avLst/>
          </a:prstGeom>
          <a:solidFill>
            <a:srgbClr val="FF0000">
              <a:alpha val="67000"/>
            </a:srgbClr>
          </a:solidFill>
          <a:ln cap="rnd">
            <a:solidFill>
              <a:srgbClr val="FFC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0" y="5354225"/>
            <a:ext cx="928688" cy="838613"/>
          </a:xfrm>
          <a:prstGeom prst="ellipse">
            <a:avLst/>
          </a:prstGeom>
          <a:solidFill>
            <a:srgbClr val="CE32CE">
              <a:alpha val="67000"/>
            </a:srgbClr>
          </a:solidFill>
          <a:ln cap="rnd">
            <a:solidFill>
              <a:srgbClr val="FFC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857250" y="4838156"/>
            <a:ext cx="928688" cy="838613"/>
          </a:xfrm>
          <a:prstGeom prst="ellipse">
            <a:avLst/>
          </a:prstGeom>
          <a:solidFill>
            <a:srgbClr val="FF0000">
              <a:alpha val="67000"/>
            </a:srgbClr>
          </a:solidFill>
          <a:ln cap="rnd">
            <a:solidFill>
              <a:srgbClr val="FFC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1643064" y="4322086"/>
            <a:ext cx="928687" cy="838613"/>
          </a:xfrm>
          <a:prstGeom prst="ellipse">
            <a:avLst/>
          </a:prstGeom>
          <a:solidFill>
            <a:srgbClr val="CE32CE">
              <a:alpha val="67000"/>
            </a:srgbClr>
          </a:solidFill>
          <a:ln cap="rnd">
            <a:solidFill>
              <a:srgbClr val="FFC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2500314" y="3676998"/>
            <a:ext cx="928687" cy="838613"/>
          </a:xfrm>
          <a:prstGeom prst="ellipse">
            <a:avLst/>
          </a:prstGeom>
          <a:solidFill>
            <a:srgbClr val="FF0000">
              <a:alpha val="67000"/>
            </a:srgbClr>
          </a:solidFill>
          <a:ln cap="rnd">
            <a:solidFill>
              <a:srgbClr val="FFC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8215314" y="5354225"/>
            <a:ext cx="928687" cy="838613"/>
          </a:xfrm>
          <a:prstGeom prst="ellipse">
            <a:avLst/>
          </a:prstGeom>
          <a:solidFill>
            <a:srgbClr val="CE32CE">
              <a:alpha val="67000"/>
            </a:srgbClr>
          </a:solidFill>
          <a:ln cap="rnd">
            <a:solidFill>
              <a:srgbClr val="FFC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7358064" y="4838156"/>
            <a:ext cx="928687" cy="838613"/>
          </a:xfrm>
          <a:prstGeom prst="ellipse">
            <a:avLst/>
          </a:prstGeom>
          <a:solidFill>
            <a:srgbClr val="FF0000">
              <a:alpha val="67000"/>
            </a:srgbClr>
          </a:solidFill>
          <a:ln cap="rnd">
            <a:solidFill>
              <a:srgbClr val="FFC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2" name="21 Elipse"/>
          <p:cNvSpPr/>
          <p:nvPr/>
        </p:nvSpPr>
        <p:spPr>
          <a:xfrm>
            <a:off x="6429375" y="4322086"/>
            <a:ext cx="928688" cy="838613"/>
          </a:xfrm>
          <a:prstGeom prst="ellipse">
            <a:avLst/>
          </a:prstGeom>
          <a:solidFill>
            <a:srgbClr val="CE32CE">
              <a:alpha val="67000"/>
            </a:srgbClr>
          </a:solidFill>
          <a:ln cap="rnd">
            <a:solidFill>
              <a:srgbClr val="FFC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3" name="22 Elipse"/>
          <p:cNvSpPr/>
          <p:nvPr/>
        </p:nvSpPr>
        <p:spPr>
          <a:xfrm>
            <a:off x="5572125" y="3806016"/>
            <a:ext cx="928688" cy="838613"/>
          </a:xfrm>
          <a:prstGeom prst="ellipse">
            <a:avLst/>
          </a:prstGeom>
          <a:solidFill>
            <a:srgbClr val="FF0000">
              <a:alpha val="67000"/>
            </a:srgbClr>
          </a:solidFill>
          <a:ln cap="rnd">
            <a:solidFill>
              <a:srgbClr val="FFC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000"/>
                            </p:stCondLst>
                            <p:childTnLst>
                              <p:par>
                                <p:cTn id="10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21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785786" y="4953807"/>
            <a:ext cx="778674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atin typeface="Agency FB" pitchFamily="34" charset="0"/>
              </a:rPr>
              <a:t>Cuando me amé de verdad, desistí de querer tener siempre la razón y, con eso, erré muchas menos veces. Así descubrí la. </a:t>
            </a:r>
            <a:r>
              <a:rPr lang="es-ES" sz="3600" b="1" dirty="0" smtClean="0">
                <a:latin typeface="Agency FB" pitchFamily="34" charset="0"/>
              </a:rPr>
              <a:t>humildad. </a:t>
            </a:r>
            <a:endParaRPr lang="es-ES" sz="3600" b="1" dirty="0">
              <a:latin typeface="Agency FB" pitchFamily="34" charset="0"/>
            </a:endParaRPr>
          </a:p>
        </p:txBody>
      </p:sp>
      <p:pic>
        <p:nvPicPr>
          <p:cNvPr id="5" name="Picture 2" descr="http://45.media.tumblr.com/0b8daee7a068996fdc8915aadd5b5084/tumblr_o2nkf4i7Sz1qd3lbbo1_500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28" y="167461"/>
            <a:ext cx="6286543" cy="4714908"/>
          </a:xfrm>
          <a:prstGeom prst="rect">
            <a:avLst/>
          </a:prstGeom>
          <a:noFill/>
          <a:ln w="60325">
            <a:solidFill>
              <a:srgbClr val="7030A0"/>
            </a:solidFill>
            <a:prstDash val="sysDash"/>
          </a:ln>
        </p:spPr>
      </p:pic>
    </p:spTree>
  </p:cSld>
  <p:clrMapOvr>
    <a:masterClrMapping/>
  </p:clrMapOvr>
  <p:transition spd="med" advTm="1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21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https://45.media.tumblr.com/541338f2d279a6204d7ef6863224592e/tumblr_njb3aqC1pD1qzbiclo1_500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738965"/>
            <a:ext cx="7358114" cy="4761132"/>
          </a:xfrm>
          <a:prstGeom prst="rect">
            <a:avLst/>
          </a:prstGeom>
          <a:noFill/>
          <a:ln w="50800">
            <a:solidFill>
              <a:srgbClr val="FF0000"/>
            </a:solidFill>
            <a:prstDash val="sysDash"/>
          </a:ln>
        </p:spPr>
      </p:pic>
      <p:sp>
        <p:nvSpPr>
          <p:cNvPr id="6" name="5 Medio marco"/>
          <p:cNvSpPr/>
          <p:nvPr/>
        </p:nvSpPr>
        <p:spPr>
          <a:xfrm>
            <a:off x="571500" y="258035"/>
            <a:ext cx="3500438" cy="3160928"/>
          </a:xfrm>
          <a:prstGeom prst="halfFrame">
            <a:avLst>
              <a:gd name="adj1" fmla="val 14350"/>
              <a:gd name="adj2" fmla="val 16158"/>
            </a:avLst>
          </a:prstGeom>
          <a:solidFill>
            <a:schemeClr val="accent6">
              <a:lumMod val="20000"/>
              <a:lumOff val="8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flipH="1" flipV="1">
            <a:off x="714375" y="322544"/>
            <a:ext cx="3500438" cy="3096419"/>
          </a:xfrm>
          <a:prstGeom prst="halfFrame">
            <a:avLst>
              <a:gd name="adj1" fmla="val 14350"/>
              <a:gd name="adj2" fmla="val 16158"/>
            </a:avLst>
          </a:prstGeom>
          <a:solidFill>
            <a:srgbClr val="FF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>
            <a:off x="4857750" y="2451332"/>
            <a:ext cx="3500438" cy="3160928"/>
          </a:xfrm>
          <a:prstGeom prst="halfFrame">
            <a:avLst>
              <a:gd name="adj1" fmla="val 14350"/>
              <a:gd name="adj2" fmla="val 16158"/>
            </a:avLst>
          </a:prstGeom>
          <a:solidFill>
            <a:schemeClr val="accent6">
              <a:lumMod val="20000"/>
              <a:lumOff val="8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flipH="1" flipV="1">
            <a:off x="5000625" y="2515841"/>
            <a:ext cx="3500438" cy="3096419"/>
          </a:xfrm>
          <a:prstGeom prst="halfFrame">
            <a:avLst>
              <a:gd name="adj1" fmla="val 14350"/>
              <a:gd name="adj2" fmla="val 16158"/>
            </a:avLst>
          </a:prstGeom>
          <a:solidFill>
            <a:srgbClr val="FF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10" name="9 Imagen" descr="Imagen1dd.jpg"/>
          <p:cNvPicPr>
            <a:picLocks noChangeAspect="1"/>
          </p:cNvPicPr>
          <p:nvPr/>
        </p:nvPicPr>
        <p:blipFill>
          <a:blip r:embed="rId4" cstate="print"/>
          <a:srcRect l="20607" t="15625" r="21621" b="38542"/>
          <a:stretch>
            <a:fillRect/>
          </a:stretch>
        </p:blipFill>
        <p:spPr>
          <a:xfrm flipH="1" flipV="1">
            <a:off x="12262950" y="2967401"/>
            <a:ext cx="92545" cy="64509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21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428596" y="4596617"/>
            <a:ext cx="842965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latin typeface="Agency FB" pitchFamily="34" charset="0"/>
              </a:rPr>
              <a:t>Cuando me amé de verdad, desistí de quedar reviviendo el pasado y de preocuparme por el futuro. Ahora, me mantengo en el presente, que es donde la vida acontece. Hoy vivo un día a la vez. Y eso se llama. </a:t>
            </a:r>
            <a:r>
              <a:rPr lang="es-ES" sz="3600" b="1" dirty="0" smtClean="0">
                <a:latin typeface="Agency FB" pitchFamily="34" charset="0"/>
              </a:rPr>
              <a:t>plenitud. </a:t>
            </a:r>
            <a:endParaRPr lang="es-ES" sz="3600" b="1" dirty="0">
              <a:latin typeface="Agency FB" pitchFamily="34" charset="0"/>
            </a:endParaRPr>
          </a:p>
        </p:txBody>
      </p:sp>
      <p:pic>
        <p:nvPicPr>
          <p:cNvPr id="4" name="Picture 2" descr="http://s3-ec.buzzfed.com/static/enhanced/webdr06/2013/3/28/13/anigif_enhanced-buzz-4102-1364492511-1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167461"/>
            <a:ext cx="7470373" cy="4357718"/>
          </a:xfrm>
          <a:prstGeom prst="rect">
            <a:avLst/>
          </a:prstGeom>
          <a:noFill/>
          <a:ln w="53975">
            <a:solidFill>
              <a:srgbClr val="FF0000"/>
            </a:solidFill>
            <a:prstDash val="sysDash"/>
          </a:ln>
        </p:spPr>
      </p:pic>
    </p:spTree>
  </p:cSld>
  <p:clrMapOvr>
    <a:masterClrMapping/>
  </p:clrMapOvr>
  <p:transition spd="med" advTm="2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1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21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Users\Jose Luis\Desktop\ATT00009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4" y="810403"/>
            <a:ext cx="3095625" cy="4648200"/>
          </a:xfrm>
          <a:prstGeom prst="rect">
            <a:avLst/>
          </a:prstGeom>
          <a:noFill/>
          <a:ln w="66675">
            <a:solidFill>
              <a:srgbClr val="7030A0"/>
            </a:solidFill>
            <a:prstDash val="sysDot"/>
          </a:ln>
        </p:spPr>
      </p:pic>
      <p:pic>
        <p:nvPicPr>
          <p:cNvPr id="37890" name="Picture 2" descr="http://45.media.tumblr.com/0b8daee7a068996fdc8915aadd5b5084/tumblr_o2nkf4i7Sz1qd3lbbo1_500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953279"/>
            <a:ext cx="5429288" cy="4071966"/>
          </a:xfrm>
          <a:prstGeom prst="rect">
            <a:avLst/>
          </a:prstGeom>
          <a:noFill/>
          <a:ln w="63500">
            <a:solidFill>
              <a:srgbClr val="FF0000"/>
            </a:solidFill>
            <a:prstDash val="sysDash"/>
          </a:ln>
        </p:spPr>
      </p:pic>
    </p:spTree>
  </p:cSld>
  <p:clrMapOvr>
    <a:masterClrMapping/>
  </p:clrMapOvr>
  <p:transition spd="med" advTm="9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21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500034" y="4596617"/>
            <a:ext cx="807246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atin typeface="Agency FB" pitchFamily="34" charset="0"/>
              </a:rPr>
              <a:t>Cuando me amé de verdad, comprendí que mi mente puede atormentarme y decepcionarme. Pero cuando yo la coloco al servicio de mi corazón, es una valiosa aliada. Y esto es. </a:t>
            </a:r>
            <a:r>
              <a:rPr lang="es-ES" sz="3600" b="1" dirty="0" smtClean="0">
                <a:latin typeface="Agency FB" pitchFamily="34" charset="0"/>
              </a:rPr>
              <a:t>saber vivir! </a:t>
            </a:r>
            <a:endParaRPr lang="es-ES" sz="3600" b="1" dirty="0">
              <a:latin typeface="Agency FB" pitchFamily="34" charset="0"/>
            </a:endParaRPr>
          </a:p>
        </p:txBody>
      </p:sp>
      <p:pic>
        <p:nvPicPr>
          <p:cNvPr id="3" name="Picture 2" descr="http://s3.favim.com/orig/44/charlie-chaplin-Favim.com-373210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85918" y="381775"/>
            <a:ext cx="5000660" cy="4020531"/>
          </a:xfrm>
          <a:prstGeom prst="rect">
            <a:avLst/>
          </a:prstGeom>
          <a:noFill/>
          <a:ln w="60325">
            <a:solidFill>
              <a:schemeClr val="accent6">
                <a:lumMod val="50000"/>
              </a:schemeClr>
            </a:solidFill>
            <a:prstDash val="sysDash"/>
          </a:ln>
        </p:spPr>
      </p:pic>
    </p:spTree>
  </p:cSld>
  <p:clrMapOvr>
    <a:masterClrMapping/>
  </p:clrMapOvr>
  <p:transition spd="med" advTm="2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s3-ec.buzzfed.com/static/enhanced/webdr06/2013/3/28/13/anigif_enhanced-buzz-4102-1364492511-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810403"/>
            <a:ext cx="7960234" cy="4643470"/>
          </a:xfrm>
          <a:prstGeom prst="rect">
            <a:avLst/>
          </a:prstGeom>
          <a:noFill/>
        </p:spPr>
      </p:pic>
      <p:sp>
        <p:nvSpPr>
          <p:cNvPr id="3" name="2 Triángulo rectángulo"/>
          <p:cNvSpPr/>
          <p:nvPr/>
        </p:nvSpPr>
        <p:spPr>
          <a:xfrm>
            <a:off x="0" y="0"/>
            <a:ext cx="9144000" cy="3066541"/>
          </a:xfrm>
          <a:prstGeom prst="rtTriangle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4" name="3 Triángulo rectángulo"/>
          <p:cNvSpPr/>
          <p:nvPr/>
        </p:nvSpPr>
        <p:spPr>
          <a:xfrm flipH="1" flipV="1">
            <a:off x="0" y="0"/>
            <a:ext cx="9144000" cy="3096420"/>
          </a:xfrm>
          <a:prstGeom prst="rtTriangle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5" name="4 Triángulo rectángulo"/>
          <p:cNvSpPr/>
          <p:nvPr/>
        </p:nvSpPr>
        <p:spPr>
          <a:xfrm flipH="1" flipV="1">
            <a:off x="1" y="3066539"/>
            <a:ext cx="9144000" cy="3126298"/>
          </a:xfrm>
          <a:prstGeom prst="rtTriangle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6" name="5 Triángulo rectángulo"/>
          <p:cNvSpPr/>
          <p:nvPr/>
        </p:nvSpPr>
        <p:spPr>
          <a:xfrm>
            <a:off x="0" y="3053590"/>
            <a:ext cx="9144000" cy="3139248"/>
          </a:xfrm>
          <a:prstGeom prst="rtTriangle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21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500034" y="4310865"/>
            <a:ext cx="835824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>No debemos tener miedo de cuestionarnos. </a:t>
            </a:r>
          </a:p>
          <a:p>
            <a:r>
              <a:rPr lang="es-ES" sz="2400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>Hasta los planetas chocan y del caos nacen las estrellas. </a:t>
            </a:r>
            <a:br>
              <a:rPr lang="es-ES" sz="2400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</a:br>
            <a:endParaRPr lang="es-ES" sz="2400" b="1" dirty="0" smtClean="0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Agency FB" pitchFamily="34" charset="0"/>
            </a:endParaRPr>
          </a:p>
          <a:p>
            <a:r>
              <a:rPr lang="es-ES" sz="4000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>Charles Chaplin</a:t>
            </a:r>
            <a:endParaRPr lang="es-ES" sz="4000" b="1" dirty="0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Agency FB" pitchFamily="34" charset="0"/>
            </a:endParaRPr>
          </a:p>
        </p:txBody>
      </p:sp>
      <p:pic>
        <p:nvPicPr>
          <p:cNvPr id="3" name="Picture 2" descr="http://25.media.tumblr.com/65c3e0c8f69aa838f54a7b995d958878/tumblr_mn41quAAbg1rj0064o1_500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85918" y="524651"/>
            <a:ext cx="5429288" cy="3605048"/>
          </a:xfrm>
          <a:prstGeom prst="rect">
            <a:avLst/>
          </a:prstGeom>
          <a:noFill/>
          <a:ln w="50800">
            <a:solidFill>
              <a:srgbClr val="FF0000"/>
            </a:solidFill>
            <a:prstDash val="sysDash"/>
          </a:ln>
        </p:spPr>
      </p:pic>
    </p:spTree>
  </p:cSld>
  <p:clrMapOvr>
    <a:masterClrMapping/>
  </p:clrMapOvr>
  <p:transition spd="med" advTm="1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21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 descr="https://45.media.tumblr.com/25307ff6e49525d2d5cc56cb8cdfb105/tumblr_mpdlnlgqZI1qiz3j8o1_500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596089"/>
            <a:ext cx="7572428" cy="5013235"/>
          </a:xfrm>
          <a:prstGeom prst="rect">
            <a:avLst/>
          </a:prstGeom>
          <a:noFill/>
          <a:ln w="69850">
            <a:solidFill>
              <a:srgbClr val="FF0000"/>
            </a:solidFill>
            <a:prstDash val="sysDash"/>
          </a:ln>
        </p:spPr>
      </p:pic>
    </p:spTree>
  </p:cSld>
  <p:clrMapOvr>
    <a:masterClrMapping/>
  </p:clrMapOvr>
  <p:transition spd="med" advTm="9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  <a:lum bright="29000"/>
          </a:blip>
          <a:srcRect/>
          <a:stretch>
            <a:fillRect/>
          </a:stretch>
        </p:blipFill>
        <p:spPr bwMode="auto">
          <a:xfrm>
            <a:off x="0" y="0"/>
            <a:ext cx="9144001" cy="6192838"/>
          </a:xfrm>
          <a:prstGeom prst="rect">
            <a:avLst/>
          </a:prstGeom>
          <a:noFill/>
        </p:spPr>
      </p:pic>
      <p:pic>
        <p:nvPicPr>
          <p:cNvPr id="48130" name="Picture 2" descr="https://49.media.tumblr.com/c07dd3c9c9ec7259aa51d7924595df12/tumblr_nebyf47vMn1tojh0do1_500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14" y="524651"/>
            <a:ext cx="6545365" cy="5000660"/>
          </a:xfrm>
          <a:prstGeom prst="rect">
            <a:avLst/>
          </a:prstGeom>
          <a:noFill/>
          <a:ln w="47625">
            <a:solidFill>
              <a:srgbClr val="FF0000"/>
            </a:solidFill>
            <a:prstDash val="sysDash"/>
          </a:ln>
        </p:spPr>
      </p:pic>
    </p:spTree>
  </p:cSld>
  <p:clrMapOvr>
    <a:masterClrMapping/>
  </p:clrMapOvr>
  <p:transition spd="med" advTm="9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30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 descr="http://www.mundoconsciente.es/wp-content/uploads/2012/11/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220277" cy="6192839"/>
          </a:xfrm>
          <a:prstGeom prst="rect">
            <a:avLst/>
          </a:prstGeom>
          <a:noFill/>
        </p:spPr>
      </p:pic>
      <p:pic>
        <p:nvPicPr>
          <p:cNvPr id="13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21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0" y="596089"/>
            <a:ext cx="5929354" cy="1569642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32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UN FUERTE ABRAZO QUE TENGAS </a:t>
            </a:r>
            <a:r>
              <a:rPr lang="es-ES" sz="3200" b="1" i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UN BUEN </a:t>
            </a:r>
            <a:r>
              <a:rPr lang="es-ES" sz="32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DIA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0"/>
            <a:ext cx="9144000" cy="6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129763"/>
            <a:ext cx="9144000" cy="6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061494" y="3061494"/>
            <a:ext cx="6192838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6012656" y="3061494"/>
            <a:ext cx="6192838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58126" y="4967173"/>
            <a:ext cx="1000125" cy="95042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354241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</p:spTree>
  </p:cSld>
  <p:clrMapOvr>
    <a:masterClrMapping/>
  </p:clrMapOvr>
  <p:transition spd="med" advTm="11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444996"/>
            <a:ext cx="9144000" cy="206428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651424"/>
            <a:ext cx="9144000" cy="4541415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1"/>
            <a:ext cx="4876800" cy="1410591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720233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266178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3784513"/>
            <a:ext cx="2362200" cy="2133089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403797"/>
            <a:ext cx="1219200" cy="89452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683563"/>
            <a:ext cx="533400" cy="481665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165228"/>
            <a:ext cx="533400" cy="481665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646894"/>
            <a:ext cx="533400" cy="481665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128560"/>
            <a:ext cx="533400" cy="48166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ando me ame de verdad.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Cuando me ame de verdad.1</Template>
  <TotalTime>1</TotalTime>
  <Words>452</Words>
  <Application>Microsoft Office PowerPoint</Application>
  <PresentationFormat>Personalizado</PresentationFormat>
  <Paragraphs>25</Paragraphs>
  <Slides>29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1" baseType="lpstr">
      <vt:lpstr>Cuando me ame de verdad.1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2016-04-07T11:45:52Z</dcterms:created>
  <dcterms:modified xsi:type="dcterms:W3CDTF">2016-04-07T11:47:10Z</dcterms:modified>
</cp:coreProperties>
</file>