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14" r:id="rId3"/>
    <p:sldId id="332" r:id="rId4"/>
    <p:sldId id="316" r:id="rId5"/>
    <p:sldId id="317" r:id="rId6"/>
    <p:sldId id="320" r:id="rId7"/>
    <p:sldId id="321" r:id="rId8"/>
    <p:sldId id="322" r:id="rId9"/>
    <p:sldId id="327" r:id="rId10"/>
    <p:sldId id="330" r:id="rId11"/>
    <p:sldId id="328" r:id="rId12"/>
    <p:sldId id="329" r:id="rId13"/>
    <p:sldId id="333" r:id="rId14"/>
    <p:sldId id="334"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pEE/eaqAMvSus6FGr1YDw==" hashData="fgBPwzkJJIw6qcDj9SlzEqjnxv1tzQmt8r1I+tINjWyzvsYB2HWVcTua2hG9qdmCCjLcpMYQ+ccKGF/Jemxz7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FF"/>
    <a:srgbClr val="FFA589"/>
    <a:srgbClr val="2E1700"/>
    <a:srgbClr val="DED900"/>
    <a:srgbClr val="C9C400"/>
    <a:srgbClr val="FFCC65"/>
    <a:srgbClr val="FFDB93"/>
    <a:srgbClr val="FFCC66"/>
    <a:srgbClr val="FFB5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2" d="100"/>
          <a:sy n="92" d="100"/>
        </p:scale>
        <p:origin x="618"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24/01/2017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10070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24/01/2017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5592523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pic>
        <p:nvPicPr>
          <p:cNvPr id="1028" name="Picture 4" descr="Rendered Image"/>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503606" y="374735"/>
            <a:ext cx="8124825" cy="1266826"/>
          </a:xfrm>
          <a:prstGeom prst="rect">
            <a:avLst/>
          </a:prstGeom>
          <a:noFill/>
          <a:extLst>
            <a:ext uri="{909E8E84-426E-40DD-AFC4-6F175D3DCCD1}">
              <a14:hiddenFill xmlns:a14="http://schemas.microsoft.com/office/drawing/2010/main">
                <a:solidFill>
                  <a:srgbClr val="FFFFFF"/>
                </a:solidFill>
              </a14:hiddenFill>
            </a:ext>
          </a:extLst>
        </p:spPr>
      </p:pic>
      <p:pic>
        <p:nvPicPr>
          <p:cNvPr id="2" name="Edvin Marton - Love in Venice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wipe(down)">
                                      <p:cBhvr>
                                        <p:cTn id="11" dur="725">
                                          <p:stCondLst>
                                            <p:cond delay="0"/>
                                          </p:stCondLst>
                                        </p:cTn>
                                        <p:tgtEl>
                                          <p:spTgt spid="1028"/>
                                        </p:tgtEl>
                                      </p:cBhvr>
                                    </p:animEffect>
                                    <p:anim calcmode="lin" valueType="num">
                                      <p:cBhvr>
                                        <p:cTn id="12" dur="2278"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3" dur="830"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4" dur="830" tmFilter="0, 0; 0.125,0.2665; 0.25,0.4; 0.375,0.465; 0.5,0.5;  0.625,0.535; 0.75,0.6; 0.875,0.7335; 1,1">
                                          <p:stCondLst>
                                            <p:cond delay="830"/>
                                          </p:stCondLst>
                                        </p:cTn>
                                        <p:tgtEl>
                                          <p:spTgt spid="1028"/>
                                        </p:tgtEl>
                                        <p:attrNameLst>
                                          <p:attrName>ppt_y</p:attrName>
                                        </p:attrNameLst>
                                      </p:cBhvr>
                                      <p:tavLst>
                                        <p:tav tm="0" fmla="#ppt_y-sin(pi*$)/9">
                                          <p:val>
                                            <p:fltVal val="0"/>
                                          </p:val>
                                        </p:tav>
                                        <p:tav tm="100000">
                                          <p:val>
                                            <p:fltVal val="1"/>
                                          </p:val>
                                        </p:tav>
                                      </p:tavLst>
                                    </p:anim>
                                    <p:anim calcmode="lin" valueType="num">
                                      <p:cBhvr>
                                        <p:cTn id="15" dur="415" tmFilter="0, 0; 0.125,0.2665; 0.25,0.4; 0.375,0.465; 0.5,0.5;  0.625,0.535; 0.75,0.6; 0.875,0.7335; 1,1">
                                          <p:stCondLst>
                                            <p:cond delay="1655"/>
                                          </p:stCondLst>
                                        </p:cTn>
                                        <p:tgtEl>
                                          <p:spTgt spid="1028"/>
                                        </p:tgtEl>
                                        <p:attrNameLst>
                                          <p:attrName>ppt_y</p:attrName>
                                        </p:attrNameLst>
                                      </p:cBhvr>
                                      <p:tavLst>
                                        <p:tav tm="0" fmla="#ppt_y-sin(pi*$)/27">
                                          <p:val>
                                            <p:fltVal val="0"/>
                                          </p:val>
                                        </p:tav>
                                        <p:tav tm="100000">
                                          <p:val>
                                            <p:fltVal val="1"/>
                                          </p:val>
                                        </p:tav>
                                      </p:tavLst>
                                    </p:anim>
                                    <p:anim calcmode="lin" valueType="num">
                                      <p:cBhvr>
                                        <p:cTn id="16" dur="205" tmFilter="0, 0; 0.125,0.2665; 0.25,0.4; 0.375,0.465; 0.5,0.5;  0.625,0.535; 0.75,0.6; 0.875,0.7335; 1,1">
                                          <p:stCondLst>
                                            <p:cond delay="2070"/>
                                          </p:stCondLst>
                                        </p:cTn>
                                        <p:tgtEl>
                                          <p:spTgt spid="1028"/>
                                        </p:tgtEl>
                                        <p:attrNameLst>
                                          <p:attrName>ppt_y</p:attrName>
                                        </p:attrNameLst>
                                      </p:cBhvr>
                                      <p:tavLst>
                                        <p:tav tm="0" fmla="#ppt_y-sin(pi*$)/81">
                                          <p:val>
                                            <p:fltVal val="0"/>
                                          </p:val>
                                        </p:tav>
                                        <p:tav tm="100000">
                                          <p:val>
                                            <p:fltVal val="1"/>
                                          </p:val>
                                        </p:tav>
                                      </p:tavLst>
                                    </p:anim>
                                    <p:animScale>
                                      <p:cBhvr>
                                        <p:cTn id="17" dur="33">
                                          <p:stCondLst>
                                            <p:cond delay="812"/>
                                          </p:stCondLst>
                                        </p:cTn>
                                        <p:tgtEl>
                                          <p:spTgt spid="1028"/>
                                        </p:tgtEl>
                                      </p:cBhvr>
                                      <p:to x="100000" y="60000"/>
                                    </p:animScale>
                                    <p:animScale>
                                      <p:cBhvr>
                                        <p:cTn id="18" dur="207" decel="50000">
                                          <p:stCondLst>
                                            <p:cond delay="845"/>
                                          </p:stCondLst>
                                        </p:cTn>
                                        <p:tgtEl>
                                          <p:spTgt spid="1028"/>
                                        </p:tgtEl>
                                      </p:cBhvr>
                                      <p:to x="100000" y="100000"/>
                                    </p:animScale>
                                    <p:animScale>
                                      <p:cBhvr>
                                        <p:cTn id="19" dur="33">
                                          <p:stCondLst>
                                            <p:cond delay="1640"/>
                                          </p:stCondLst>
                                        </p:cTn>
                                        <p:tgtEl>
                                          <p:spTgt spid="1028"/>
                                        </p:tgtEl>
                                      </p:cBhvr>
                                      <p:to x="100000" y="80000"/>
                                    </p:animScale>
                                    <p:animScale>
                                      <p:cBhvr>
                                        <p:cTn id="20" dur="207" decel="50000">
                                          <p:stCondLst>
                                            <p:cond delay="1673"/>
                                          </p:stCondLst>
                                        </p:cTn>
                                        <p:tgtEl>
                                          <p:spTgt spid="1028"/>
                                        </p:tgtEl>
                                      </p:cBhvr>
                                      <p:to x="100000" y="100000"/>
                                    </p:animScale>
                                    <p:animScale>
                                      <p:cBhvr>
                                        <p:cTn id="21" dur="33">
                                          <p:stCondLst>
                                            <p:cond delay="2052"/>
                                          </p:stCondLst>
                                        </p:cTn>
                                        <p:tgtEl>
                                          <p:spTgt spid="1028"/>
                                        </p:tgtEl>
                                      </p:cBhvr>
                                      <p:to x="100000" y="90000"/>
                                    </p:animScale>
                                    <p:animScale>
                                      <p:cBhvr>
                                        <p:cTn id="22" dur="207" decel="50000">
                                          <p:stCondLst>
                                            <p:cond delay="2085"/>
                                          </p:stCondLst>
                                        </p:cTn>
                                        <p:tgtEl>
                                          <p:spTgt spid="1028"/>
                                        </p:tgtEl>
                                      </p:cBhvr>
                                      <p:to x="100000" y="100000"/>
                                    </p:animScale>
                                    <p:animScale>
                                      <p:cBhvr>
                                        <p:cTn id="23" dur="33">
                                          <p:stCondLst>
                                            <p:cond delay="2260"/>
                                          </p:stCondLst>
                                        </p:cTn>
                                        <p:tgtEl>
                                          <p:spTgt spid="1028"/>
                                        </p:tgtEl>
                                      </p:cBhvr>
                                      <p:to x="100000" y="95000"/>
                                    </p:animScale>
                                    <p:animScale>
                                      <p:cBhvr>
                                        <p:cTn id="24" dur="207" decel="50000">
                                          <p:stCondLst>
                                            <p:cond delay="2293"/>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5"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2" name="Rectángulo 1"/>
          <p:cNvSpPr/>
          <p:nvPr/>
        </p:nvSpPr>
        <p:spPr>
          <a:xfrm>
            <a:off x="137948" y="177873"/>
            <a:ext cx="2771800" cy="4801314"/>
          </a:xfrm>
          <a:prstGeom prst="rect">
            <a:avLst/>
          </a:prstGeom>
        </p:spPr>
        <p:txBody>
          <a:bodyPr wrap="square">
            <a:spAutoFit/>
          </a:bodyPr>
          <a:lstStyle/>
          <a:p>
            <a:pPr algn="ctr"/>
            <a:r>
              <a:rPr lang="es-ES" b="1" dirty="0">
                <a:latin typeface="+mj-lt"/>
              </a:rPr>
              <a:t>De mi madre aprendí que  nunca es tarde, que siempre  se puede empezar de nuevo. Ahora mismo le puedes decir basta a los hábitos que te destruyen, a las cosas que te encadenan, a la tarjeta de crédito, a los noticieros que te envenenan desde la mañana, a los que quieren dirigir tu vida por el camino perdido, ahora mismo le puedes decir basta al miedo que heredaste, porque la vida es aquí y ahora mismo.</a:t>
            </a: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7" name="Rectángulo 6"/>
          <p:cNvSpPr/>
          <p:nvPr/>
        </p:nvSpPr>
        <p:spPr>
          <a:xfrm>
            <a:off x="176976" y="4054065"/>
            <a:ext cx="8778087" cy="1015663"/>
          </a:xfrm>
          <a:prstGeom prst="rect">
            <a:avLst/>
          </a:prstGeom>
        </p:spPr>
        <p:txBody>
          <a:bodyPr wrap="square">
            <a:spAutoFit/>
          </a:bodyPr>
          <a:lstStyle/>
          <a:p>
            <a:pPr algn="ctr"/>
            <a:r>
              <a:rPr lang="es-ES" sz="2000" b="1" dirty="0">
                <a:latin typeface="+mj-lt"/>
              </a:rPr>
              <a:t>Que nada te distraiga de ti mismo, debes estar atento porque todavía no gozaste la más grande alegría ni sufriste el más grande dolor.  Vive de instante en instante porque eso es la vida.</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7" name="Rectángulo 6"/>
          <p:cNvSpPr/>
          <p:nvPr/>
        </p:nvSpPr>
        <p:spPr>
          <a:xfrm>
            <a:off x="57798" y="123478"/>
            <a:ext cx="2641994" cy="5016758"/>
          </a:xfrm>
          <a:prstGeom prst="rect">
            <a:avLst/>
          </a:prstGeom>
        </p:spPr>
        <p:txBody>
          <a:bodyPr wrap="square">
            <a:spAutoFit/>
          </a:bodyPr>
          <a:lstStyle/>
          <a:p>
            <a:pPr algn="ctr"/>
            <a:r>
              <a:rPr lang="es-ES" sz="2000" b="1" dirty="0"/>
              <a:t>Me costó 57 años llegar hasta aquí, ¿cómo no gozar, respetar este momento? Se gana y se pierde, se sube y se baja, se nace y se muere. Y si la historia es tan simple, ¿porqué te preocupas tanto? No te sientas aparte y olvidado, todos somos la sal de la Tierra. En la tranquilidad hay salud, como plenitud dentro de uno.</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7" name="Rectángulo 6"/>
          <p:cNvSpPr/>
          <p:nvPr/>
        </p:nvSpPr>
        <p:spPr>
          <a:xfrm>
            <a:off x="35496" y="68739"/>
            <a:ext cx="2880320" cy="5016758"/>
          </a:xfrm>
          <a:prstGeom prst="rect">
            <a:avLst/>
          </a:prstGeom>
        </p:spPr>
        <p:txBody>
          <a:bodyPr wrap="square">
            <a:spAutoFit/>
          </a:bodyPr>
          <a:lstStyle/>
          <a:p>
            <a:pPr algn="ctr"/>
            <a:r>
              <a:rPr lang="es-ES" sz="2000" b="1" dirty="0">
                <a:latin typeface="+mj-lt"/>
              </a:rPr>
              <a:t>Perdónate, acéptate, reconócete y ámate, recuerda que tienes que vivir contigo mismo por la eternidad, borra el pasado para no repetirlo, para no abandonar como tu padre, para no desanimarte como tu madre, para no tratarte como te trataron ellos, pero no los culpes porque nadie puede enseñar lo que no sabe, perdónalos y te liberarás de esas cadenas.</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2" name="Rectángulo 1"/>
          <p:cNvSpPr/>
          <p:nvPr/>
        </p:nvSpPr>
        <p:spPr>
          <a:xfrm>
            <a:off x="172713" y="4076367"/>
            <a:ext cx="8782350" cy="1015663"/>
          </a:xfrm>
          <a:prstGeom prst="rect">
            <a:avLst/>
          </a:prstGeom>
        </p:spPr>
        <p:txBody>
          <a:bodyPr wrap="square">
            <a:spAutoFit/>
          </a:bodyPr>
          <a:lstStyle/>
          <a:p>
            <a:pPr algn="ctr"/>
            <a:r>
              <a:rPr lang="es-ES" sz="2000" b="1" dirty="0">
                <a:latin typeface="+mj-lt"/>
              </a:rPr>
              <a:t>Si estás atento al presente, el pasado no te distraerá, entonces serás siempre nuevo. Tienes el poder para ser libre en este mismo momento, el poder está siempre en el </a:t>
            </a:r>
            <a:r>
              <a:rPr lang="es-ES" sz="2000" b="1" dirty="0" smtClean="0">
                <a:latin typeface="+mj-lt"/>
              </a:rPr>
              <a:t>presente, </a:t>
            </a:r>
            <a:r>
              <a:rPr lang="es-ES" sz="2000" b="1" dirty="0">
                <a:latin typeface="+mj-lt"/>
              </a:rPr>
              <a:t>porque toda la vida está en cada instante.</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7" name="Rectángulo 6"/>
          <p:cNvSpPr/>
          <p:nvPr/>
        </p:nvSpPr>
        <p:spPr>
          <a:xfrm>
            <a:off x="172713" y="4384144"/>
            <a:ext cx="8782350" cy="707886"/>
          </a:xfrm>
          <a:prstGeom prst="rect">
            <a:avLst/>
          </a:prstGeom>
        </p:spPr>
        <p:txBody>
          <a:bodyPr wrap="square">
            <a:spAutoFit/>
          </a:bodyPr>
          <a:lstStyle/>
          <a:p>
            <a:pPr algn="ctr"/>
            <a:r>
              <a:rPr lang="es-ES" sz="2000" b="1" dirty="0">
                <a:latin typeface="+mj-lt"/>
              </a:rPr>
              <a:t>¡Pero no digas “no puedo” ni en broma, porque el inconsciente no tiene sentido de humor, lo tomará en serio y te lo recordará cada vez que lo intentes!</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7" name="Rectángulo 6"/>
          <p:cNvSpPr/>
          <p:nvPr/>
        </p:nvSpPr>
        <p:spPr>
          <a:xfrm>
            <a:off x="35496" y="61132"/>
            <a:ext cx="2592288" cy="5016758"/>
          </a:xfrm>
          <a:prstGeom prst="rect">
            <a:avLst/>
          </a:prstGeom>
        </p:spPr>
        <p:txBody>
          <a:bodyPr wrap="square">
            <a:spAutoFit/>
          </a:bodyPr>
          <a:lstStyle/>
          <a:p>
            <a:pPr algn="ctr"/>
            <a:r>
              <a:rPr lang="es-ES" sz="2000" b="1" dirty="0"/>
              <a:t>Si quieres recuperar la salud abandona la crítica, el resentimiento y la culpa, responsables de nuestras enfermedades. Nada peor para la cabeza y por lo tanto para el cuerpo, que el miedo, la culpa, el resentimiento y la crítica que te hace juez (agotadora y vana tarea) y cómplice de lo que te disgusta.</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3" name="Rectángulo 2"/>
          <p:cNvSpPr/>
          <p:nvPr/>
        </p:nvSpPr>
        <p:spPr>
          <a:xfrm>
            <a:off x="30394" y="223837"/>
            <a:ext cx="2509129" cy="4708981"/>
          </a:xfrm>
          <a:prstGeom prst="rect">
            <a:avLst/>
          </a:prstGeom>
        </p:spPr>
        <p:txBody>
          <a:bodyPr wrap="square">
            <a:spAutoFit/>
          </a:bodyPr>
          <a:lstStyle/>
          <a:p>
            <a:pPr algn="ctr"/>
            <a:r>
              <a:rPr lang="es-ES" sz="2000" b="1" dirty="0"/>
              <a:t>Culpar a los demás es no aceptar la responsabilidad de nuestra vida, es distraerse de ella. El bien y el mal viven dentro de ti, alimenta más al bien para que sea el vencedor cada vez que tengan que enfrentarse. Lo que llamamos problemas son lecciones, por eso nada de lo que nos sucede es en vano.</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2" name="Rectángulo 1"/>
          <p:cNvSpPr/>
          <p:nvPr/>
        </p:nvSpPr>
        <p:spPr>
          <a:xfrm>
            <a:off x="176977" y="50741"/>
            <a:ext cx="8778086" cy="923330"/>
          </a:xfrm>
          <a:prstGeom prst="rect">
            <a:avLst/>
          </a:prstGeom>
        </p:spPr>
        <p:txBody>
          <a:bodyPr wrap="square">
            <a:spAutoFit/>
          </a:bodyPr>
          <a:lstStyle/>
          <a:p>
            <a:pPr algn="ctr"/>
            <a:r>
              <a:rPr lang="es-ES" b="1" dirty="0">
                <a:latin typeface="+mj-lt"/>
              </a:rPr>
              <a:t>No te quejes, recuerda que naciste desnudo, entonces esa ropa que llevas ya es ganancia. Cuida el presente porque en él vivirás el resto de tu vida. Libérate de la ansiedad, piensa que lo que debe ser será, y sucederá naturalmente.</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 y="0"/>
            <a:ext cx="9133204" cy="5143500"/>
          </a:xfrm>
          <a:prstGeom prst="rect">
            <a:avLst/>
          </a:prstGeom>
        </p:spPr>
      </p:pic>
      <p:sp>
        <p:nvSpPr>
          <p:cNvPr id="8" name="CuadroTexto 7"/>
          <p:cNvSpPr txBox="1"/>
          <p:nvPr/>
        </p:nvSpPr>
        <p:spPr>
          <a:xfrm>
            <a:off x="1484524" y="2196609"/>
            <a:ext cx="2387449" cy="2031325"/>
          </a:xfrm>
          <a:prstGeom prst="rect">
            <a:avLst/>
          </a:prstGeom>
          <a:noFill/>
        </p:spPr>
        <p:txBody>
          <a:bodyPr wrap="none" rtlCol="0">
            <a:spAutoFit/>
          </a:bodyPr>
          <a:lstStyle/>
          <a:p>
            <a:pPr algn="ctr"/>
            <a:r>
              <a:rPr lang="es-ES" sz="1400" b="1" dirty="0" smtClean="0">
                <a:solidFill>
                  <a:schemeClr val="bg1"/>
                </a:solidFill>
                <a:effectLst>
                  <a:glow rad="101600">
                    <a:schemeClr val="tx1"/>
                  </a:glow>
                </a:effectLst>
                <a:latin typeface="+mj-lt"/>
              </a:rPr>
              <a:t>Texto:</a:t>
            </a:r>
          </a:p>
          <a:p>
            <a:pPr algn="ctr"/>
            <a:r>
              <a:rPr lang="es-ES" sz="1400" b="1" i="1" dirty="0" smtClean="0">
                <a:solidFill>
                  <a:schemeClr val="bg1"/>
                </a:solidFill>
                <a:effectLst>
                  <a:glow rad="101600">
                    <a:schemeClr val="tx1"/>
                  </a:glow>
                </a:effectLst>
                <a:latin typeface="+mj-lt"/>
              </a:rPr>
              <a:t>Facundo Cabral</a:t>
            </a:r>
          </a:p>
          <a:p>
            <a:pPr algn="ctr"/>
            <a:endParaRPr lang="es-ES" sz="1400" b="1" dirty="0">
              <a:solidFill>
                <a:schemeClr val="bg1"/>
              </a:solidFill>
              <a:effectLst>
                <a:glow rad="101600">
                  <a:schemeClr val="tx1"/>
                </a:glow>
              </a:effectLst>
              <a:latin typeface="+mj-lt"/>
            </a:endParaRPr>
          </a:p>
          <a:p>
            <a:pPr algn="ctr"/>
            <a:r>
              <a:rPr lang="es-ES" sz="1400" b="1" dirty="0" smtClean="0">
                <a:solidFill>
                  <a:schemeClr val="bg1"/>
                </a:solidFill>
                <a:effectLst>
                  <a:glow rad="101600">
                    <a:schemeClr val="tx1"/>
                  </a:glow>
                </a:effectLst>
                <a:latin typeface="+mj-lt"/>
              </a:rPr>
              <a:t>Música:</a:t>
            </a:r>
          </a:p>
          <a:p>
            <a:pPr algn="ctr"/>
            <a:r>
              <a:rPr lang="es-ES" sz="1400" b="1" dirty="0" err="1" smtClean="0">
                <a:solidFill>
                  <a:schemeClr val="bg1"/>
                </a:solidFill>
                <a:effectLst>
                  <a:glow rad="101600">
                    <a:schemeClr val="tx1"/>
                  </a:glow>
                </a:effectLst>
                <a:latin typeface="+mj-lt"/>
              </a:rPr>
              <a:t>Love</a:t>
            </a:r>
            <a:r>
              <a:rPr lang="es-ES" sz="1400" b="1" dirty="0" smtClean="0">
                <a:solidFill>
                  <a:schemeClr val="bg1"/>
                </a:solidFill>
                <a:effectLst>
                  <a:glow rad="101600">
                    <a:schemeClr val="tx1"/>
                  </a:glow>
                </a:effectLst>
                <a:latin typeface="+mj-lt"/>
              </a:rPr>
              <a:t> in </a:t>
            </a:r>
            <a:r>
              <a:rPr lang="es-ES" sz="1400" b="1" dirty="0" err="1" smtClean="0">
                <a:solidFill>
                  <a:schemeClr val="bg1"/>
                </a:solidFill>
                <a:effectLst>
                  <a:glow rad="101600">
                    <a:schemeClr val="tx1"/>
                  </a:glow>
                </a:effectLst>
                <a:latin typeface="+mj-lt"/>
              </a:rPr>
              <a:t>Venice</a:t>
            </a:r>
            <a:r>
              <a:rPr lang="es-ES" sz="1400" b="1" dirty="0">
                <a:solidFill>
                  <a:schemeClr val="bg1"/>
                </a:solidFill>
                <a:effectLst>
                  <a:glow rad="101600">
                    <a:schemeClr val="tx1"/>
                  </a:glow>
                </a:effectLst>
                <a:latin typeface="+mj-lt"/>
              </a:rPr>
              <a:t> - </a:t>
            </a:r>
            <a:r>
              <a:rPr lang="es-ES" sz="1400" b="1" i="1" dirty="0" err="1">
                <a:solidFill>
                  <a:schemeClr val="bg1"/>
                </a:solidFill>
                <a:effectLst>
                  <a:glow rad="101600">
                    <a:schemeClr val="tx1"/>
                  </a:glow>
                </a:effectLst>
                <a:latin typeface="+mj-lt"/>
              </a:rPr>
              <a:t>Edvin</a:t>
            </a:r>
            <a:r>
              <a:rPr lang="es-ES" sz="1400" b="1" i="1" dirty="0">
                <a:solidFill>
                  <a:schemeClr val="bg1"/>
                </a:solidFill>
                <a:effectLst>
                  <a:glow rad="101600">
                    <a:schemeClr val="tx1"/>
                  </a:glow>
                </a:effectLst>
                <a:latin typeface="+mj-lt"/>
              </a:rPr>
              <a:t> </a:t>
            </a:r>
            <a:r>
              <a:rPr lang="es-ES" sz="1400" b="1" i="1" dirty="0" err="1">
                <a:solidFill>
                  <a:schemeClr val="bg1"/>
                </a:solidFill>
                <a:effectLst>
                  <a:glow rad="101600">
                    <a:schemeClr val="tx1"/>
                  </a:glow>
                </a:effectLst>
                <a:latin typeface="+mj-lt"/>
              </a:rPr>
              <a:t>Mart</a:t>
            </a:r>
            <a:r>
              <a:rPr lang="es-ES" sz="1400" b="1" dirty="0" err="1">
                <a:solidFill>
                  <a:schemeClr val="bg1"/>
                </a:solidFill>
                <a:effectLst>
                  <a:glow rad="101600">
                    <a:schemeClr val="tx1"/>
                  </a:glow>
                </a:effectLst>
                <a:latin typeface="+mj-lt"/>
              </a:rPr>
              <a:t>on</a:t>
            </a:r>
            <a:endParaRPr lang="es-ES" sz="1400" b="1" dirty="0" smtClean="0">
              <a:solidFill>
                <a:schemeClr val="bg1"/>
              </a:solidFill>
              <a:effectLst>
                <a:glow rad="101600">
                  <a:schemeClr val="tx1"/>
                </a:glow>
              </a:effectLst>
              <a:latin typeface="+mj-lt"/>
            </a:endParaRPr>
          </a:p>
          <a:p>
            <a:pPr algn="ctr"/>
            <a:endParaRPr lang="es-ES" sz="1400" b="1" dirty="0">
              <a:solidFill>
                <a:schemeClr val="bg1"/>
              </a:solidFill>
              <a:effectLst>
                <a:glow rad="101600">
                  <a:schemeClr val="tx1"/>
                </a:glow>
              </a:effectLst>
              <a:latin typeface="+mj-lt"/>
            </a:endParaRPr>
          </a:p>
          <a:p>
            <a:pPr algn="ctr"/>
            <a:r>
              <a:rPr lang="es-ES" sz="1400" b="1" dirty="0" smtClean="0">
                <a:solidFill>
                  <a:schemeClr val="bg1"/>
                </a:solidFill>
                <a:effectLst>
                  <a:glow rad="101600">
                    <a:schemeClr val="tx1"/>
                  </a:glow>
                </a:effectLst>
                <a:latin typeface="+mj-lt"/>
              </a:rPr>
              <a:t>Realización general:</a:t>
            </a:r>
          </a:p>
          <a:p>
            <a:pPr algn="ctr"/>
            <a:r>
              <a:rPr lang="es-ES" sz="1400" b="1" i="1" dirty="0" smtClean="0">
                <a:solidFill>
                  <a:schemeClr val="bg1"/>
                </a:solidFill>
                <a:effectLst>
                  <a:glow rad="101600">
                    <a:schemeClr val="tx1"/>
                  </a:glow>
                </a:effectLst>
                <a:latin typeface="+mj-lt"/>
              </a:rPr>
              <a:t>Rodrigo Valencia Cardona</a:t>
            </a:r>
          </a:p>
          <a:p>
            <a:pPr algn="ctr"/>
            <a:r>
              <a:rPr lang="es-ES" sz="1400" b="1" dirty="0" smtClean="0">
                <a:solidFill>
                  <a:schemeClr val="bg1"/>
                </a:solidFill>
                <a:effectLst>
                  <a:glow rad="101600">
                    <a:schemeClr val="tx1"/>
                  </a:glow>
                </a:effectLst>
                <a:latin typeface="+mj-lt"/>
              </a:rPr>
              <a:t>Medellín-Colombia</a:t>
            </a:r>
            <a:endParaRPr lang="es-ES" sz="1400" b="1" dirty="0">
              <a:solidFill>
                <a:schemeClr val="bg1"/>
              </a:solidFill>
              <a:effectLst>
                <a:glow rad="101600">
                  <a:schemeClr val="tx1"/>
                </a:glow>
              </a:effectLst>
              <a:latin typeface="+mj-lt"/>
            </a:endParaRP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spTree>
    <p:extLst>
      <p:ext uri="{BB962C8B-B14F-4D97-AF65-F5344CB8AC3E}">
        <p14:creationId xmlns:p14="http://schemas.microsoft.com/office/powerpoint/2010/main" val="2488531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30472"/>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28540</TotalTime>
  <Words>556</Words>
  <Application>Microsoft Office PowerPoint</Application>
  <PresentationFormat>Presentación en pantalla (16:9)</PresentationFormat>
  <Paragraphs>20</Paragraphs>
  <Slides>13</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2467</cp:revision>
  <dcterms:created xsi:type="dcterms:W3CDTF">2012-12-20T15:47:10Z</dcterms:created>
  <dcterms:modified xsi:type="dcterms:W3CDTF">2017-01-25T02:20:43Z</dcterms:modified>
</cp:coreProperties>
</file>