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20"/>
  </p:notesMasterIdLst>
  <p:sldIdLst>
    <p:sldId id="319" r:id="rId3"/>
    <p:sldId id="329" r:id="rId4"/>
    <p:sldId id="331" r:id="rId5"/>
    <p:sldId id="332" r:id="rId6"/>
    <p:sldId id="333" r:id="rId7"/>
    <p:sldId id="334" r:id="rId8"/>
    <p:sldId id="335" r:id="rId9"/>
    <p:sldId id="336" r:id="rId10"/>
    <p:sldId id="337" r:id="rId11"/>
    <p:sldId id="338" r:id="rId12"/>
    <p:sldId id="339" r:id="rId13"/>
    <p:sldId id="340" r:id="rId14"/>
    <p:sldId id="341" r:id="rId15"/>
    <p:sldId id="342" r:id="rId16"/>
    <p:sldId id="343" r:id="rId17"/>
    <p:sldId id="320" r:id="rId18"/>
    <p:sldId id="344" r:id="rId19"/>
  </p:sldIdLst>
  <p:sldSz cx="11233150" cy="5292725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0q03SUiO3jwmE7aui6Y3A" hashData="b4eqk6O5jtbZ7JujOIza8I2JWm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1056"/>
      </p:cViewPr>
      <p:guideLst>
        <p:guide orient="horz" pos="1667"/>
        <p:guide pos="35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-209550" y="685800"/>
            <a:ext cx="72771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8F39FB-DED5-46BD-AD3D-DEE0649DD06B}" type="slidenum">
              <a:rPr lang="es-ES"/>
              <a:pPr/>
              <a:t>3</a:t>
            </a:fld>
            <a:endParaRPr lang="es-E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8F39FB-DED5-46BD-AD3D-DEE0649DD06B}" type="slidenum">
              <a:rPr lang="es-ES"/>
              <a:pPr/>
              <a:t>4</a:t>
            </a:fld>
            <a:endParaRPr lang="es-E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8F39FB-DED5-46BD-AD3D-DEE0649DD06B}" type="slidenum">
              <a:rPr lang="es-ES"/>
              <a:pPr/>
              <a:t>5</a:t>
            </a:fld>
            <a:endParaRPr lang="es-E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88F39FB-DED5-46BD-AD3D-DEE0649DD06B}" type="slidenum">
              <a:rPr lang="es-ES"/>
              <a:pPr/>
              <a:t>6</a:t>
            </a:fld>
            <a:endParaRPr lang="es-E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F41BEE-8068-4DA8-93DE-28C608033D8F}" type="slidenum">
              <a:rPr lang="es-ES"/>
              <a:pPr/>
              <a:t>7</a:t>
            </a:fld>
            <a:endParaRPr lang="es-E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F41BEE-8068-4DA8-93DE-28C608033D8F}" type="slidenum">
              <a:rPr lang="es-ES"/>
              <a:pPr/>
              <a:t>8</a:t>
            </a:fld>
            <a:endParaRPr lang="es-E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4F41BEE-8068-4DA8-93DE-28C608033D8F}" type="slidenum">
              <a:rPr lang="es-ES"/>
              <a:pPr/>
              <a:t>9</a:t>
            </a:fld>
            <a:endParaRPr lang="es-ES"/>
          </a:p>
        </p:txBody>
      </p:sp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BD2657-A058-4014-85AD-07D97B837BDF}" type="slidenum">
              <a:rPr lang="es-ES"/>
              <a:pPr/>
              <a:t>10</a:t>
            </a:fld>
            <a:endParaRPr lang="es-E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BD2657-A058-4014-85AD-07D97B837BDF}" type="slidenum">
              <a:rPr lang="es-ES"/>
              <a:pPr/>
              <a:t>11</a:t>
            </a:fld>
            <a:endParaRPr lang="es-E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BD2657-A058-4014-85AD-07D97B837BDF}" type="slidenum">
              <a:rPr lang="es-ES"/>
              <a:pPr/>
              <a:t>12</a:t>
            </a:fld>
            <a:endParaRPr lang="es-E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BD2657-A058-4014-85AD-07D97B837BDF}" type="slidenum">
              <a:rPr lang="es-ES"/>
              <a:pPr/>
              <a:t>13</a:t>
            </a:fld>
            <a:endParaRPr lang="es-ES"/>
          </a:p>
        </p:txBody>
      </p:sp>
      <p:sp>
        <p:nvSpPr>
          <p:cNvPr id="122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99860B-CE71-4BE1-BEE4-CC9911870CEE}" type="slidenum">
              <a:rPr lang="es-ES"/>
              <a:pPr/>
              <a:t>14</a:t>
            </a:fld>
            <a:endParaRPr lang="es-E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699860B-CE71-4BE1-BEE4-CC9911870CEE}" type="slidenum">
              <a:rPr lang="es-ES"/>
              <a:pPr/>
              <a:t>15</a:t>
            </a:fld>
            <a:endParaRPr lang="es-ES"/>
          </a:p>
        </p:txBody>
      </p:sp>
      <p:sp>
        <p:nvSpPr>
          <p:cNvPr id="133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2" y="2999212"/>
            <a:ext cx="7863206" cy="135258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1" y="3401067"/>
            <a:ext cx="9548178" cy="1051194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1" y="2243284"/>
            <a:ext cx="9548178" cy="11577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7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5" y="1234971"/>
            <a:ext cx="4961308" cy="349295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9" y="1184738"/>
            <a:ext cx="496325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9" y="1678481"/>
            <a:ext cx="496325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7" y="1184738"/>
            <a:ext cx="4965208" cy="49374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7" y="1678481"/>
            <a:ext cx="4965208" cy="304944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59" y="210730"/>
            <a:ext cx="3695629" cy="89682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2" y="210730"/>
            <a:ext cx="6279643" cy="45171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59" y="1107553"/>
            <a:ext cx="3695629" cy="362037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7" y="3704907"/>
            <a:ext cx="6739890" cy="43738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7" y="472916"/>
            <a:ext cx="6739890" cy="31756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7" y="4142292"/>
            <a:ext cx="6739890" cy="6211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3" y="211956"/>
            <a:ext cx="2527459" cy="451596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59" y="211956"/>
            <a:ext cx="7395157" cy="451596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2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1644177"/>
            <a:ext cx="9548178" cy="113450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2999212"/>
            <a:ext cx="7863205" cy="135258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29000" b="-2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60" y="211956"/>
            <a:ext cx="10109834" cy="8821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60" y="1234971"/>
            <a:ext cx="10109834" cy="3492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60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3" y="4905574"/>
            <a:ext cx="3557164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7" y="4905574"/>
            <a:ext cx="2621068" cy="2817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slow" advClick="0" advTm="12000">
    <p:zoom dir="in"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4819810"/>
            <a:ext cx="2621068" cy="36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21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giph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33151" cy="5292725"/>
          </a:xfrm>
          <a:prstGeom prst="rect">
            <a:avLst/>
          </a:prstGeom>
          <a:noFill/>
        </p:spPr>
      </p:pic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2603609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8544035" y="2603612"/>
            <a:ext cx="5292725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5235085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1601" y="4360874"/>
            <a:ext cx="571504" cy="59192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2" y="3528496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44609" y="931850"/>
            <a:ext cx="8286808" cy="325284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Cuando  el  cielo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esté  gris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187419" y="4289436"/>
            <a:ext cx="2467799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zoom dir="in"/>
    <p:sndAc>
      <p:stSnd>
        <p:snd r:embed="rId2" name="WavdeRosyInstrumentalYestedayNorthenSong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10/09/2018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687485" y="1360478"/>
            <a:ext cx="807464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 smtClean="0">
                <a:latin typeface="Snap ITC" pitchFamily="82" charset="0"/>
              </a:rPr>
              <a:t>Cuando el cielo esté</a:t>
            </a:r>
          </a:p>
          <a:p>
            <a:r>
              <a:rPr lang="es-ES" sz="5400" b="1" dirty="0" smtClean="0">
                <a:latin typeface="Snap ITC" pitchFamily="82" charset="0"/>
              </a:rPr>
              <a:t> gris y lluvioso...</a:t>
            </a:r>
            <a:endParaRPr lang="es-ES" sz="5400" b="1" dirty="0">
              <a:latin typeface="Snap ITC" pitchFamily="82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cielo-azul-nublado_1112-23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33150" cy="5292725"/>
          </a:xfrm>
          <a:prstGeom prst="rect">
            <a:avLst/>
          </a:prstGeom>
          <a:noFill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187551" y="1076186"/>
            <a:ext cx="7000923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4400" dirty="0">
                <a:latin typeface="Snap ITC" pitchFamily="82" charset="0"/>
              </a:rPr>
              <a:t>Cuando el este gris </a:t>
            </a:r>
            <a:r>
              <a:rPr lang="es-ES_tradnl" sz="4400" dirty="0">
                <a:latin typeface="Snap ITC" pitchFamily="82" charset="0"/>
              </a:rPr>
              <a:t>recuerda</a:t>
            </a:r>
            <a:r>
              <a:rPr lang="es-ES" sz="4400" dirty="0">
                <a:latin typeface="Snap ITC" pitchFamily="82" charset="0"/>
              </a:rPr>
              <a:t> cuando lo </a:t>
            </a:r>
            <a:r>
              <a:rPr lang="es-ES" sz="4400" dirty="0" smtClean="0">
                <a:latin typeface="Snap ITC" pitchFamily="82" charset="0"/>
              </a:rPr>
              <a:t>viste </a:t>
            </a:r>
            <a:r>
              <a:rPr lang="es-ES" sz="4400" dirty="0">
                <a:latin typeface="Snap ITC" pitchFamily="82" charset="0"/>
              </a:rPr>
              <a:t>profundamente azul.</a:t>
            </a:r>
            <a:r>
              <a:rPr lang="es-ES_tradnl" sz="4400" dirty="0">
                <a:latin typeface="Snap ITC" pitchFamily="82" charset="0"/>
              </a:rPr>
              <a:t>..</a:t>
            </a: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sz="2800" dirty="0">
                <a:solidFill>
                  <a:schemeClr val="bg1"/>
                </a:solidFill>
                <a:latin typeface="Verdana" pitchFamily="34" charset="0"/>
              </a:rPr>
            </a:br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Verdana" pitchFamily="34" charset="0"/>
              </a:rPr>
            </a:br>
            <a:endParaRPr lang="es-ES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solradiantetrig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33150" cy="5292725"/>
          </a:xfrm>
          <a:prstGeom prst="rect">
            <a:avLst/>
          </a:prstGeom>
          <a:noFill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842486" y="235232"/>
            <a:ext cx="964178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400" dirty="0">
                <a:latin typeface="Snap ITC" pitchFamily="82" charset="0"/>
              </a:rPr>
              <a:t/>
            </a:r>
            <a:br>
              <a:rPr lang="es-ES" sz="4400" dirty="0">
                <a:latin typeface="Snap ITC" pitchFamily="82" charset="0"/>
              </a:rPr>
            </a:br>
            <a:r>
              <a:rPr lang="es-ES" sz="4400" dirty="0">
                <a:latin typeface="Snap ITC" pitchFamily="82" charset="0"/>
              </a:rPr>
              <a:t/>
            </a:r>
            <a:br>
              <a:rPr lang="es-ES" sz="4400" dirty="0">
                <a:latin typeface="Snap ITC" pitchFamily="82" charset="0"/>
              </a:rPr>
            </a:br>
            <a:r>
              <a:rPr lang="es-ES" sz="4400" dirty="0">
                <a:latin typeface="Snap ITC" pitchFamily="82" charset="0"/>
              </a:rPr>
              <a:t>Cuando sientas </a:t>
            </a:r>
            <a:r>
              <a:rPr lang="es-ES" sz="4400" dirty="0" err="1">
                <a:latin typeface="Snap ITC" pitchFamily="82" charset="0"/>
              </a:rPr>
              <a:t>fr</a:t>
            </a:r>
            <a:r>
              <a:rPr lang="es-ES_tradnl" sz="4400" dirty="0">
                <a:latin typeface="Snap ITC" pitchFamily="82" charset="0"/>
              </a:rPr>
              <a:t>í</a:t>
            </a:r>
            <a:r>
              <a:rPr lang="es-ES" sz="4400" dirty="0">
                <a:latin typeface="Snap ITC" pitchFamily="82" charset="0"/>
              </a:rPr>
              <a:t>o piensa en un sol radiante que ya te ha calentado.</a:t>
            </a:r>
            <a:r>
              <a:rPr lang="es-ES_tradnl" sz="4400" dirty="0">
                <a:latin typeface="Snap ITC" pitchFamily="82" charset="0"/>
              </a:rPr>
              <a:t>..</a:t>
            </a:r>
            <a:r>
              <a:rPr lang="es-ES" sz="4400" dirty="0">
                <a:latin typeface="Snap ITC" pitchFamily="82" charset="0"/>
              </a:rPr>
              <a:t/>
            </a:r>
            <a:br>
              <a:rPr lang="es-ES" sz="4400" dirty="0">
                <a:latin typeface="Snap ITC" pitchFamily="82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sz="2800" dirty="0">
                <a:solidFill>
                  <a:schemeClr val="bg1"/>
                </a:solidFill>
                <a:latin typeface="Verdana" pitchFamily="34" charset="0"/>
              </a:rPr>
            </a:br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Verdana" pitchFamily="34" charset="0"/>
              </a:rPr>
            </a:br>
            <a:endParaRPr lang="es-ES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C:\Users\Jose Luis\Desktop\depositphotos_47212419-stock-photo-beech-leaves-and-bright-sunshin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5330823" y="-93365"/>
            <a:ext cx="6367896" cy="5386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600" dirty="0">
                <a:latin typeface="Snap ITC" pitchFamily="82" charset="0"/>
              </a:rPr>
              <a:t/>
            </a:r>
            <a:br>
              <a:rPr lang="es-ES" sz="3600" dirty="0">
                <a:latin typeface="Snap ITC" pitchFamily="82" charset="0"/>
              </a:rPr>
            </a:br>
            <a:r>
              <a:rPr lang="es-ES" sz="3600" dirty="0">
                <a:latin typeface="Snap ITC" pitchFamily="82" charset="0"/>
              </a:rPr>
              <a:t/>
            </a:r>
            <a:br>
              <a:rPr lang="es-ES" sz="3600" dirty="0">
                <a:latin typeface="Snap ITC" pitchFamily="82" charset="0"/>
              </a:rPr>
            </a:br>
            <a:r>
              <a:rPr lang="es-ES" sz="3600" dirty="0">
                <a:latin typeface="Snap ITC" pitchFamily="82" charset="0"/>
              </a:rPr>
              <a:t>Cuando sufras una temporal derrota acu</a:t>
            </a:r>
            <a:r>
              <a:rPr lang="es-ES_tradnl" sz="3600" dirty="0">
                <a:latin typeface="Snap ITC" pitchFamily="82" charset="0"/>
              </a:rPr>
              <a:t>e</a:t>
            </a:r>
            <a:r>
              <a:rPr lang="es-ES" sz="3600" dirty="0" err="1">
                <a:latin typeface="Snap ITC" pitchFamily="82" charset="0"/>
              </a:rPr>
              <a:t>rdate</a:t>
            </a:r>
            <a:r>
              <a:rPr lang="es-ES" sz="3600" dirty="0">
                <a:latin typeface="Snap ITC" pitchFamily="82" charset="0"/>
              </a:rPr>
              <a:t> de tus triunfos y de tus</a:t>
            </a:r>
            <a:r>
              <a:rPr lang="es-ES_tradnl" sz="3600" dirty="0">
                <a:latin typeface="Snap ITC" pitchFamily="82" charset="0"/>
              </a:rPr>
              <a:t> l</a:t>
            </a:r>
            <a:r>
              <a:rPr lang="es-ES" sz="3600" dirty="0">
                <a:latin typeface="Snap ITC" pitchFamily="82" charset="0"/>
              </a:rPr>
              <a:t>ogros.</a:t>
            </a:r>
            <a:r>
              <a:rPr lang="es-ES" sz="3600" dirty="0"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3600" dirty="0">
                <a:solidFill>
                  <a:schemeClr val="bg1"/>
                </a:solidFill>
                <a:latin typeface="Snap ITC" pitchFamily="82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sz="2800" dirty="0">
                <a:solidFill>
                  <a:schemeClr val="bg1"/>
                </a:solidFill>
                <a:latin typeface="Verdana" pitchFamily="34" charset="0"/>
              </a:rPr>
            </a:br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Verdana" pitchFamily="34" charset="0"/>
              </a:rPr>
            </a:br>
            <a:endParaRPr lang="es-ES" dirty="0">
              <a:solidFill>
                <a:schemeClr val="bg1"/>
              </a:solidFill>
              <a:latin typeface="Verdana" pitchFamily="34" charset="0"/>
            </a:endParaRPr>
          </a:p>
        </p:txBody>
      </p:sp>
      <p:sp>
        <p:nvSpPr>
          <p:cNvPr id="30722" name="AutoShape 2" descr="Resultado de imagen de sol radiant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Jose Luis\Desktop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33150" cy="5575320"/>
          </a:xfrm>
          <a:prstGeom prst="rect">
            <a:avLst/>
          </a:prstGeom>
          <a:noFill/>
        </p:spPr>
      </p:pic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2759055" y="-496910"/>
            <a:ext cx="7988799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3200" dirty="0"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3200" dirty="0">
                <a:solidFill>
                  <a:schemeClr val="bg1"/>
                </a:solidFill>
                <a:latin typeface="Snap ITC" pitchFamily="82" charset="0"/>
              </a:rPr>
            </a:br>
            <a:r>
              <a:rPr lang="es-ES" sz="3200" dirty="0">
                <a:latin typeface="Snap ITC" pitchFamily="82" charset="0"/>
              </a:rPr>
              <a:t/>
            </a:r>
            <a:br>
              <a:rPr lang="es-ES" sz="3200" dirty="0">
                <a:latin typeface="Snap ITC" pitchFamily="82" charset="0"/>
              </a:rPr>
            </a:br>
            <a:r>
              <a:rPr lang="es-ES" sz="3200" dirty="0">
                <a:latin typeface="Snap ITC" pitchFamily="82" charset="0"/>
              </a:rPr>
              <a:t>Cuando necesites amor revive tus experiencias de afecto y ternura,</a:t>
            </a:r>
            <a:r>
              <a:rPr lang="es-ES_tradnl" sz="3200" dirty="0">
                <a:latin typeface="Snap ITC" pitchFamily="82" charset="0"/>
              </a:rPr>
              <a:t> a</a:t>
            </a:r>
            <a:r>
              <a:rPr lang="es-ES" sz="3200" dirty="0" err="1">
                <a:latin typeface="Snap ITC" pitchFamily="82" charset="0"/>
              </a:rPr>
              <a:t>cuerdate</a:t>
            </a:r>
            <a:r>
              <a:rPr lang="es-ES" sz="3200" dirty="0">
                <a:latin typeface="Snap ITC" pitchFamily="82" charset="0"/>
              </a:rPr>
              <a:t> de lo que has vivido y de</a:t>
            </a:r>
            <a:br>
              <a:rPr lang="es-ES" sz="3200" dirty="0">
                <a:latin typeface="Snap ITC" pitchFamily="82" charset="0"/>
              </a:rPr>
            </a:br>
            <a:r>
              <a:rPr lang="es-ES" sz="3200" dirty="0">
                <a:latin typeface="Snap ITC" pitchFamily="82" charset="0"/>
              </a:rPr>
              <a:t>lo que has dado con </a:t>
            </a:r>
            <a:r>
              <a:rPr lang="es-ES" sz="3200" dirty="0" err="1">
                <a:latin typeface="Snap ITC" pitchFamily="82" charset="0"/>
              </a:rPr>
              <a:t>alegr</a:t>
            </a:r>
            <a:r>
              <a:rPr lang="es-ES_tradnl" sz="3200" dirty="0" err="1">
                <a:latin typeface="Snap ITC" pitchFamily="82" charset="0"/>
              </a:rPr>
              <a:t>ía</a:t>
            </a:r>
            <a:r>
              <a:rPr lang="es-ES" sz="3200" dirty="0">
                <a:latin typeface="Snap ITC" pitchFamily="82" charset="0"/>
              </a:rPr>
              <a:t>.</a:t>
            </a:r>
            <a:r>
              <a:rPr lang="es-ES" sz="3200" dirty="0"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3200" dirty="0">
                <a:solidFill>
                  <a:schemeClr val="bg1"/>
                </a:solidFill>
                <a:latin typeface="Snap ITC" pitchFamily="82" charset="0"/>
              </a:rPr>
            </a:br>
            <a:r>
              <a:rPr lang="es-ES" dirty="0">
                <a:solidFill>
                  <a:schemeClr val="bg1"/>
                </a:solidFill>
                <a:latin typeface="Verdana" pitchFamily="34" charset="0"/>
              </a:rPr>
              <a:t/>
            </a:r>
            <a:br>
              <a:rPr lang="es-ES" dirty="0">
                <a:solidFill>
                  <a:schemeClr val="bg1"/>
                </a:solidFill>
                <a:latin typeface="Verdana" pitchFamily="34" charset="0"/>
              </a:rPr>
            </a:br>
            <a:endParaRPr lang="es-ES" dirty="0">
              <a:solidFill>
                <a:schemeClr val="bg1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1" descr="C:\Users\Jose Luis\Desktop\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33150" cy="5530172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4830757" y="431784"/>
            <a:ext cx="6072230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nap ITC" pitchFamily="82" charset="0"/>
              </a:rPr>
              <a:t>Recuerda los regalos que te han hecho, los abrazos y besos que te han</a:t>
            </a:r>
            <a:r>
              <a:rPr lang="es-ES_tradnl" sz="2800" dirty="0">
                <a:latin typeface="Snap ITC" pitchFamily="82" charset="0"/>
              </a:rPr>
              <a:t> </a:t>
            </a:r>
            <a:r>
              <a:rPr lang="es-ES" sz="2800" dirty="0">
                <a:latin typeface="Snap ITC" pitchFamily="82" charset="0"/>
              </a:rPr>
              <a:t>dado, los paisajes que has</a:t>
            </a:r>
            <a:r>
              <a:rPr lang="es-ES_tradnl" sz="2800" dirty="0">
                <a:latin typeface="Snap ITC" pitchFamily="82" charset="0"/>
              </a:rPr>
              <a:t> </a:t>
            </a:r>
            <a:r>
              <a:rPr lang="es-ES" sz="2800" dirty="0">
                <a:latin typeface="Snap ITC" pitchFamily="82" charset="0"/>
              </a:rPr>
              <a:t>disfrutado y las risas que de ti han brotado.</a:t>
            </a: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solidFill>
                  <a:srgbClr val="FFFFCC"/>
                </a:solidFill>
                <a:latin typeface="Verdana" pitchFamily="34" charset="0"/>
              </a:rPr>
              <a:t/>
            </a:r>
            <a:br>
              <a:rPr lang="es-ES" sz="2800" dirty="0">
                <a:solidFill>
                  <a:srgbClr val="FFFFCC"/>
                </a:solidFill>
                <a:latin typeface="Verdana" pitchFamily="34" charset="0"/>
              </a:rPr>
            </a:br>
            <a:endParaRPr lang="es-ES" sz="2800" dirty="0">
              <a:solidFill>
                <a:srgbClr val="FFFFCC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1" descr="C:\Users\Jose Luis\Desktop\46fce7fe157aeaaa7bc7680628b21d22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233150" cy="5292725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258725" y="2074858"/>
            <a:ext cx="4990352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Snap ITC" pitchFamily="82" charset="0"/>
              </a:rPr>
              <a:t/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Si esto has tenido lo puedes volver a tener y lo que has logrado, lo puedes</a:t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volver a ganar.</a:t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solidFill>
                  <a:srgbClr val="FFFFCC"/>
                </a:solidFill>
                <a:latin typeface="Verdana" pitchFamily="34" charset="0"/>
              </a:rPr>
              <a:t/>
            </a:r>
            <a:br>
              <a:rPr lang="es-ES" sz="2800" dirty="0">
                <a:solidFill>
                  <a:srgbClr val="FFFFCC"/>
                </a:solidFill>
                <a:latin typeface="Verdana" pitchFamily="34" charset="0"/>
              </a:rPr>
            </a:br>
            <a:endParaRPr lang="es-ES" sz="2800" dirty="0">
              <a:solidFill>
                <a:srgbClr val="FFFFCC"/>
              </a:solidFill>
              <a:latin typeface="Verdana" pitchFamily="34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Paisajes de playas (34)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33151" cy="5337580"/>
          </a:xfrm>
          <a:prstGeom prst="rect">
            <a:avLst/>
          </a:prstGeom>
          <a:noFill/>
        </p:spPr>
      </p:pic>
      <p:sp>
        <p:nvSpPr>
          <p:cNvPr id="4098" name="Text Box 2"/>
          <p:cNvSpPr txBox="1">
            <a:spLocks noChangeArrowheads="1"/>
          </p:cNvSpPr>
          <p:nvPr/>
        </p:nvSpPr>
        <p:spPr bwMode="auto">
          <a:xfrm>
            <a:off x="5545137" y="574660"/>
            <a:ext cx="5075140" cy="50069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4000" dirty="0">
                <a:latin typeface="Snap ITC" pitchFamily="82" charset="0"/>
              </a:rPr>
              <a:t/>
            </a:r>
            <a:br>
              <a:rPr lang="es-ES" sz="4000" dirty="0">
                <a:latin typeface="Snap ITC" pitchFamily="82" charset="0"/>
              </a:rPr>
            </a:br>
            <a:r>
              <a:rPr lang="es-ES" sz="4000" dirty="0">
                <a:latin typeface="Snap ITC" pitchFamily="82" charset="0"/>
              </a:rPr>
              <a:t>Piensa en lo bueno, en lo amable, en lo bello y en la verdad.</a:t>
            </a:r>
            <a:r>
              <a:rPr lang="es-ES" sz="4000" dirty="0">
                <a:solidFill>
                  <a:srgbClr val="FFFFCC"/>
                </a:solidFill>
                <a:latin typeface="Snap ITC" pitchFamily="82" charset="0"/>
              </a:rPr>
              <a:t/>
            </a:r>
            <a:br>
              <a:rPr lang="es-ES" sz="4000" dirty="0">
                <a:solidFill>
                  <a:srgbClr val="FFFFCC"/>
                </a:solidFill>
                <a:latin typeface="Snap ITC" pitchFamily="82" charset="0"/>
              </a:rPr>
            </a:br>
            <a:endParaRPr lang="es-ES" sz="4000" dirty="0">
              <a:solidFill>
                <a:srgbClr val="FFFFCC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waterfall-98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84151"/>
            <a:ext cx="11233150" cy="5476876"/>
          </a:xfrm>
          <a:prstGeom prst="rect">
            <a:avLst/>
          </a:prstGeom>
          <a:noFill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5688013" y="288908"/>
            <a:ext cx="5301250" cy="3662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nap ITC" pitchFamily="82" charset="0"/>
              </a:rPr>
              <a:t>Recorre tu vida y detente en donde haya</a:t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bellos recuerdos y emociones sanas y v</a:t>
            </a:r>
            <a:r>
              <a:rPr lang="es-ES_tradnl" sz="2800" dirty="0" err="1">
                <a:latin typeface="Snap ITC" pitchFamily="82" charset="0"/>
              </a:rPr>
              <a:t>ív</a:t>
            </a:r>
            <a:r>
              <a:rPr lang="es-ES" sz="2800" dirty="0" err="1">
                <a:latin typeface="Snap ITC" pitchFamily="82" charset="0"/>
              </a:rPr>
              <a:t>elas</a:t>
            </a:r>
            <a:r>
              <a:rPr lang="es-ES" sz="2800" dirty="0">
                <a:latin typeface="Snap ITC" pitchFamily="82" charset="0"/>
              </a:rPr>
              <a:t> otra vez</a:t>
            </a:r>
            <a:r>
              <a:rPr lang="es-ES_tradnl" sz="2800" dirty="0">
                <a:latin typeface="Snap ITC" pitchFamily="82" charset="0"/>
              </a:rPr>
              <a:t>...</a:t>
            </a:r>
          </a:p>
          <a:p>
            <a:pPr algn="ctr"/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sourc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33151" cy="5292725"/>
          </a:xfrm>
          <a:prstGeom prst="rect">
            <a:avLst/>
          </a:prstGeom>
          <a:noFill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5688013" y="288908"/>
            <a:ext cx="5286412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endParaRPr lang="es-ES_tradnl" sz="3600" dirty="0">
              <a:latin typeface="Snap ITC" pitchFamily="82" charset="0"/>
            </a:endParaRPr>
          </a:p>
          <a:p>
            <a:pPr algn="ctr"/>
            <a:r>
              <a:rPr lang="es-ES_tradnl" sz="3600" dirty="0">
                <a:latin typeface="Snap ITC" pitchFamily="82" charset="0"/>
              </a:rPr>
              <a:t>V</a:t>
            </a:r>
            <a:r>
              <a:rPr lang="es-ES" sz="3600" dirty="0" err="1">
                <a:latin typeface="Snap ITC" pitchFamily="82" charset="0"/>
              </a:rPr>
              <a:t>isualiza</a:t>
            </a:r>
            <a:r>
              <a:rPr lang="es-ES" sz="3600" dirty="0">
                <a:latin typeface="Snap ITC" pitchFamily="82" charset="0"/>
              </a:rPr>
              <a:t> aquel</a:t>
            </a:r>
            <a:br>
              <a:rPr lang="es-ES" sz="3600" dirty="0">
                <a:latin typeface="Snap ITC" pitchFamily="82" charset="0"/>
              </a:rPr>
            </a:br>
            <a:r>
              <a:rPr lang="es-ES" sz="3600" dirty="0">
                <a:latin typeface="Snap ITC" pitchFamily="82" charset="0"/>
              </a:rPr>
              <a:t>atardecer que te emociono.</a:t>
            </a: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bdb5ba150b3cd26bb3eb946cf92b2aaa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" y="0"/>
            <a:ext cx="11233151" cy="5524129"/>
          </a:xfrm>
          <a:prstGeom prst="rect">
            <a:avLst/>
          </a:prstGeom>
          <a:noFill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4545005" y="0"/>
            <a:ext cx="6301382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3200" dirty="0">
                <a:latin typeface="Snap ITC" pitchFamily="82" charset="0"/>
              </a:rPr>
              <a:t/>
            </a:r>
            <a:br>
              <a:rPr lang="es-ES" sz="3200" dirty="0">
                <a:latin typeface="Snap ITC" pitchFamily="82" charset="0"/>
              </a:rPr>
            </a:br>
            <a:r>
              <a:rPr lang="es-ES" sz="3200" dirty="0">
                <a:latin typeface="Snap ITC" pitchFamily="82" charset="0"/>
              </a:rPr>
              <a:t>Revive esa caricia </a:t>
            </a:r>
            <a:r>
              <a:rPr lang="es-ES" sz="3200" dirty="0" err="1">
                <a:latin typeface="Snap ITC" pitchFamily="82" charset="0"/>
              </a:rPr>
              <a:t>espont</a:t>
            </a:r>
            <a:r>
              <a:rPr lang="es-ES_tradnl" sz="3200" dirty="0">
                <a:latin typeface="Snap ITC" pitchFamily="82" charset="0"/>
              </a:rPr>
              <a:t>á</a:t>
            </a:r>
            <a:r>
              <a:rPr lang="es-ES" sz="3200" dirty="0">
                <a:latin typeface="Snap ITC" pitchFamily="82" charset="0"/>
              </a:rPr>
              <a:t>nea que se te dio.</a:t>
            </a:r>
            <a:r>
              <a:rPr lang="es-ES" sz="3200" dirty="0">
                <a:latin typeface="Verdana" pitchFamily="34" charset="0"/>
              </a:rPr>
              <a:t/>
            </a:r>
            <a:br>
              <a:rPr lang="es-ES" sz="32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2800" dirty="0">
                <a:latin typeface="Verdana" pitchFamily="34" charset="0"/>
              </a:rPr>
              <a:t/>
            </a:r>
            <a:br>
              <a:rPr lang="es-ES" sz="2800" dirty="0">
                <a:latin typeface="Verdana" pitchFamily="34" charset="0"/>
              </a:rPr>
            </a:b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Click="0" advTm="12000">
    <p:zoom dir="in"/>
    <p:sndAc>
      <p:stSnd>
        <p:snd r:embed="rId3" name="FR Davids - Words dont come eas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Jose Luis\Desktop\paisajes-con-movimiento-para-celular-gif-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33151" cy="5405050"/>
          </a:xfrm>
          <a:prstGeom prst="rect">
            <a:avLst/>
          </a:prstGeom>
          <a:noFill/>
        </p:spPr>
      </p:pic>
      <p:sp>
        <p:nvSpPr>
          <p:cNvPr id="5122" name="Text Box 2"/>
          <p:cNvSpPr txBox="1">
            <a:spLocks noChangeArrowheads="1"/>
          </p:cNvSpPr>
          <p:nvPr/>
        </p:nvSpPr>
        <p:spPr bwMode="auto">
          <a:xfrm>
            <a:off x="6545269" y="1199297"/>
            <a:ext cx="4687881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nap ITC" pitchFamily="82" charset="0"/>
              </a:rPr>
              <a:t/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/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Disfruta nuevamente de la</a:t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paz que ya has conocido, piensa</a:t>
            </a:r>
            <a:br>
              <a:rPr lang="es-ES" sz="2800" dirty="0">
                <a:latin typeface="Snap ITC" pitchFamily="82" charset="0"/>
              </a:rPr>
            </a:br>
            <a:r>
              <a:rPr lang="es-ES" sz="2800" dirty="0">
                <a:latin typeface="Snap ITC" pitchFamily="82" charset="0"/>
              </a:rPr>
              <a:t>y vive el bien.</a:t>
            </a:r>
            <a:br>
              <a:rPr lang="es-ES" sz="2800" dirty="0">
                <a:latin typeface="Snap ITC" pitchFamily="82" charset="0"/>
              </a:rPr>
            </a:br>
            <a:r>
              <a:rPr lang="es-ES" sz="3200" dirty="0"/>
              <a:t/>
            </a:r>
            <a:br>
              <a:rPr lang="es-ES" sz="3200" dirty="0"/>
            </a:br>
            <a:endParaRPr lang="es-ES" sz="3200" dirty="0"/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Jose Luis\Desktop\paisajes-con-movimiento-para-celular-gif-9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1"/>
            <a:ext cx="11233151" cy="5292725"/>
          </a:xfrm>
          <a:prstGeom prst="rect">
            <a:avLst/>
          </a:prstGeom>
          <a:noFill/>
        </p:spPr>
      </p:pic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4973633" y="3646494"/>
            <a:ext cx="564817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solidFill>
                  <a:srgbClr val="FFFF00"/>
                </a:solidFill>
                <a:latin typeface="Snap ITC" pitchFamily="82" charset="0"/>
              </a:rPr>
              <a:t>En tu mente </a:t>
            </a:r>
            <a:r>
              <a:rPr lang="es-ES" sz="2800" dirty="0" err="1">
                <a:solidFill>
                  <a:srgbClr val="FFFF00"/>
                </a:solidFill>
                <a:latin typeface="Snap ITC" pitchFamily="82" charset="0"/>
              </a:rPr>
              <a:t>est</a:t>
            </a:r>
            <a:r>
              <a:rPr lang="es-ES_tradnl" sz="2800" dirty="0">
                <a:solidFill>
                  <a:srgbClr val="FFFF00"/>
                </a:solidFill>
                <a:latin typeface="Snap ITC" pitchFamily="82" charset="0"/>
              </a:rPr>
              <a:t>á</a:t>
            </a:r>
            <a:r>
              <a:rPr lang="es-ES" sz="2800" dirty="0">
                <a:solidFill>
                  <a:srgbClr val="FFFF00"/>
                </a:solidFill>
                <a:latin typeface="Snap ITC" pitchFamily="82" charset="0"/>
              </a:rPr>
              <a:t>n guardadas todas las </a:t>
            </a:r>
            <a:r>
              <a:rPr lang="es-ES" sz="2800" dirty="0" err="1">
                <a:solidFill>
                  <a:srgbClr val="FFFF00"/>
                </a:solidFill>
                <a:latin typeface="Snap ITC" pitchFamily="82" charset="0"/>
              </a:rPr>
              <a:t>im</a:t>
            </a:r>
            <a:r>
              <a:rPr lang="es-ES_tradnl" sz="2800" dirty="0">
                <a:solidFill>
                  <a:srgbClr val="FFFF00"/>
                </a:solidFill>
                <a:latin typeface="Snap ITC" pitchFamily="82" charset="0"/>
              </a:rPr>
              <a:t>á</a:t>
            </a:r>
            <a:r>
              <a:rPr lang="es-ES" sz="2800" dirty="0">
                <a:solidFill>
                  <a:srgbClr val="FFFF00"/>
                </a:solidFill>
                <a:latin typeface="Snap ITC" pitchFamily="82" charset="0"/>
              </a:rPr>
              <a:t>genes</a:t>
            </a: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gifs-animados-paisajes-4610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233150" cy="5292725"/>
          </a:xfrm>
          <a:prstGeom prst="rect">
            <a:avLst/>
          </a:prstGeom>
          <a:noFill/>
        </p:spPr>
      </p:pic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4473567" y="4217998"/>
            <a:ext cx="719072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es-ES" sz="2800" dirty="0">
                <a:latin typeface="Snap ITC" pitchFamily="82" charset="0"/>
              </a:rPr>
              <a:t>Y solo tu decides</a:t>
            </a:r>
          </a:p>
          <a:p>
            <a:pPr algn="ctr"/>
            <a:r>
              <a:rPr lang="es-ES" sz="2800" b="1" dirty="0">
                <a:latin typeface="Snap ITC" pitchFamily="82" charset="0"/>
              </a:rPr>
              <a:t>cuales has de volver a mirar.</a:t>
            </a:r>
            <a:r>
              <a:rPr lang="es-ES" sz="2800" b="1" dirty="0">
                <a:solidFill>
                  <a:schemeClr val="bg1"/>
                </a:solidFill>
                <a:latin typeface="Snap ITC" pitchFamily="82" charset="0"/>
              </a:rPr>
              <a:t/>
            </a:r>
            <a:br>
              <a:rPr lang="es-ES" sz="2800" b="1" dirty="0">
                <a:solidFill>
                  <a:schemeClr val="bg1"/>
                </a:solidFill>
                <a:latin typeface="Snap ITC" pitchFamily="82" charset="0"/>
              </a:rPr>
            </a:br>
            <a:endParaRPr lang="es-ES" sz="2800" b="1" dirty="0">
              <a:solidFill>
                <a:schemeClr val="bg1"/>
              </a:solidFill>
              <a:latin typeface="Snap ITC" pitchFamily="82" charset="0"/>
            </a:endParaRPr>
          </a:p>
        </p:txBody>
      </p:sp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1233150" cy="529272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603608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44036" y="2603617"/>
            <a:ext cx="5292725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1"/>
            <a:ext cx="11233150" cy="5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5235088"/>
            <a:ext cx="11233150" cy="57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830228" y="4479237"/>
            <a:ext cx="500067" cy="52828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491874" y="3638755"/>
            <a:ext cx="3307321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9800" y="385912"/>
            <a:ext cx="4912939" cy="3307063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42263" y="3"/>
            <a:ext cx="4297440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lunes, 10 de septiembre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473171" y="4289436"/>
            <a:ext cx="2610675" cy="7208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34969"/>
            <a:ext cx="11233150" cy="176424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411393"/>
            <a:ext cx="11233150" cy="3881332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1"/>
            <a:ext cx="5991013" cy="120556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70202"/>
            <a:ext cx="112331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3646100"/>
            <a:ext cx="327633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3234443"/>
            <a:ext cx="2901897" cy="18230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3763715"/>
            <a:ext cx="1497753" cy="764505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293514"/>
            <a:ext cx="655267" cy="41165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705172"/>
            <a:ext cx="655267" cy="41165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116827"/>
            <a:ext cx="655267" cy="41165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28484"/>
            <a:ext cx="655267" cy="4116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ando el cielo esté gris y lluvioso...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Cuando el cielo esté gris y lluvioso...</Template>
  <TotalTime>27</TotalTime>
  <Words>141</Words>
  <Application>Microsoft PowerPoint</Application>
  <PresentationFormat>Personalizado</PresentationFormat>
  <Paragraphs>43</Paragraphs>
  <Slides>17</Slides>
  <Notes>13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Cuando el cielo esté gris y lluvioso...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16</cp:revision>
  <dcterms:created xsi:type="dcterms:W3CDTF">2018-09-10T09:12:35Z</dcterms:created>
  <dcterms:modified xsi:type="dcterms:W3CDTF">2018-09-10T09:39:39Z</dcterms:modified>
</cp:coreProperties>
</file>