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6" r:id="rId1"/>
    <p:sldMasterId id="2147483682" r:id="rId2"/>
    <p:sldMasterId id="2147483689" r:id="rId3"/>
  </p:sldMasterIdLst>
  <p:notesMasterIdLst>
    <p:notesMasterId r:id="rId23"/>
  </p:notesMasterIdLst>
  <p:sldIdLst>
    <p:sldId id="256" r:id="rId4"/>
    <p:sldId id="258" r:id="rId5"/>
    <p:sldId id="259" r:id="rId6"/>
    <p:sldId id="257" r:id="rId7"/>
    <p:sldId id="275" r:id="rId8"/>
    <p:sldId id="260" r:id="rId9"/>
    <p:sldId id="261" r:id="rId10"/>
    <p:sldId id="274" r:id="rId11"/>
    <p:sldId id="266" r:id="rId12"/>
    <p:sldId id="268" r:id="rId13"/>
    <p:sldId id="269" r:id="rId14"/>
    <p:sldId id="262" r:id="rId15"/>
    <p:sldId id="270" r:id="rId16"/>
    <p:sldId id="263" r:id="rId17"/>
    <p:sldId id="265" r:id="rId18"/>
    <p:sldId id="271" r:id="rId19"/>
    <p:sldId id="276" r:id="rId20"/>
    <p:sldId id="273" r:id="rId21"/>
    <p:sldId id="279" r:id="rId22"/>
  </p:sldIdLst>
  <p:sldSz cx="9144000" cy="719931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mArPuWHeTtRYkullvXlIg==" hashData="pbbVpJJzblyjEs3mrQSJ3dkEfPkec+nhxiJ4a9YFCXmX3tLhJ74pHjqjR4iZWkTEHkLnMB/EpGB7mywCMO4DTw=="/>
  <p:extLst>
    <p:ext uri="{EFAFB233-063F-42B5-8137-9DF3F51BA10A}">
      <p15:sldGuideLst xmlns:p15="http://schemas.microsoft.com/office/powerpoint/2012/main">
        <p15:guide id="1" orient="horz" pos="2268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29C5D"/>
    <a:srgbClr val="FCF3C0"/>
    <a:srgbClr val="FFFEDE"/>
    <a:srgbClr val="F9E98B"/>
    <a:srgbClr val="F4732B"/>
    <a:srgbClr val="EEDBBC"/>
    <a:srgbClr val="EBD3A2"/>
    <a:srgbClr val="E8B87F"/>
    <a:srgbClr val="D9A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66" y="78"/>
      </p:cViewPr>
      <p:guideLst>
        <p:guide orient="horz" pos="226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A81D42-82D8-46BB-8F5B-8294A9CCB888}" type="datetimeFigureOut">
              <a:rPr lang="es-ES" smtClean="0"/>
              <a:t>22/07/2013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70025" y="1143000"/>
            <a:ext cx="39179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636D3-F073-4B72-82F5-931EBD712F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7679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texto"/>
          <p:cNvSpPr>
            <a:spLocks noGrp="1"/>
          </p:cNvSpPr>
          <p:nvPr>
            <p:ph type="body" sz="quarter" idx="13"/>
          </p:nvPr>
        </p:nvSpPr>
        <p:spPr>
          <a:xfrm>
            <a:off x="179513" y="575989"/>
            <a:ext cx="8784976" cy="6197276"/>
          </a:xfrm>
        </p:spPr>
        <p:txBody>
          <a:bodyPr/>
          <a:lstStyle>
            <a:lvl1pPr>
              <a:buClr>
                <a:srgbClr val="FF6600"/>
              </a:buClr>
              <a:defRPr sz="1200"/>
            </a:lvl1pPr>
            <a:lvl2pPr>
              <a:buClr>
                <a:srgbClr val="FF6600"/>
              </a:buClr>
              <a:defRPr sz="1100"/>
            </a:lvl2pPr>
            <a:lvl3pPr>
              <a:buClr>
                <a:srgbClr val="FF6600"/>
              </a:buClr>
              <a:defRPr sz="1000"/>
            </a:lvl3pPr>
            <a:lvl4pPr>
              <a:buClr>
                <a:srgbClr val="FF6600"/>
              </a:buClr>
              <a:defRPr sz="900"/>
            </a:lvl4pPr>
            <a:lvl5pPr>
              <a:buClr>
                <a:srgbClr val="FF6600"/>
              </a:buClr>
              <a:defRPr sz="800"/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Marcador de título 1"/>
          <p:cNvSpPr>
            <a:spLocks noGrp="1"/>
          </p:cNvSpPr>
          <p:nvPr>
            <p:ph type="title"/>
          </p:nvPr>
        </p:nvSpPr>
        <p:spPr>
          <a:xfrm>
            <a:off x="0" y="50440"/>
            <a:ext cx="4136069" cy="31040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079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exto - Sin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texto"/>
          <p:cNvSpPr>
            <a:spLocks noGrp="1"/>
          </p:cNvSpPr>
          <p:nvPr>
            <p:ph type="body" sz="quarter" idx="13"/>
          </p:nvPr>
        </p:nvSpPr>
        <p:spPr>
          <a:xfrm>
            <a:off x="179513" y="575989"/>
            <a:ext cx="8784976" cy="6197276"/>
          </a:xfrm>
        </p:spPr>
        <p:txBody>
          <a:bodyPr/>
          <a:lstStyle>
            <a:lvl1pPr marL="0" indent="0">
              <a:buClr>
                <a:srgbClr val="FF6600"/>
              </a:buClr>
              <a:buNone/>
              <a:defRPr sz="1200"/>
            </a:lvl1pPr>
            <a:lvl2pPr marL="114110" indent="0">
              <a:buClr>
                <a:srgbClr val="FF6600"/>
              </a:buClr>
              <a:buNone/>
              <a:defRPr sz="1100"/>
            </a:lvl2pPr>
            <a:lvl3pPr marL="302342" indent="0">
              <a:buClr>
                <a:srgbClr val="FF6600"/>
              </a:buClr>
              <a:buNone/>
              <a:defRPr sz="1000"/>
            </a:lvl3pPr>
            <a:lvl4pPr marL="469119" indent="0">
              <a:buClr>
                <a:srgbClr val="FF6600"/>
              </a:buClr>
              <a:buNone/>
              <a:defRPr sz="900"/>
            </a:lvl4pPr>
            <a:lvl5pPr marL="633944" indent="0">
              <a:buClr>
                <a:srgbClr val="FF6600"/>
              </a:buClr>
              <a:buNone/>
              <a:defRPr sz="800"/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Marcador de título 1"/>
          <p:cNvSpPr>
            <a:spLocks noGrp="1"/>
          </p:cNvSpPr>
          <p:nvPr>
            <p:ph type="title"/>
          </p:nvPr>
        </p:nvSpPr>
        <p:spPr>
          <a:xfrm>
            <a:off x="0" y="50440"/>
            <a:ext cx="4232366" cy="31040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6414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ítulo 1"/>
          <p:cNvSpPr>
            <a:spLocks noGrp="1"/>
          </p:cNvSpPr>
          <p:nvPr>
            <p:ph type="title"/>
          </p:nvPr>
        </p:nvSpPr>
        <p:spPr>
          <a:xfrm>
            <a:off x="0" y="50440"/>
            <a:ext cx="4136069" cy="31040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3503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endParaRPr lang="en-US" sz="1000" b="0" dirty="0"/>
          </a:p>
          <a:p>
            <a:r>
              <a:rPr lang="en-US" sz="1000" b="0" dirty="0"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Gone for husbands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Gone for soldiers everyone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Gone to graveyards,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Gone to flowers,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endParaRPr lang="es-ES" sz="1000" b="0" dirty="0"/>
          </a:p>
        </p:txBody>
      </p:sp>
      <p:sp>
        <p:nvSpPr>
          <p:cNvPr id="4" name="Marcador de texto 4"/>
          <p:cNvSpPr txBox="1">
            <a:spLocks/>
          </p:cNvSpPr>
          <p:nvPr userDrawn="1"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</a:t>
            </a:r>
            <a:r>
              <a:rPr lang="es-ES" sz="1000" dirty="0" smtClean="0"/>
              <a:t>los </a:t>
            </a:r>
            <a:r>
              <a:rPr lang="es-ES" sz="1000" dirty="0"/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</a:t>
            </a:r>
          </a:p>
        </p:txBody>
      </p:sp>
    </p:spTree>
    <p:extLst>
      <p:ext uri="{BB962C8B-B14F-4D97-AF65-F5344CB8AC3E}">
        <p14:creationId xmlns:p14="http://schemas.microsoft.com/office/powerpoint/2010/main" val="1910778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783266" y="2899819"/>
            <a:ext cx="12710532" cy="78483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781306"/>
            <a:ext cx="6858000" cy="173816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556041"/>
            <a:ext cx="2133600" cy="49995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556041"/>
            <a:ext cx="2895600" cy="49995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556041"/>
            <a:ext cx="2133600" cy="49995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D4356FB-8689-4A03-BE5C-F1A0C3076A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151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Fi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4"/>
          <p:cNvSpPr txBox="1">
            <a:spLocks/>
          </p:cNvSpPr>
          <p:nvPr userDrawn="1"/>
        </p:nvSpPr>
        <p:spPr bwMode="auto">
          <a:xfrm>
            <a:off x="4812030" y="483161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</a:t>
            </a:r>
            <a:r>
              <a:rPr lang="es-ES" sz="1000" dirty="0" smtClean="0"/>
              <a:t>los </a:t>
            </a:r>
            <a:r>
              <a:rPr lang="es-ES" sz="1000" dirty="0"/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/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</a:t>
            </a:r>
          </a:p>
        </p:txBody>
      </p:sp>
      <p:sp>
        <p:nvSpPr>
          <p:cNvPr id="4" name="Marcador de texto 4"/>
          <p:cNvSpPr txBox="1">
            <a:spLocks/>
          </p:cNvSpPr>
          <p:nvPr userDrawn="1"/>
        </p:nvSpPr>
        <p:spPr bwMode="auto">
          <a:xfrm>
            <a:off x="484956" y="525610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r>
              <a:rPr lang="en-US" sz="1000" b="0" dirty="0" smtClean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endParaRPr lang="en-US" sz="1000" b="0" dirty="0" smtClean="0"/>
          </a:p>
          <a:p>
            <a:r>
              <a:rPr lang="en-US" sz="1000" b="0" dirty="0" smtClean="0"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Gone for husbands everyone.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Gone for soldiers everyone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Gone to graveyards, everyone.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Gone to flowers, everyone.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 smtClean="0"/>
              <a:t/>
            </a:r>
            <a:br>
              <a:rPr lang="en-US" sz="1000" b="0" dirty="0" smtClean="0"/>
            </a:br>
            <a:r>
              <a:rPr lang="en-US" sz="1000" b="0" dirty="0" smtClean="0">
                <a:latin typeface="Arial" panose="020B0604020202020204" pitchFamily="34" charset="0"/>
              </a:rPr>
              <a:t>Oh, when will they ever learn? </a:t>
            </a:r>
            <a:endParaRPr lang="es-ES" sz="1000" b="0" dirty="0"/>
          </a:p>
        </p:txBody>
      </p:sp>
    </p:spTree>
    <p:extLst>
      <p:ext uri="{BB962C8B-B14F-4D97-AF65-F5344CB8AC3E}">
        <p14:creationId xmlns:p14="http://schemas.microsoft.com/office/powerpoint/2010/main" val="1663561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78222"/>
            <a:ext cx="6858000" cy="250642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781306"/>
            <a:ext cx="6858000" cy="173816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7E204-8B1F-4A78-85AF-54B40B14CC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2E886-67E4-48BE-9FD9-4448911640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7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94830"/>
            <a:ext cx="7886700" cy="2994714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817875"/>
            <a:ext cx="7886700" cy="1574849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94BF3-E406-4030-8602-E546A5CB1C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050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79840"/>
            <a:ext cx="4038600" cy="47512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79840"/>
            <a:ext cx="4038600" cy="47512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12F9B-78E4-4516-9BFF-99F7E8B0D35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572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83297"/>
            <a:ext cx="7886700" cy="139153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9" y="1764832"/>
            <a:ext cx="3868737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9" y="2629749"/>
            <a:ext cx="3868737" cy="386796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764832"/>
            <a:ext cx="3887788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629749"/>
            <a:ext cx="3887788" cy="386796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93327-B8D9-4828-AE93-A9E3D35A64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14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5EBE0-F8C7-4464-BFF5-9A8955F11A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113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C811F-DB9B-419E-8AF0-53762F36A03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99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479954"/>
            <a:ext cx="2949575" cy="1679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1036569"/>
            <a:ext cx="4629150" cy="51161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9" y="2159794"/>
            <a:ext cx="2949575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0E613-0BD4-408F-873C-E1A6B2D5C7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00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479954"/>
            <a:ext cx="2949575" cy="1679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1036569"/>
            <a:ext cx="4629150" cy="51161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9" y="2159794"/>
            <a:ext cx="2949575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47ACA-1307-439F-A3E4-04AAE1C0CC6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50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49CDA-272B-4355-9F2C-780A3503B7B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672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88307"/>
            <a:ext cx="2057400" cy="614274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88307"/>
            <a:ext cx="6019800" cy="614274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B5CBC-571E-4277-B874-2959CC38C4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904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 userDrawn="1"/>
        </p:nvSpPr>
        <p:spPr>
          <a:xfrm>
            <a:off x="0" y="14611"/>
            <a:ext cx="9144000" cy="34772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48000">
                <a:schemeClr val="bg1"/>
              </a:gs>
              <a:gs pos="99583">
                <a:schemeClr val="accent6">
                  <a:lumMod val="20000"/>
                  <a:lumOff val="80000"/>
                </a:schemeClr>
              </a:gs>
              <a:gs pos="76000">
                <a:srgbClr val="A9AAA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888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7029917"/>
            <a:ext cx="9144000" cy="19268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48000">
                <a:schemeClr val="bg1"/>
              </a:gs>
              <a:gs pos="99583">
                <a:schemeClr val="accent6">
                  <a:lumMod val="20000"/>
                  <a:lumOff val="80000"/>
                </a:schemeClr>
              </a:gs>
              <a:gs pos="76000">
                <a:srgbClr val="A9AAA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888">
              <a:solidFill>
                <a:srgbClr val="000000"/>
              </a:solidFill>
            </a:endParaRP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8313" y="522514"/>
            <a:ext cx="8827888" cy="639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3860" tIns="56928" rIns="113860" bIns="569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err="1" smtClean="0"/>
              <a:t>Click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</a:t>
            </a:r>
            <a:r>
              <a:rPr lang="es-ES" dirty="0" err="1" smtClean="0"/>
              <a:t>edit</a:t>
            </a:r>
            <a:r>
              <a:rPr lang="es-ES" dirty="0" smtClean="0"/>
              <a:t> Master </a:t>
            </a:r>
            <a:r>
              <a:rPr lang="es-ES" dirty="0" err="1" smtClean="0"/>
              <a:t>text</a:t>
            </a:r>
            <a:r>
              <a:rPr lang="es-ES" dirty="0" smtClean="0"/>
              <a:t> </a:t>
            </a:r>
            <a:r>
              <a:rPr lang="es-ES" dirty="0" err="1" smtClean="0"/>
              <a:t>styles</a:t>
            </a:r>
            <a:endParaRPr lang="es-ES" dirty="0" smtClean="0"/>
          </a:p>
          <a:p>
            <a:pPr lvl="1"/>
            <a:r>
              <a:rPr lang="es-ES" dirty="0" err="1" smtClean="0"/>
              <a:t>Second</a:t>
            </a:r>
            <a:r>
              <a:rPr lang="es-ES" dirty="0" smtClean="0"/>
              <a:t> </a:t>
            </a:r>
            <a:r>
              <a:rPr lang="es-ES" dirty="0" err="1" smtClean="0"/>
              <a:t>level</a:t>
            </a:r>
            <a:endParaRPr lang="es-ES" dirty="0" smtClean="0"/>
          </a:p>
          <a:p>
            <a:pPr lvl="2"/>
            <a:r>
              <a:rPr lang="es-ES" dirty="0" err="1" smtClean="0"/>
              <a:t>Third</a:t>
            </a:r>
            <a:r>
              <a:rPr lang="es-ES" dirty="0" smtClean="0"/>
              <a:t> </a:t>
            </a:r>
            <a:r>
              <a:rPr lang="es-ES" dirty="0" err="1" smtClean="0"/>
              <a:t>level</a:t>
            </a:r>
            <a:endParaRPr lang="es-ES" dirty="0" smtClean="0"/>
          </a:p>
          <a:p>
            <a:pPr lvl="3"/>
            <a:r>
              <a:rPr lang="es-ES" dirty="0" err="1" smtClean="0"/>
              <a:t>Fourth</a:t>
            </a:r>
            <a:r>
              <a:rPr lang="es-ES" dirty="0" smtClean="0"/>
              <a:t> </a:t>
            </a:r>
            <a:r>
              <a:rPr lang="es-ES" dirty="0" err="1" smtClean="0"/>
              <a:t>level</a:t>
            </a:r>
            <a:endParaRPr lang="es-ES" dirty="0" smtClean="0"/>
          </a:p>
          <a:p>
            <a:pPr lvl="4"/>
            <a:r>
              <a:rPr lang="es-ES" dirty="0" smtClean="0"/>
              <a:t>Quinto </a:t>
            </a:r>
            <a:r>
              <a:rPr lang="es-ES" dirty="0" err="1" smtClean="0"/>
              <a:t>NIvel</a:t>
            </a:r>
            <a:endParaRPr lang="es-ES" dirty="0" smtClean="0"/>
          </a:p>
        </p:txBody>
      </p:sp>
      <p:sp>
        <p:nvSpPr>
          <p:cNvPr id="16" name="3 Marcador de fecha"/>
          <p:cNvSpPr txBox="1">
            <a:spLocks/>
          </p:cNvSpPr>
          <p:nvPr userDrawn="1"/>
        </p:nvSpPr>
        <p:spPr>
          <a:xfrm>
            <a:off x="2" y="7055285"/>
            <a:ext cx="2346279" cy="149162"/>
          </a:xfrm>
          <a:prstGeom prst="rect">
            <a:avLst/>
          </a:prstGeom>
        </p:spPr>
        <p:txBody>
          <a:bodyPr vert="horz" lIns="45107" tIns="22554" rIns="45107" bIns="22554"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1" kern="1200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pitchFamily="34" charset="0"/>
                <a:ea typeface="+mn-ea"/>
                <a:cs typeface="+mn-cs"/>
              </a:defRPr>
            </a:lvl1pPr>
            <a:lvl2pPr marL="457082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2pPr>
            <a:lvl3pPr marL="914164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3pPr>
            <a:lvl4pPr marL="1371246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4pPr>
            <a:lvl5pPr marL="1828327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5pPr>
            <a:lvl6pPr marL="2285408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6pPr>
            <a:lvl7pPr marL="274249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7pPr>
            <a:lvl8pPr marL="319957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8pPr>
            <a:lvl9pPr marL="3656654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fld id="{9A46EC07-7C91-4327-905F-50C5F5372B69}" type="datetime2">
              <a:rPr lang="es-ES" sz="650" b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000000">
                    <a:alpha val="95000"/>
                  </a:srgbClr>
                </a:solidFill>
                <a:latin typeface="Calibri" panose="020F0502020204030204" pitchFamily="34" charset="0"/>
              </a:rPr>
              <a:pPr/>
              <a:t>lunes, 22 de julio de 2013</a:t>
            </a:fld>
            <a:endParaRPr lang="es-ES" sz="650" b="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000000">
                  <a:alpha val="95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8230777" y="7067384"/>
            <a:ext cx="871818" cy="111067"/>
          </a:xfrm>
          <a:prstGeom prst="rect">
            <a:avLst/>
          </a:prstGeom>
        </p:spPr>
        <p:txBody>
          <a:bodyPr vert="horz" lIns="45107" tIns="22554" rIns="45107" bIns="22554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000" b="1" kern="1200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pitchFamily="34" charset="0"/>
                <a:ea typeface="+mn-ea"/>
                <a:cs typeface="+mn-cs"/>
              </a:defRPr>
            </a:lvl1pPr>
            <a:lvl2pPr marL="457082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2pPr>
            <a:lvl3pPr marL="914164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3pPr>
            <a:lvl4pPr marL="1371246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4pPr>
            <a:lvl5pPr marL="1828327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5pPr>
            <a:lvl6pPr marL="2285408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6pPr>
            <a:lvl7pPr marL="274249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7pPr>
            <a:lvl8pPr marL="319957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8pPr>
            <a:lvl9pPr marL="3656654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/>
            <a:fld id="{B3A57CE3-1DA7-49EF-AC26-820DBFEEC96D}" type="slidenum">
              <a:rPr lang="es-ES" sz="65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000000">
                    <a:alpha val="95000"/>
                  </a:srgbClr>
                </a:solidFill>
                <a:latin typeface="Calibri" panose="020F0502020204030204" pitchFamily="34" charset="0"/>
              </a:rPr>
              <a:pPr algn="r"/>
              <a:t>‹Nº›</a:t>
            </a:fld>
            <a:endParaRPr lang="es-ES" sz="6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000000">
                  <a:alpha val="95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-1" y="13063"/>
            <a:ext cx="4140927" cy="310082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3961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80" r:id="rId2"/>
    <p:sldLayoutId id="2147483679" r:id="rId3"/>
    <p:sldLayoutId id="2147483681" r:id="rId4"/>
    <p:sldLayoutId id="2147483688" r:id="rId5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417" b="1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5pPr>
      <a:lvl6pPr marL="280850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6pPr>
      <a:lvl7pPr marL="561701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7pPr>
      <a:lvl8pPr marL="842550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8pPr>
      <a:lvl9pPr marL="1123399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9pPr>
    </p:titleStyle>
    <p:bodyStyle>
      <a:lvl1pPr marL="111183" indent="-111183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200" b="1">
          <a:solidFill>
            <a:schemeClr val="tx1"/>
          </a:solidFill>
          <a:latin typeface="+mn-lt"/>
          <a:ea typeface="+mn-ea"/>
          <a:cs typeface="+mn-cs"/>
        </a:defRPr>
      </a:lvl1pPr>
      <a:lvl2pPr marL="276011" indent="-1619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100">
          <a:solidFill>
            <a:schemeClr val="tx1"/>
          </a:solidFill>
          <a:latin typeface="+mn-lt"/>
        </a:defRPr>
      </a:lvl2pPr>
      <a:lvl3pPr marL="441811" indent="-139469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3pPr>
      <a:lvl4pPr marL="608588" indent="-139469" algn="l" defTabSz="607611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900">
          <a:solidFill>
            <a:schemeClr val="tx1"/>
          </a:solidFill>
          <a:latin typeface="+mn-lt"/>
        </a:defRPr>
      </a:lvl4pPr>
      <a:lvl5pPr marL="773413" indent="-139469" algn="l" rtl="0" eaLnBrk="0" fontAlgn="base" hangingPunct="0">
        <a:spcBef>
          <a:spcPts val="215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lang="es-ES" sz="800" dirty="0" err="1">
          <a:solidFill>
            <a:schemeClr val="tx1"/>
          </a:solidFill>
          <a:latin typeface="+mn-lt"/>
        </a:defRPr>
      </a:lvl5pPr>
      <a:lvl6pPr marL="1544675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6pPr>
      <a:lvl7pPr marL="1825524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7pPr>
      <a:lvl8pPr marL="2106375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8pPr>
      <a:lvl9pPr marL="2387224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1pPr>
      <a:lvl2pPr marL="28085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2pPr>
      <a:lvl3pPr marL="561701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3pPr>
      <a:lvl4pPr marL="84255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4pPr>
      <a:lvl5pPr marL="112339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5pPr>
      <a:lvl6pPr marL="140424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6pPr>
      <a:lvl7pPr marL="168510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7pPr>
      <a:lvl8pPr marL="196594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8pPr>
      <a:lvl9pPr marL="224679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7029917"/>
            <a:ext cx="9144000" cy="19268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48000">
                <a:schemeClr val="bg1"/>
              </a:gs>
              <a:gs pos="99583">
                <a:schemeClr val="accent6">
                  <a:lumMod val="20000"/>
                  <a:lumOff val="80000"/>
                </a:schemeClr>
              </a:gs>
              <a:gs pos="76000">
                <a:srgbClr val="A9AAA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888">
              <a:solidFill>
                <a:srgbClr val="000000"/>
              </a:solidFill>
            </a:endParaRPr>
          </a:p>
        </p:txBody>
      </p:sp>
      <p:sp>
        <p:nvSpPr>
          <p:cNvPr id="16" name="3 Marcador de fecha"/>
          <p:cNvSpPr txBox="1">
            <a:spLocks/>
          </p:cNvSpPr>
          <p:nvPr userDrawn="1"/>
        </p:nvSpPr>
        <p:spPr>
          <a:xfrm>
            <a:off x="2" y="7055285"/>
            <a:ext cx="2346279" cy="149162"/>
          </a:xfrm>
          <a:prstGeom prst="rect">
            <a:avLst/>
          </a:prstGeom>
        </p:spPr>
        <p:txBody>
          <a:bodyPr vert="horz" lIns="45107" tIns="22554" rIns="45107" bIns="22554"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1" kern="1200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pitchFamily="34" charset="0"/>
                <a:ea typeface="+mn-ea"/>
                <a:cs typeface="+mn-cs"/>
              </a:defRPr>
            </a:lvl1pPr>
            <a:lvl2pPr marL="457082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2pPr>
            <a:lvl3pPr marL="914164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3pPr>
            <a:lvl4pPr marL="1371246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4pPr>
            <a:lvl5pPr marL="1828327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5pPr>
            <a:lvl6pPr marL="2285408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6pPr>
            <a:lvl7pPr marL="274249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7pPr>
            <a:lvl8pPr marL="319957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8pPr>
            <a:lvl9pPr marL="3656654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fld id="{9A46EC07-7C91-4327-905F-50C5F5372B69}" type="datetime2">
              <a:rPr lang="es-ES" sz="650" b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000000">
                    <a:alpha val="95000"/>
                  </a:srgbClr>
                </a:solidFill>
                <a:latin typeface="Calibri" panose="020F0502020204030204" pitchFamily="34" charset="0"/>
              </a:rPr>
              <a:pPr/>
              <a:t>lunes, 22 de julio de 2013</a:t>
            </a:fld>
            <a:endParaRPr lang="es-ES" sz="650" b="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000000">
                  <a:alpha val="95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8230777" y="7067384"/>
            <a:ext cx="871818" cy="111067"/>
          </a:xfrm>
          <a:prstGeom prst="rect">
            <a:avLst/>
          </a:prstGeom>
        </p:spPr>
        <p:txBody>
          <a:bodyPr vert="horz" lIns="45107" tIns="22554" rIns="45107" bIns="22554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000" b="1" kern="1200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pitchFamily="34" charset="0"/>
                <a:ea typeface="+mn-ea"/>
                <a:cs typeface="+mn-cs"/>
              </a:defRPr>
            </a:lvl1pPr>
            <a:lvl2pPr marL="457082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2pPr>
            <a:lvl3pPr marL="914164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3pPr>
            <a:lvl4pPr marL="1371246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4pPr>
            <a:lvl5pPr marL="1828327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5pPr>
            <a:lvl6pPr marL="2285408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6pPr>
            <a:lvl7pPr marL="274249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7pPr>
            <a:lvl8pPr marL="3199572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8pPr>
            <a:lvl9pPr marL="3656654" algn="l" defTabSz="914164" rtl="0" eaLnBrk="1" latinLnBrk="0" hangingPunct="1">
              <a:defRPr kern="1200">
                <a:solidFill>
                  <a:schemeClr val="folHlink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/>
            <a:fld id="{B3A57CE3-1DA7-49EF-AC26-820DBFEEC96D}" type="slidenum">
              <a:rPr lang="es-ES" sz="65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000000">
                    <a:alpha val="95000"/>
                  </a:srgbClr>
                </a:solidFill>
                <a:latin typeface="Calibri" panose="020F0502020204030204" pitchFamily="34" charset="0"/>
              </a:rPr>
              <a:pPr algn="r"/>
              <a:t>‹Nº›</a:t>
            </a:fld>
            <a:endParaRPr lang="es-ES" sz="6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000000">
                  <a:alpha val="95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-1" y="4084"/>
            <a:ext cx="9102595" cy="30599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6">
                  <a:lumMod val="60000"/>
                  <a:lumOff val="40000"/>
                </a:schemeClr>
              </a:gs>
              <a:gs pos="83000">
                <a:schemeClr val="accent5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68281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417" b="1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480" b="1">
          <a:solidFill>
            <a:srgbClr val="013C66"/>
          </a:solidFill>
          <a:latin typeface="Arial" pitchFamily="34" charset="0"/>
        </a:defRPr>
      </a:lvl5pPr>
      <a:lvl6pPr marL="280850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6pPr>
      <a:lvl7pPr marL="561701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7pPr>
      <a:lvl8pPr marL="842550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8pPr>
      <a:lvl9pPr marL="1123399" algn="l" rtl="0" fontAlgn="base">
        <a:spcBef>
          <a:spcPct val="0"/>
        </a:spcBef>
        <a:spcAft>
          <a:spcPct val="0"/>
        </a:spcAft>
        <a:defRPr sz="1825" b="1">
          <a:solidFill>
            <a:srgbClr val="000066"/>
          </a:solidFill>
          <a:latin typeface="Arial" pitchFamily="34" charset="0"/>
        </a:defRPr>
      </a:lvl9pPr>
    </p:titleStyle>
    <p:bodyStyle>
      <a:lvl1pPr marL="111183" indent="-111183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200" b="1">
          <a:solidFill>
            <a:schemeClr val="tx1"/>
          </a:solidFill>
          <a:latin typeface="+mn-lt"/>
          <a:ea typeface="+mn-ea"/>
          <a:cs typeface="+mn-cs"/>
        </a:defRPr>
      </a:lvl1pPr>
      <a:lvl2pPr marL="276011" indent="-1619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100">
          <a:solidFill>
            <a:schemeClr val="tx1"/>
          </a:solidFill>
          <a:latin typeface="+mn-lt"/>
        </a:defRPr>
      </a:lvl2pPr>
      <a:lvl3pPr marL="441811" indent="-139469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3pPr>
      <a:lvl4pPr marL="608588" indent="-139469" algn="l" defTabSz="607611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900">
          <a:solidFill>
            <a:schemeClr val="tx1"/>
          </a:solidFill>
          <a:latin typeface="+mn-lt"/>
        </a:defRPr>
      </a:lvl4pPr>
      <a:lvl5pPr marL="773413" indent="-139469" algn="l" rtl="0" eaLnBrk="0" fontAlgn="base" hangingPunct="0">
        <a:spcBef>
          <a:spcPts val="215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lang="es-ES" sz="800" dirty="0" err="1">
          <a:solidFill>
            <a:schemeClr val="tx1"/>
          </a:solidFill>
          <a:latin typeface="+mn-lt"/>
        </a:defRPr>
      </a:lvl5pPr>
      <a:lvl6pPr marL="1544675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6pPr>
      <a:lvl7pPr marL="1825524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7pPr>
      <a:lvl8pPr marL="2106375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8pPr>
      <a:lvl9pPr marL="2387224" indent="-140425" algn="l" rtl="0" fontAlgn="base">
        <a:spcBef>
          <a:spcPct val="20000"/>
        </a:spcBef>
        <a:spcAft>
          <a:spcPct val="0"/>
        </a:spcAft>
        <a:buChar char="»"/>
        <a:defRPr sz="1234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1pPr>
      <a:lvl2pPr marL="28085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2pPr>
      <a:lvl3pPr marL="561701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3pPr>
      <a:lvl4pPr marL="84255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4pPr>
      <a:lvl5pPr marL="112339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5pPr>
      <a:lvl6pPr marL="140424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6pPr>
      <a:lvl7pPr marL="1685100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7pPr>
      <a:lvl8pPr marL="196594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8pPr>
      <a:lvl9pPr marL="2246799" algn="l" defTabSz="561701" rtl="0" eaLnBrk="1" latinLnBrk="0" hangingPunct="1">
        <a:defRPr sz="10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88306"/>
            <a:ext cx="8229600" cy="119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9840"/>
            <a:ext cx="8229600" cy="4751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56041"/>
            <a:ext cx="2133600" cy="49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6041"/>
            <a:ext cx="2895600" cy="49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56041"/>
            <a:ext cx="2133600" cy="49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299693-271F-437E-B103-6E287EE75A2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64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0135"/>
            <a:ext cx="9122228" cy="6664417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4488"/>
            <a:ext cx="2597186" cy="307777"/>
          </a:xfrm>
        </p:spPr>
        <p:txBody>
          <a:bodyPr>
            <a:spAutoFit/>
          </a:bodyPr>
          <a:lstStyle/>
          <a:p>
            <a:r>
              <a:rPr lang="en-US" sz="1400" dirty="0"/>
              <a:t>Where have all the flowers </a:t>
            </a:r>
            <a:r>
              <a:rPr lang="en-US" sz="1400" dirty="0" smtClean="0"/>
              <a:t>gone</a:t>
            </a:r>
            <a:endParaRPr lang="es-ES" sz="1400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473861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  <p:sndAc>
          <p:stSnd>
            <p:snd r:embed="rId2" name="Where Have All The Flowers Gone.wav"/>
          </p:stSnd>
        </p:sndAc>
      </p:transition>
    </mc:Choice>
    <mc:Fallback>
      <p:transition spd="slow" advClick="0" advTm="9000">
        <p:fade/>
        <p:sndAc>
          <p:stSnd>
            <p:snd r:embed="rId2" name="Where Have All The Flowers Go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3" y="361994"/>
            <a:ext cx="9122228" cy="6677978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946176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952"/>
            <a:ext cx="9144000" cy="6663927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791506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5058"/>
            <a:ext cx="9144001" cy="6637828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0" y="51754"/>
            <a:ext cx="2597186" cy="307777"/>
          </a:xfrm>
        </p:spPr>
        <p:txBody>
          <a:bodyPr/>
          <a:lstStyle/>
          <a:p>
            <a:r>
              <a:rPr lang="en-US" sz="1400" dirty="0"/>
              <a:t>Where have all the flowers gone</a:t>
            </a:r>
            <a:endParaRPr lang="es-ES" sz="1400" dirty="0"/>
          </a:p>
        </p:txBody>
      </p:sp>
      <p:sp>
        <p:nvSpPr>
          <p:cNvPr id="15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16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348098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" y="375056"/>
            <a:ext cx="7001250" cy="666795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59" y="373198"/>
            <a:ext cx="2359152" cy="387096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252" y="4218032"/>
            <a:ext cx="2220686" cy="2837232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endParaRPr lang="es-ES" sz="1000" b="0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25494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5057"/>
            <a:ext cx="4232366" cy="665300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2366" y="375057"/>
            <a:ext cx="4911635" cy="6653003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12030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11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12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841886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1125" y="375057"/>
            <a:ext cx="4207977" cy="663806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" y="374973"/>
            <a:ext cx="4918267" cy="6642334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11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12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876422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60135"/>
            <a:ext cx="9122229" cy="6673784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</a:t>
            </a: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latin typeface="Arial" panose="020B0604020202020204" pitchFamily="34" charset="0"/>
              </a:rPr>
              <a:t>Oh, when will they ever </a:t>
            </a: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</a:t>
            </a:r>
            <a:r>
              <a:rPr lang="en-US" sz="1000" b="0" dirty="0">
                <a:latin typeface="Arial" panose="020B0604020202020204" pitchFamily="34" charset="0"/>
              </a:rPr>
              <a:t>all the young </a:t>
            </a: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girls gone</a:t>
            </a:r>
            <a:r>
              <a:rPr lang="en-US" sz="1000" b="0" dirty="0">
                <a:latin typeface="Arial" panose="020B0604020202020204" pitchFamily="34" charset="0"/>
              </a:rPr>
              <a:t>, long time </a:t>
            </a: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/>
              <a:t>¿A dónde </a:t>
            </a:r>
            <a:r>
              <a:rPr lang="es-ES" sz="1000" dirty="0">
                <a:solidFill>
                  <a:schemeClr val="bg1"/>
                </a:solidFill>
              </a:rPr>
              <a:t>fueron las </a:t>
            </a:r>
            <a:r>
              <a:rPr lang="es-ES" sz="1000" dirty="0"/>
              <a:t>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</a:t>
            </a:r>
            <a:r>
              <a:rPr lang="es-ES" sz="1000" dirty="0">
                <a:solidFill>
                  <a:schemeClr val="bg1"/>
                </a:solidFill>
              </a:rPr>
              <a:t>fueron las </a:t>
            </a:r>
            <a:r>
              <a:rPr lang="es-ES" sz="1000" dirty="0"/>
              <a:t>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¿A dónde </a:t>
            </a:r>
            <a:r>
              <a:rPr lang="es-ES" sz="1000" dirty="0">
                <a:solidFill>
                  <a:schemeClr val="bg1"/>
                </a:solidFill>
              </a:rPr>
              <a:t>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/>
              <a:t>Cada una </a:t>
            </a:r>
            <a:r>
              <a:rPr lang="es-ES" sz="1000" dirty="0">
                <a:solidFill>
                  <a:schemeClr val="bg1"/>
                </a:solidFill>
              </a:rPr>
              <a:t>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780362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60136"/>
            <a:ext cx="9144001" cy="6672344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10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429201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58"/>
            <a:ext cx="9144000" cy="6666674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76919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5058"/>
            <a:ext cx="9144001" cy="6657422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endParaRPr lang="en-US" sz="1000" b="0" dirty="0"/>
          </a:p>
          <a:p>
            <a:r>
              <a:rPr lang="en-US" sz="1000" b="0" dirty="0"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5313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5057"/>
            <a:ext cx="9144001" cy="6652760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51219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2798132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5058"/>
            <a:ext cx="9144001" cy="6657422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/>
              <a:t/>
            </a:r>
            <a:br>
              <a:rPr lang="en-US" sz="1000" b="0" dirty="0"/>
            </a:br>
            <a:r>
              <a:rPr lang="en-US" sz="1000" b="0" dirty="0"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/>
              <a:t/>
            </a:r>
            <a:br>
              <a:rPr lang="en-US" sz="1000" b="0" dirty="0"/>
            </a:br>
            <a:endParaRPr lang="en-US" sz="1000" b="0" dirty="0"/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/>
              <a:t>¿A dónde fueron las flores, con el paso del </a:t>
            </a:r>
            <a:r>
              <a:rPr lang="es-ES" sz="1000" dirty="0">
                <a:solidFill>
                  <a:schemeClr val="bg1"/>
                </a:solidFill>
              </a:rPr>
              <a:t>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344239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57"/>
            <a:ext cx="9144000" cy="6678886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38156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95584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75057"/>
            <a:ext cx="4349931" cy="667066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321" y="375057"/>
            <a:ext cx="4809679" cy="6670668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05253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0135"/>
            <a:ext cx="9144000" cy="6662685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215252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96" y="388119"/>
            <a:ext cx="9155932" cy="6585813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851219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9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383320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0134"/>
            <a:ext cx="9152468" cy="6680745"/>
          </a:xfrm>
          <a:prstGeom prst="rect">
            <a:avLst/>
          </a:prstGeom>
        </p:spPr>
      </p:pic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293813" y="575989"/>
            <a:ext cx="4243897" cy="6197276"/>
          </a:xfrm>
        </p:spPr>
        <p:txBody>
          <a:bodyPr/>
          <a:lstStyle/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endParaRPr lang="en-US" sz="1000" b="0" dirty="0">
              <a:solidFill>
                <a:schemeClr val="bg1"/>
              </a:solidFill>
            </a:endParaRPr>
          </a:p>
          <a:p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young girls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husbands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husbands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for soldiers everyone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soldiers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graveyards,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graveyards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Gone to flowers,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passing?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gone, long time ago?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Where have all the flowers gone?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Young girls have picked them everyone.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</a:t>
            </a:r>
            <a:r>
              <a:rPr lang="en-US" sz="1000" b="0" dirty="0">
                <a:solidFill>
                  <a:schemeClr val="bg1"/>
                </a:solidFill>
              </a:rPr>
              <a:t/>
            </a:r>
            <a:br>
              <a:rPr lang="en-US" sz="1000" b="0" dirty="0">
                <a:solidFill>
                  <a:schemeClr val="bg1"/>
                </a:solidFill>
              </a:rPr>
            </a:br>
            <a:r>
              <a:rPr lang="en-US" sz="1000" b="0" dirty="0">
                <a:solidFill>
                  <a:schemeClr val="bg1"/>
                </a:solidFill>
                <a:latin typeface="Arial" panose="020B0604020202020204" pitchFamily="34" charset="0"/>
              </a:rPr>
              <a:t>Oh, when will they ever learn? </a:t>
            </a:r>
            <a:endParaRPr lang="es-ES" sz="1000" b="0" dirty="0">
              <a:solidFill>
                <a:schemeClr val="bg1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Where have all the flowers gone</a:t>
            </a:r>
            <a:endParaRPr lang="es-ES" dirty="0"/>
          </a:p>
        </p:txBody>
      </p:sp>
      <p:sp>
        <p:nvSpPr>
          <p:cNvPr id="6" name="Marcador de texto 4"/>
          <p:cNvSpPr txBox="1">
            <a:spLocks/>
          </p:cNvSpPr>
          <p:nvPr/>
        </p:nvSpPr>
        <p:spPr bwMode="auto">
          <a:xfrm>
            <a:off x="4929597" y="587665"/>
            <a:ext cx="4091940" cy="637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7234" tIns="33616" rIns="67234" bIns="33616" numCol="1" anchor="t" anchorCtr="0" compatLnSpc="1">
            <a:prstTxWarp prst="textNoShape">
              <a:avLst/>
            </a:prstTxWarp>
          </a:bodyPr>
          <a:lstStyle>
            <a:lvl1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100" b="0">
                <a:latin typeface="Arial" panose="020B0604020202020204" pitchFamily="34" charset="0"/>
              </a:defRPr>
            </a:lvl1pPr>
            <a:lvl2pPr marL="19325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671"/>
            </a:lvl2pPr>
            <a:lvl3pPr marL="512032"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lvl3pPr>
            <a:lvl4pPr marL="794477" indent="0" defTabSz="102902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sz="1337"/>
            </a:lvl4pPr>
            <a:lvl5pPr marL="1073617" indent="0" eaLnBrk="0" fontAlgn="base" hangingPunct="0">
              <a:spcBef>
                <a:spcPts val="364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  <a:defRPr lang="es-ES" sz="1170"/>
            </a:lvl5pPr>
            <a:lvl6pPr marL="2615987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6pPr>
            <a:lvl7pPr marL="3091618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7pPr>
            <a:lvl8pPr marL="356725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8pPr>
            <a:lvl9pPr marL="4042886" indent="-237817" fontAlgn="base">
              <a:spcBef>
                <a:spcPct val="20000"/>
              </a:spcBef>
              <a:spcAft>
                <a:spcPct val="0"/>
              </a:spcAft>
              <a:buChar char="»"/>
              <a:defRPr sz="2089"/>
            </a:lvl9pPr>
          </a:lstStyle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muchachas?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con su marido.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</a:t>
            </a:r>
            <a:r>
              <a:rPr lang="es-ES" sz="1000" dirty="0" smtClean="0">
                <a:solidFill>
                  <a:schemeClr val="bg1"/>
                </a:solidFill>
              </a:rPr>
              <a:t>los </a:t>
            </a:r>
            <a:r>
              <a:rPr lang="es-ES" sz="1000" dirty="0">
                <a:solidFill>
                  <a:schemeClr val="bg1"/>
                </a:solidFill>
              </a:rPr>
              <a:t>muchachos,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muchachos, hace mucho tiempo? 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muchachos?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ser soldado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 con el paso del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soldados,,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los soldados?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uno a su tumba.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endParaRPr lang="es-ES" sz="10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con el paso del tiempo?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tumbas?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una cubierta de flores.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¿A dónde fueron las flores, con el paso del tiempo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flores, hace mucho tiempo?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 A dónde fueron las flores?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Cada muchacha cogió la suya.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 </a:t>
            </a:r>
          </a:p>
          <a:p>
            <a:pPr>
              <a:spcBef>
                <a:spcPts val="0"/>
              </a:spcBef>
            </a:pPr>
            <a:r>
              <a:rPr lang="es-ES" sz="1000" dirty="0">
                <a:solidFill>
                  <a:schemeClr val="bg1"/>
                </a:solidFill>
              </a:rPr>
              <a:t>¿Cuando aprenderán?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>
          <a:xfrm>
            <a:off x="2732357" y="198552"/>
            <a:ext cx="1032334" cy="161583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US" sz="1050" b="0" kern="0" dirty="0" smtClean="0"/>
              <a:t>(The Kingston Trio)</a:t>
            </a:r>
            <a:endParaRPr lang="es-ES" sz="1050" b="0" kern="0" dirty="0"/>
          </a:p>
        </p:txBody>
      </p:sp>
      <p:sp>
        <p:nvSpPr>
          <p:cNvPr id="8" name="Título 3"/>
          <p:cNvSpPr txBox="1">
            <a:spLocks/>
          </p:cNvSpPr>
          <p:nvPr/>
        </p:nvSpPr>
        <p:spPr>
          <a:xfrm>
            <a:off x="7294485" y="67280"/>
            <a:ext cx="1827743" cy="307777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17" b="1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1480" b="1">
                <a:solidFill>
                  <a:srgbClr val="013C66"/>
                </a:solidFill>
                <a:latin typeface="Arial" pitchFamily="34" charset="0"/>
              </a:defRPr>
            </a:lvl5pPr>
            <a:lvl6pPr marL="2808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6pPr>
            <a:lvl7pPr marL="561701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7pPr>
            <a:lvl8pPr marL="842550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8pPr>
            <a:lvl9pPr marL="1123399" algn="l" rtl="0" fontAlgn="base">
              <a:spcBef>
                <a:spcPct val="0"/>
              </a:spcBef>
              <a:spcAft>
                <a:spcPct val="0"/>
              </a:spcAft>
              <a:defRPr sz="1825" b="1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algn="r"/>
            <a:r>
              <a:rPr lang="es-ES" sz="1400" kern="0" dirty="0" smtClean="0"/>
              <a:t>¿Cuando aprenderán?</a:t>
            </a:r>
            <a:endParaRPr lang="es-ES" sz="1400" kern="0" dirty="0"/>
          </a:p>
        </p:txBody>
      </p:sp>
    </p:spTree>
    <p:extLst>
      <p:ext uri="{BB962C8B-B14F-4D97-AF65-F5344CB8AC3E}">
        <p14:creationId xmlns:p14="http://schemas.microsoft.com/office/powerpoint/2010/main" val="1959331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70656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323056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475456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38045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961856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657056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742656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761457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523456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3066257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3066257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523457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56456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532857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Fino">
  <a:themeElements>
    <a:clrScheme name="Clevertask">
      <a:dk1>
        <a:sysClr val="windowText" lastClr="000000"/>
      </a:dk1>
      <a:lt1>
        <a:sysClr val="window" lastClr="FFFFFF"/>
      </a:lt1>
      <a:dk2>
        <a:srgbClr val="424242"/>
      </a:dk2>
      <a:lt2>
        <a:srgbClr val="B6B6B6"/>
      </a:lt2>
      <a:accent1>
        <a:srgbClr val="F38423"/>
      </a:accent1>
      <a:accent2>
        <a:srgbClr val="F6982A"/>
      </a:accent2>
      <a:accent3>
        <a:srgbClr val="FEC53D"/>
      </a:accent3>
      <a:accent4>
        <a:srgbClr val="FEDC8A"/>
      </a:accent4>
      <a:accent5>
        <a:srgbClr val="0BDFCB"/>
      </a:accent5>
      <a:accent6>
        <a:srgbClr val="96F2DE"/>
      </a:accent6>
      <a:hlink>
        <a:srgbClr val="F38423"/>
      </a:hlink>
      <a:folHlink>
        <a:srgbClr val="F8F5B6"/>
      </a:folHlink>
    </a:clrScheme>
    <a:fontScheme name="Clevertask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folHlink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folHlink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atron blanco">
  <a:themeElements>
    <a:clrScheme name="Clevertask">
      <a:dk1>
        <a:sysClr val="windowText" lastClr="000000"/>
      </a:dk1>
      <a:lt1>
        <a:sysClr val="window" lastClr="FFFFFF"/>
      </a:lt1>
      <a:dk2>
        <a:srgbClr val="424242"/>
      </a:dk2>
      <a:lt2>
        <a:srgbClr val="B6B6B6"/>
      </a:lt2>
      <a:accent1>
        <a:srgbClr val="F38423"/>
      </a:accent1>
      <a:accent2>
        <a:srgbClr val="F6982A"/>
      </a:accent2>
      <a:accent3>
        <a:srgbClr val="FEC53D"/>
      </a:accent3>
      <a:accent4>
        <a:srgbClr val="FEDC8A"/>
      </a:accent4>
      <a:accent5>
        <a:srgbClr val="0BDFCB"/>
      </a:accent5>
      <a:accent6>
        <a:srgbClr val="96F2DE"/>
      </a:accent6>
      <a:hlink>
        <a:srgbClr val="F38423"/>
      </a:hlink>
      <a:folHlink>
        <a:srgbClr val="F8F5B6"/>
      </a:folHlink>
    </a:clrScheme>
    <a:fontScheme name="Clevertask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folHlink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folHlink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5352</Words>
  <Application>Microsoft Office PowerPoint</Application>
  <PresentationFormat>Personalizado</PresentationFormat>
  <Paragraphs>856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Berlin Sans FB Demi</vt:lpstr>
      <vt:lpstr>Calibri</vt:lpstr>
      <vt:lpstr>Wingdings</vt:lpstr>
      <vt:lpstr>Patron Fino</vt:lpstr>
      <vt:lpstr>Patron blanco</vt:lpstr>
      <vt:lpstr>Diseño predeterminado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Where have all the flowers gone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118</cp:revision>
  <dcterms:created xsi:type="dcterms:W3CDTF">2013-02-18T07:46:46Z</dcterms:created>
  <dcterms:modified xsi:type="dcterms:W3CDTF">2013-07-22T16:06:30Z</dcterms:modified>
</cp:coreProperties>
</file>