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6" r:id="rId4"/>
    <p:sldId id="272" r:id="rId5"/>
    <p:sldId id="271" r:id="rId6"/>
    <p:sldId id="270" r:id="rId7"/>
    <p:sldId id="264" r:id="rId8"/>
    <p:sldId id="269" r:id="rId9"/>
    <p:sldId id="274" r:id="rId10"/>
    <p:sldId id="273" r:id="rId11"/>
    <p:sldId id="275" r:id="rId12"/>
    <p:sldId id="276" r:id="rId13"/>
    <p:sldId id="277" r:id="rId14"/>
    <p:sldId id="278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5pPr>
    <a:lvl6pPr marL="2286000" algn="l" defTabSz="914400" rtl="0" eaLnBrk="1" latinLnBrk="0" hangingPunct="1"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6pPr>
    <a:lvl7pPr marL="2743200" algn="l" defTabSz="914400" rtl="0" eaLnBrk="1" latinLnBrk="0" hangingPunct="1"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7pPr>
    <a:lvl8pPr marL="3200400" algn="l" defTabSz="914400" rtl="0" eaLnBrk="1" latinLnBrk="0" hangingPunct="1"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8pPr>
    <a:lvl9pPr marL="3657600" algn="l" defTabSz="914400" rtl="0" eaLnBrk="1" latinLnBrk="0" hangingPunct="1">
      <a:defRPr sz="4000" b="1" kern="1200">
        <a:solidFill>
          <a:srgbClr val="0033CC"/>
        </a:solidFill>
        <a:latin typeface="French Script MT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vyd1ISn2E5/1a8rZdQnXQ" hashData="M7xatYTiQdg21O6ZNH6IcVi9kl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3"/>
    <p:penClr>
      <a:srgbClr val="FF0000"/>
    </p:penClr>
  </p:showPr>
  <p:clrMru>
    <a:srgbClr val="0033CC"/>
    <a:srgbClr val="99CC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2BF29-E869-4C88-8A2D-979F9FC139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CA5D9-5F5F-4A93-9857-FAF4F65BC4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3CF22-F246-44DC-B91A-130486D421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60FB-346B-43B5-AA39-4F6D7516C2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4F9A5-9E5C-45DB-A1AD-B1FA0C5CE8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070A3-28D8-4CAE-BE58-BF92DE0DE0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59962-399B-4534-9A7F-0FC6FEB85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721D9-2CB4-42E3-8D34-D90D13B9B5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8B098-99AC-4429-8FA4-9C3AE66C06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41094-4BF8-4AF4-A731-3163178FB7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15D93-373C-4C92-BC9D-418F2048CC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6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6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77E5B459-F87B-45A5-928A-6CD708475A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8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-214338"/>
            <a:ext cx="9787006" cy="7715304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428596" y="2214554"/>
            <a:ext cx="421484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9600" b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ea typeface="Cambria Math" pitchFamily="18" charset="0"/>
              </a:rPr>
              <a:t>CREE</a:t>
            </a:r>
            <a:r>
              <a:rPr lang="es-ES" sz="960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es-ES" sz="960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357686" cy="619126"/>
          </a:xfrm>
          <a:prstGeom prst="rect">
            <a:avLst/>
          </a:prstGeom>
          <a:noFill/>
        </p:spPr>
      </p:pic>
      <p:pic>
        <p:nvPicPr>
          <p:cNvPr id="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0"/>
            <a:ext cx="4357718" cy="619126"/>
          </a:xfrm>
          <a:prstGeom prst="rect">
            <a:avLst/>
          </a:prstGeom>
          <a:noFill/>
        </p:spPr>
      </p:pic>
      <p:pic>
        <p:nvPicPr>
          <p:cNvPr id="1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6238874"/>
            <a:ext cx="3943350" cy="619126"/>
          </a:xfrm>
          <a:prstGeom prst="rect">
            <a:avLst/>
          </a:prstGeom>
          <a:noFill/>
        </p:spPr>
      </p:pic>
      <p:pic>
        <p:nvPicPr>
          <p:cNvPr id="1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6238874"/>
            <a:ext cx="428628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1947840"/>
            <a:ext cx="394335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4576762"/>
            <a:ext cx="394335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357818" y="5786454"/>
            <a:ext cx="4500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0" dirty="0" smtClean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sz="2800" b="0" dirty="0">
              <a:ln w="1016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500826" y="714356"/>
            <a:ext cx="264317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85720" y="5929330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642910" y="5857892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n>
                  <a:solidFill>
                    <a:srgbClr val="FFFF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000" dirty="0">
              <a:ln>
                <a:solidFill>
                  <a:srgbClr val="FFFF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4714884"/>
            <a:ext cx="1949652" cy="11429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 orient="vert"/>
    <p:sndAc>
      <p:stSnd loop="1">
        <p:snd r:embed="rId2" name="ARMIK - Lagrimas de guita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9554" y="-216090"/>
            <a:ext cx="9353554" cy="7645618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4" descr="casa_josephi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76"/>
            <a:ext cx="9144000" cy="7358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714348" y="4357694"/>
            <a:ext cx="70009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Mira siempre de frente al horizonte </a:t>
            </a:r>
            <a:endParaRPr lang="es-ES" sz="320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286248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0"/>
            <a:ext cx="4357718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38874"/>
            <a:ext cx="4286248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6238874"/>
            <a:ext cx="4500594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2090716"/>
            <a:ext cx="394335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594024" y="4508674"/>
            <a:ext cx="3943350" cy="755302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2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715272" y="642918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Lugar sagrado, mág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357214"/>
            <a:ext cx="10358510" cy="800105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1216939770fsUgI83 [640x480]"/>
          <p:cNvPicPr>
            <a:picLocks noChangeAspect="1" noChangeArrowheads="1"/>
          </p:cNvPicPr>
          <p:nvPr/>
        </p:nvPicPr>
        <p:blipFill>
          <a:blip r:embed="rId3"/>
          <a:srcRect l="4088" t="6667" r="4505" b="5333"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4429132"/>
            <a:ext cx="8001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Sigue siempre adelante,  que el</a:t>
            </a:r>
          </a:p>
          <a:p>
            <a:r>
              <a:rPr lang="es-ES" sz="3200" b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camino se abre más amplio cada vez que pasas</a:t>
            </a:r>
            <a:endParaRPr lang="es-ES" sz="3200" b="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429124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6548437"/>
            <a:ext cx="394335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4214842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6548437"/>
            <a:ext cx="464347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2233592"/>
            <a:ext cx="394335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748501" y="1776373"/>
            <a:ext cx="4171872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4576762"/>
            <a:ext cx="394335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7858148" y="571480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3" y="0"/>
            <a:ext cx="9637357" cy="7143752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1223949673kLDix7f [640x480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17616" y="-428651"/>
            <a:ext cx="9661616" cy="7715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3071810"/>
            <a:ext cx="78581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Y si vuelves la vista atrás que sea                                                                                                                                                       para mirar felices logros personales </a:t>
            </a:r>
            <a:endParaRPr lang="es-ES" sz="320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4233856"/>
            <a:ext cx="394335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0"/>
            <a:ext cx="464347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6548437"/>
            <a:ext cx="4214842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48437"/>
            <a:ext cx="4429124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0"/>
            <a:ext cx="4086226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769257" y="1769257"/>
            <a:ext cx="415764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693772" y="1850960"/>
            <a:ext cx="4321046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7715272" y="50004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Una casa con 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428652"/>
            <a:ext cx="10072758" cy="764386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1234488784dzXQbJG [640x480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-357214"/>
            <a:ext cx="10001320" cy="800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4071942"/>
            <a:ext cx="8715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Cree en lo que haces                                                                                                                                                             </a:t>
            </a:r>
            <a:r>
              <a:rPr lang="es-ES" b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confía ….en tus posibilidades</a:t>
            </a:r>
            <a:endParaRPr lang="es-ES" b="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282" y="6238874"/>
            <a:ext cx="4357718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38874"/>
            <a:ext cx="5000628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4090980"/>
            <a:ext cx="394335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947840"/>
            <a:ext cx="394335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305294"/>
            <a:ext cx="3943350" cy="61912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7286644" y="371475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asas en Alema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28652"/>
            <a:ext cx="10072758" cy="77867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1" name="Picture 2" descr="4002260879_a215b1fb4f_o [640x480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00034" y="4929198"/>
            <a:ext cx="80010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 vida es un </a:t>
            </a: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transito </a:t>
            </a: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hacia </a:t>
            </a: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 meta                                                                                                                                                  </a:t>
            </a: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no tengas prisa, </a:t>
            </a: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ya </a:t>
            </a: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llegarás.</a:t>
            </a:r>
            <a:endParaRPr lang="es-ES" sz="320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1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pic>
        <p:nvPicPr>
          <p:cNvPr id="1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 flipH="1">
            <a:off x="-1662112" y="4576762"/>
            <a:ext cx="394335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 flipH="1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0"/>
            <a:ext cx="457200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6238874"/>
            <a:ext cx="4572000" cy="61912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6357950" y="85723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77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357214"/>
            <a:ext cx="10072758" cy="7500990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2" descr="z_Puerta_azul [640x480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01222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785786" y="4643446"/>
            <a:ext cx="7715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 luz es para todos, y el destino</a:t>
            </a:r>
            <a:b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nos prueba a veces, y otras nos encauza. </a:t>
            </a:r>
          </a:p>
        </p:txBody>
      </p:sp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976437" y="2333603"/>
            <a:ext cx="457200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4286248" y="6238874"/>
            <a:ext cx="457200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976437" y="4262437"/>
            <a:ext cx="4572000" cy="619126"/>
          </a:xfrm>
          <a:prstGeom prst="rect">
            <a:avLst/>
          </a:prstGeom>
          <a:noFill/>
        </p:spPr>
      </p:pic>
      <p:pic>
        <p:nvPicPr>
          <p:cNvPr id="2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2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7715272" y="785794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1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xit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3" name="Picture 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14338"/>
            <a:ext cx="9429784" cy="728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 flipH="1"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662112" y="4576762"/>
            <a:ext cx="394335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0"/>
            <a:ext cx="4572000" cy="619126"/>
          </a:xfrm>
          <a:prstGeom prst="rect">
            <a:avLst/>
          </a:prstGeom>
          <a:noFill/>
        </p:spPr>
      </p:pic>
      <p:pic>
        <p:nvPicPr>
          <p:cNvPr id="5164" name="Picture 44" descr="fot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72660" cy="691943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142976" y="4143380"/>
            <a:ext cx="70723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Cree en tus fuerzas, y las tienes!                                                                                                                                                                     toma tus propias decisiones </a:t>
            </a:r>
            <a:endParaRPr lang="es-ES" sz="320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7715272" y="50004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7715272" y="500042"/>
            <a:ext cx="7360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2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62112" y="4305294"/>
            <a:ext cx="3943350" cy="619126"/>
          </a:xfrm>
          <a:prstGeom prst="rect">
            <a:avLst/>
          </a:prstGeom>
          <a:noFill/>
        </p:spPr>
      </p:pic>
      <p:pic>
        <p:nvPicPr>
          <p:cNvPr id="5122" name="Picture 2" descr="http://2.fimagenes.com/i/2/8/9a/am_79213_4733324_7117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0"/>
            <a:ext cx="8501122" cy="657224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la%20casa%20de%20las%20flores%20candeleda%202 [640x480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57166"/>
            <a:ext cx="8715436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85786" y="4500570"/>
            <a:ext cx="7643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ES" sz="3200" b="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Maneja el timón sin dejar que el viento                                                                                                                                          quiebre tus expectativas y deseos </a:t>
            </a:r>
          </a:p>
        </p:txBody>
      </p:sp>
      <p:sp>
        <p:nvSpPr>
          <p:cNvPr id="22" name="21 Rectángulo"/>
          <p:cNvSpPr/>
          <p:nvPr/>
        </p:nvSpPr>
        <p:spPr>
          <a:xfrm>
            <a:off x="7286644" y="5786454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H="1"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191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144000" cy="750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 flipH="1"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6862762" y="4162418"/>
            <a:ext cx="3943350" cy="619126"/>
          </a:xfrm>
          <a:prstGeom prst="rect">
            <a:avLst/>
          </a:prstGeom>
          <a:noFill/>
        </p:spPr>
      </p:pic>
      <p:pic>
        <p:nvPicPr>
          <p:cNvPr id="3073" name="Picture 1" descr="fot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108"/>
            <a:ext cx="8715404" cy="64577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1662112" y="4576762"/>
            <a:ext cx="3943350" cy="6191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10" y="5000636"/>
            <a:ext cx="7715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ES" sz="3200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No dejes  que otros tomen tus riendas                                                                                                                                                 tu eres capaz, confía en ti 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7500958" y="85723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030 [640x480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4357694"/>
            <a:ext cx="75724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Pero cree en la vida porque es bella</a:t>
            </a:r>
            <a:b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y en la gente que de ti no se separa.</a:t>
            </a:r>
            <a:b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Cree en la flor, el niño, las estrellas</a:t>
            </a:r>
            <a:b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32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y cree en Dios porque jamás te falla.</a:t>
            </a:r>
            <a:endParaRPr lang="es-ES" sz="320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19126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 flipH="1"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1662112"/>
            <a:ext cx="394335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6862762" y="4162418"/>
            <a:ext cx="3943350" cy="619126"/>
          </a:xfrm>
          <a:prstGeom prst="rect">
            <a:avLst/>
          </a:prstGeom>
          <a:noFill/>
        </p:spPr>
      </p:pic>
      <p:pic>
        <p:nvPicPr>
          <p:cNvPr id="20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21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662112" y="4233856"/>
            <a:ext cx="3943350" cy="619126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7715272" y="50004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2.bp.blogspot.com/-jTsYBkT_018/Tgpne56hlLI/AAAAAAAAGWw/buDAxnQoKjA/s1600/29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7710" y="-500090"/>
            <a:ext cx="10068931" cy="700092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428604"/>
            <a:ext cx="7715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ES" sz="3600" b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SI A PESAR DE TODO AUN NECESITAS DE ALGUIEN QUE TE DE ÁNIMOS Y FUERZAS, ESTOY AQUÍ.</a:t>
            </a:r>
            <a:endParaRPr lang="es-ES" sz="3600" b="0" dirty="0">
              <a:ln w="10160">
                <a:solidFill>
                  <a:srgbClr val="FFFF00"/>
                </a:solidFill>
                <a:prstDash val="solid"/>
              </a:ln>
              <a:solidFill>
                <a:srgbClr val="92D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7786710" y="478632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Pps.Helen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571472" y="435769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000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</a:t>
            </a:r>
            <a:r>
              <a:rPr lang="es-ES" sz="2000" dirty="0" err="1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Imágenes:Internet</a:t>
            </a:r>
            <a:endParaRPr lang="es-ES" sz="2000" dirty="0">
              <a:ln>
                <a:solidFill>
                  <a:srgbClr val="92D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857224" y="4857760"/>
            <a:ext cx="16369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000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</a:t>
            </a:r>
            <a:r>
              <a:rPr lang="es-ES" sz="2000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:Helen</a:t>
            </a:r>
            <a:endParaRPr lang="es-ES" sz="2000" dirty="0">
              <a:ln>
                <a:solidFill>
                  <a:srgbClr val="92D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285992"/>
            <a:ext cx="1785950" cy="1047014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4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6829699" y="1686202"/>
            <a:ext cx="4000504" cy="628099"/>
          </a:xfrm>
          <a:prstGeom prst="rect">
            <a:avLst/>
          </a:prstGeom>
          <a:noFill/>
        </p:spPr>
      </p:pic>
      <p:pic>
        <p:nvPicPr>
          <p:cNvPr id="15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6862762" y="4576762"/>
            <a:ext cx="3943350" cy="619126"/>
          </a:xfrm>
          <a:prstGeom prst="rect">
            <a:avLst/>
          </a:prstGeom>
          <a:noFill/>
        </p:spPr>
      </p:pic>
      <p:pic>
        <p:nvPicPr>
          <p:cNvPr id="19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 flipH="1">
            <a:off x="4572000" y="6238874"/>
            <a:ext cx="4572000" cy="619126"/>
          </a:xfrm>
          <a:prstGeom prst="rect">
            <a:avLst/>
          </a:prstGeom>
          <a:noFill/>
        </p:spPr>
      </p:pic>
      <p:pic>
        <p:nvPicPr>
          <p:cNvPr id="18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 flipH="1">
            <a:off x="0" y="6238874"/>
            <a:ext cx="4572000" cy="619126"/>
          </a:xfrm>
          <a:prstGeom prst="rect">
            <a:avLst/>
          </a:prstGeom>
          <a:noFill/>
        </p:spPr>
      </p:pic>
      <p:pic>
        <p:nvPicPr>
          <p:cNvPr id="17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662112" y="4576762"/>
            <a:ext cx="3943350" cy="619126"/>
          </a:xfrm>
          <a:prstGeom prst="rect">
            <a:avLst/>
          </a:prstGeom>
          <a:noFill/>
        </p:spPr>
      </p:pic>
      <p:pic>
        <p:nvPicPr>
          <p:cNvPr id="16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1662112" y="1662112"/>
            <a:ext cx="3943350" cy="619126"/>
          </a:xfrm>
          <a:prstGeom prst="rect">
            <a:avLst/>
          </a:prstGeom>
          <a:noFill/>
        </p:spPr>
      </p:pic>
      <p:pic>
        <p:nvPicPr>
          <p:cNvPr id="12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19126"/>
          </a:xfrm>
          <a:prstGeom prst="rect">
            <a:avLst/>
          </a:prstGeom>
          <a:noFill/>
        </p:spPr>
      </p:pic>
      <p:pic>
        <p:nvPicPr>
          <p:cNvPr id="13" name="Picture 29" descr="http://dl2.glitter-graphics.net/pub/371/371752h03ej4djs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0"/>
            <a:ext cx="4572000" cy="6191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3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0100" y="2857496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00628" y="2786058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7562"/>
          <a:ext cx="3157534" cy="171735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04884"/>
              </a:tblGrid>
              <a:tr h="4676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7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7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7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000" b="1" i="0" u="none" strike="noStrike" cap="none" normalizeH="0" baseline="0" smtClean="0">
            <a:ln>
              <a:noFill/>
            </a:ln>
            <a:solidFill>
              <a:srgbClr val="0033CC"/>
            </a:solidFill>
            <a:effectLst/>
            <a:latin typeface="French Script MT" pitchFamily="6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000" b="1" i="0" u="none" strike="noStrike" cap="none" normalizeH="0" baseline="0" smtClean="0">
            <a:ln>
              <a:noFill/>
            </a:ln>
            <a:solidFill>
              <a:srgbClr val="0033CC"/>
            </a:solidFill>
            <a:effectLst/>
            <a:latin typeface="French Script MT" pitchFamily="66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209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Dark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Cree</dc:title>
  <dc:creator>Helen-Bruji</dc:creator>
  <cp:lastModifiedBy>Eleni</cp:lastModifiedBy>
  <cp:revision>76</cp:revision>
  <dcterms:created xsi:type="dcterms:W3CDTF">2011-03-26T12:29:31Z</dcterms:created>
  <dcterms:modified xsi:type="dcterms:W3CDTF">2013-11-15T16:46:16Z</dcterms:modified>
  <cp:category>Reflexión</cp:category>
  <cp:contentStatus>Final</cp:contentStatus>
</cp:coreProperties>
</file>