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57" r:id="rId4"/>
    <p:sldId id="280" r:id="rId5"/>
    <p:sldId id="281" r:id="rId6"/>
    <p:sldId id="276" r:id="rId7"/>
    <p:sldId id="285" r:id="rId8"/>
    <p:sldId id="286" r:id="rId9"/>
    <p:sldId id="292" r:id="rId10"/>
    <p:sldId id="284" r:id="rId11"/>
    <p:sldId id="327" r:id="rId12"/>
    <p:sldId id="326" r:id="rId13"/>
    <p:sldId id="287" r:id="rId14"/>
    <p:sldId id="277" r:id="rId15"/>
    <p:sldId id="313" r:id="rId16"/>
    <p:sldId id="297" r:id="rId17"/>
    <p:sldId id="275" r:id="rId18"/>
    <p:sldId id="318" r:id="rId19"/>
    <p:sldId id="322" r:id="rId20"/>
    <p:sldId id="328" r:id="rId21"/>
    <p:sldId id="321" r:id="rId22"/>
    <p:sldId id="319" r:id="rId23"/>
    <p:sldId id="324" r:id="rId24"/>
    <p:sldId id="325" r:id="rId25"/>
    <p:sldId id="317" r:id="rId26"/>
    <p:sldId id="314" r:id="rId27"/>
    <p:sldId id="310" r:id="rId28"/>
    <p:sldId id="329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BBhtzNBAbhnikW6jKipng==" hashData="+fWzeYVUSUhPEsX/Ovv8NK7kPI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36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601" autoAdjust="0"/>
    <p:restoredTop sz="99452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1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5CF4F-693D-4C41-B176-728F11ED938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EC884-AD6F-46E9-8982-615D0EDE80A8}" type="datetimeFigureOut">
              <a:rPr lang="es-ES" smtClean="0"/>
              <a:pPr/>
              <a:t>03/12/2014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48B56-3565-4150-852A-4CA321A078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B0E945-3250-4316-A3EE-BF7A45CCE95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3528" y="5445224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59632" y="5877272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259632" y="620688"/>
            <a:ext cx="65344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COSAS QUE</a:t>
            </a:r>
          </a:p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TODO HOMBRE</a:t>
            </a:r>
          </a:p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DEBE SABER</a:t>
            </a:r>
            <a:endParaRPr lang="es-ES" sz="8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23528" y="332656"/>
            <a:ext cx="1635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N.º 2</a:t>
            </a:r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9000">
    <p:comb/>
    <p:sndAc>
      <p:stSnd>
        <p:snd r:embed="rId2" name="sound0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188640"/>
            <a:ext cx="7542584" cy="7078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Seguro que tu Padre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 </a:t>
            </a:r>
            <a:r>
              <a:rPr lang="es-ES" sz="40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dió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algunos consejos, pero en caso de que no lo haya hecho.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dejo 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algunos mas </a:t>
            </a:r>
            <a:r>
              <a:rPr lang="es-ES" sz="4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debes saber y ponerlos en práctica a lo largo de tu vida.</a:t>
            </a:r>
            <a:r>
              <a:rPr lang="es-ES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8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!SIGAMOS </a:t>
            </a:r>
          </a:p>
          <a:p>
            <a:pPr algn="ctr"/>
            <a:r>
              <a:rPr lang="es-ES" sz="8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CON ELLOS!</a:t>
            </a:r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Click="0" advTm="14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5517232"/>
            <a:ext cx="8604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Pregunta más de lo que respondas. </a:t>
            </a:r>
            <a:endParaRPr lang="es-ES" sz="32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</a:t>
            </a: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todo el mundo le gusta hablar de sí mismos. 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7890" name="Picture 2" descr="C:\Documents and Settings\Dell\Escritorio\make-you-flight-attendant-hate-you-18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02282" cy="5229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517232"/>
            <a:ext cx="76328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Compra herramientas de alta calidad, por 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sólo 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tienes </a:t>
            </a: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que </a:t>
            </a:r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comprarlas </a:t>
            </a: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una vez.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8914" name="Picture 2" descr="C:\Documents and Settings\Dell\Escritorio\deanmechanic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88753" y="0"/>
            <a:ext cx="9432753" cy="53012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52241-Will-Smith-dance-gif-Rmef.gif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01662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6021288"/>
            <a:ext cx="8058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siempre consciente de tu lenguaje corporal.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tumblr_misms1ZHf61s29dslo1_500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92883" cy="55892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55576" y="6021288"/>
            <a:ext cx="80481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juzgues a los demás por sus parientes</a:t>
            </a:r>
            <a:r>
              <a:rPr lang="es-ES" b="1" dirty="0" smtClean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769885" y="6760647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.</a:t>
            </a:r>
            <a:endParaRPr lang="es-ES" dirty="0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J1Jt5sF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03648" y="0"/>
            <a:ext cx="6048672" cy="692414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5589240"/>
            <a:ext cx="61024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dejes que la pequeña cabeza piense por la grande.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TODOS ANIMADOS\gifs-movimiento-breaking-dawn-amanecer-saga-crepusculo-eclipse-images-11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446669" y="0"/>
            <a:ext cx="10894167" cy="5229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517232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Siempre sal de tu casa vestido como si estuvieras a punto de conocer al amor de tu vida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TODOS ANIMADOS\vince-mcmahon-walk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15616" y="0"/>
            <a:ext cx="6804248" cy="635063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6093296"/>
            <a:ext cx="799288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Cuando camines, mira al frente, no a tus pies. </a:t>
            </a:r>
            <a:r>
              <a:rPr lang="es-ES" sz="3200" b="1" i="1" dirty="0">
                <a:solidFill>
                  <a:srgbClr val="FFFF00"/>
                </a:solidFill>
              </a:rPr>
              <a:t/>
            </a:r>
            <a:br>
              <a:rPr lang="es-ES" sz="3200" b="1" i="1" dirty="0">
                <a:solidFill>
                  <a:srgbClr val="FFFF00"/>
                </a:solidFill>
              </a:rPr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Users\susana\Downloads\tumblr_lm4do8AcJq1qzcq51o1_500_thumb1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47664" y="5657671"/>
            <a:ext cx="456233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Entiende que el dinero </a:t>
            </a:r>
          </a:p>
          <a:p>
            <a:pPr algn="ctr"/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no lo es  todo</a:t>
            </a:r>
            <a:r>
              <a:rPr lang="es-ES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 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susana\Downloads\mujer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11967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87624" y="5288340"/>
            <a:ext cx="7326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Amor y deseo son dos cosas diferentes; que no todo lo que se ama se desea, ni todo lo que se desea se ama.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301208"/>
            <a:ext cx="77403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importa su trabajo o posición en la vida, todo el mundo merece tu respeto.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7170" name="Picture 2" descr="C:\Documents and Settings\Dell\Escritorio\TODOS ANIMADOS\thank-you-gif-1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404664" y="0"/>
            <a:ext cx="11936133" cy="5013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tumblr_lve1g7bofR1qazkdco1_500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220284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5373216"/>
            <a:ext cx="75243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única razón para apuntarle con un arma a alguien es si vas a disparar.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301208"/>
            <a:ext cx="860444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Hacer </a:t>
            </a: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 que tengas que hacer sin quejarte. </a:t>
            </a:r>
            <a:endParaRPr lang="es-ES" sz="36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</a:t>
            </a:r>
            <a:r>
              <a:rPr lang="es-ES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 a ayudar a acelerar las cosas.</a:t>
            </a:r>
            <a:r>
              <a:rPr lang="es-ES" sz="2800" b="1" i="1" dirty="0">
                <a:solidFill>
                  <a:srgbClr val="FFFF00"/>
                </a:solidFill>
              </a:rPr>
              <a:t>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1026" name="Picture 2" descr="C:\Documents and Settings\Dell\Escritorio\TODOS ANIMADOS\92CBFC82A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2362675" cy="5229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31640" y="5589240"/>
            <a:ext cx="62464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Haz lo que quieras en la vida, pero se el mejor en ello.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9218" name="Picture 2" descr="C:\Documents and Settings\Dell\Escritorio\TODOS ANIMADOS\tumblr_lojbapnULC1qd9x6to1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" y="0"/>
            <a:ext cx="9271631" cy="5229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90459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>Se puede decir el tamaño de un hombre por el tamaño de las cosas que le molesta. </a:t>
            </a:r>
            <a:b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</a:b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/>
            </a:r>
            <a:b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</a:b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>  </a:t>
            </a:r>
            <a:r>
              <a:rPr kumimoji="0" lang="es-ES" sz="162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> </a:t>
            </a:r>
            <a:r>
              <a:rPr kumimoji="0" lang="es-ES" sz="900" b="0" i="0" u="none" strike="noStrike" cap="none" normalizeH="0" baseline="0" smtClean="0">
                <a:ln>
                  <a:noFill/>
                </a:ln>
                <a:solidFill>
                  <a:srgbClr val="ADADAD"/>
                </a:solidFill>
                <a:effectLst/>
                <a:latin typeface="Helvetica Neue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99592" y="5657671"/>
            <a:ext cx="741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Frente a los desacuerdos, pelea limpio. No ofendas.</a:t>
            </a:r>
          </a:p>
        </p:txBody>
      </p:sp>
      <p:pic>
        <p:nvPicPr>
          <p:cNvPr id="2050" name="Picture 2" descr="C:\Documents and Settings\Dell\Escritorio\TODOS ANIMADOS\tumblr_ly0d3aamMv1r6w575o1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548680" y="0"/>
            <a:ext cx="10798082" cy="55172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TODOS ANIMADOS\when-you-got-nothing-you-got-nothing-to-lose_1258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0042" cy="544522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5445224"/>
            <a:ext cx="44470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poder ser no fumes, </a:t>
            </a:r>
          </a:p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 malo para la salud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susana\Downloads\From Me To You   Fashion, Lifestyle, Cinemagraphs, Travel, Food, New York City_files\tumblr_lxlwjd2lLJ1qzcq51o1_r1_500.gif"/>
          <p:cNvPicPr>
            <a:picLocks noChangeAspect="1" noChangeArrowheads="1" noCrop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15616" y="5373216"/>
            <a:ext cx="6678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altLang="zh-TW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Respeta a quien pasa por momentos difíciles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  <p:sndAc>
      <p:stSnd>
        <p:snd r:embed="rId2" name="temas de filmes - encontro marcado - israel kamakawiwo’ole - somewere over the rainbow &amp; what a wonderfull world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C:\Users\susana\Downloads\From Me To You   Fashion, Lifestyle, Cinemagraphs, Travel, Food, New York City_files\tumblr_lz7gw0tgmd1qzcq51o1_r4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39552" y="5517232"/>
            <a:ext cx="80466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astucia puede tener vestidos, pero a la verdad le gusta ir desnuda.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susana\Downloads\From Me To You   Fashion, Lifestyle, Cinemagraphs, Travel, Food, New York City_files\tumblr_lxsl3cz0Ln1qzcq51o1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47664" y="5657671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Descansa y </a:t>
            </a:r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navega</a:t>
            </a:r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 </a:t>
            </a:r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feliz p</a:t>
            </a:r>
            <a:r>
              <a:rPr lang="it-IT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or la vida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TODOS ANIMADOS\ANIMADOS\tumblr_mpseiwd4681rqak9yo1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4544" y="0"/>
            <a:ext cx="1220284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45432" y="5589240"/>
            <a:ext cx="73985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Nunca desistas de un sueño. Sólo trata de ver las señales que te lleven a él.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Users\susana\Downloads\From Me To You   Fashion, Lifestyle, Cinemagraphs, Travel, Food, New York City_files\tumblr_lxpbwq0AYH1qzcq51o1_r2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259632" y="5085184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 has construido castillos en el aire, tu trabajo no se pierde; ahora coloca las bases debajo de ellos.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C:\Users\susana\Downloads\From Me To You   Fashion, Lifestyle, Cinemagraphs, Travel, Food, New York City_files\tumblr_m1apog1nOc1qzcq51o1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63688" y="5445224"/>
            <a:ext cx="5778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busques la verdad corres el riesgo de encontrarla.</a:t>
            </a:r>
            <a:endParaRPr lang="es-ES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TODOS ANIMADOS\tumblr_mqqxs8Iqrk1rk19p8o1_500.gif"/>
          <p:cNvPicPr>
            <a:picLocks noChangeAspect="1" noChangeArrowheads="1" noCrop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6661248" y="0"/>
            <a:ext cx="16500939" cy="70294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6093296"/>
            <a:ext cx="59746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Habla comedido nunca </a:t>
            </a:r>
            <a:r>
              <a:rPr lang="es-ES" sz="36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bozees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enjoy-life-19-51.gif"/>
          <p:cNvPicPr>
            <a:picLocks noChangeAspect="1" noChangeArrowheads="1" noCrop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756592" y="0"/>
            <a:ext cx="1036915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6021288"/>
            <a:ext cx="51288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altLang="zh-TW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charset="-120"/>
              </a:rPr>
              <a:t>Ten confianza en tí mismo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Click="0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screen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SAS QUE TODO EL MUNDO DEBE SABER - N.º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COSAS QUE TODO EL MUNDO DEBE SABER - N.º 2</Template>
  <TotalTime>19</TotalTime>
  <Words>440</Words>
  <Application>Microsoft Office PowerPoint</Application>
  <PresentationFormat>Presentación en pantalla (4:3)</PresentationFormat>
  <Paragraphs>67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COSAS QUE TODO EL MUNDO DEBE SABER - N.º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2014-12-03T14:44:46Z</dcterms:created>
  <dcterms:modified xsi:type="dcterms:W3CDTF">2014-12-03T15:04:29Z</dcterms:modified>
</cp:coreProperties>
</file>