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1" r:id="rId3"/>
    <p:sldId id="257" r:id="rId4"/>
    <p:sldId id="314" r:id="rId5"/>
    <p:sldId id="315" r:id="rId6"/>
    <p:sldId id="316" r:id="rId7"/>
    <p:sldId id="300" r:id="rId8"/>
    <p:sldId id="261" r:id="rId9"/>
    <p:sldId id="258" r:id="rId10"/>
    <p:sldId id="259" r:id="rId11"/>
    <p:sldId id="291" r:id="rId12"/>
    <p:sldId id="260" r:id="rId13"/>
    <p:sldId id="262" r:id="rId14"/>
    <p:sldId id="263" r:id="rId15"/>
    <p:sldId id="264" r:id="rId16"/>
    <p:sldId id="265" r:id="rId17"/>
    <p:sldId id="266" r:id="rId18"/>
    <p:sldId id="267" r:id="rId19"/>
    <p:sldId id="271" r:id="rId20"/>
    <p:sldId id="268" r:id="rId21"/>
    <p:sldId id="269" r:id="rId22"/>
    <p:sldId id="270" r:id="rId23"/>
    <p:sldId id="272" r:id="rId24"/>
    <p:sldId id="273" r:id="rId25"/>
    <p:sldId id="278" r:id="rId26"/>
    <p:sldId id="310" r:id="rId27"/>
    <p:sldId id="317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xxEkNzKCRcIDinsP7LReQ==" hashData="kyNCtgVsKwhP+6dXZibMNdxyRO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1360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6601" autoAdjust="0"/>
    <p:restoredTop sz="99452" autoAdjust="0"/>
  </p:normalViewPr>
  <p:slideViewPr>
    <p:cSldViewPr>
      <p:cViewPr varScale="1">
        <p:scale>
          <a:sx n="72" d="100"/>
          <a:sy n="72" d="100"/>
        </p:scale>
        <p:origin x="-9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02/12/2014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02/12/2014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02/12/2014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02/12/2014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02/12/2014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02/12/2014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D4150-67CE-4B27-B50E-0F13F129C94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4EC884-AD6F-46E9-8982-615D0EDE80A8}" type="datetimeFigureOut">
              <a:rPr lang="es-ES" smtClean="0"/>
              <a:pPr/>
              <a:t>02/12/2014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1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90382C6-8369-4318-9727-46BE6D8AA25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95536" y="5373216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547664" y="5877272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1259632" y="620688"/>
            <a:ext cx="653447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COSAS QUE</a:t>
            </a:r>
          </a:p>
          <a:p>
            <a:pPr algn="ctr"/>
            <a:r>
              <a:rPr lang="es-ES" sz="8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TODO HOMBRE</a:t>
            </a:r>
          </a:p>
          <a:p>
            <a:pPr algn="ctr"/>
            <a:r>
              <a:rPr lang="es-ES" sz="8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DEBE </a:t>
            </a:r>
            <a:r>
              <a:rPr lang="es-ES" sz="8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SABER</a:t>
            </a:r>
            <a:endParaRPr lang="es-ES" sz="8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314164" y="260648"/>
            <a:ext cx="136608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N.º 1</a:t>
            </a:r>
            <a:endParaRPr lang="es-ES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9000">
    <p:comb/>
    <p:sndAc>
      <p:stSnd loop="1">
        <p:snd r:embed="rId2" name="sound00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43608" y="-387424"/>
            <a:ext cx="7542584" cy="7078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4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Seguro </a:t>
            </a:r>
            <a:r>
              <a:rPr lang="es-E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que tu Padre </a:t>
            </a:r>
            <a:r>
              <a:rPr lang="es-ES" sz="4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 </a:t>
            </a:r>
            <a:r>
              <a:rPr lang="es-ES" sz="40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dió</a:t>
            </a:r>
            <a:r>
              <a:rPr lang="es-E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4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algunos consejos, pero en caso de que no lo haya hecho. </a:t>
            </a:r>
            <a:r>
              <a:rPr lang="es-E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 </a:t>
            </a:r>
            <a:r>
              <a:rPr lang="es-ES" sz="4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dejo </a:t>
            </a:r>
            <a:r>
              <a:rPr lang="es-E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algunos </a:t>
            </a:r>
            <a:r>
              <a:rPr lang="es-ES" sz="4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que debes saber y ponerlos en práctica a lo largo de tu vida.</a:t>
            </a:r>
            <a:r>
              <a:rPr lang="es-E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8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EMPECEMOS!</a:t>
            </a:r>
          </a:p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slow" advClick="0" advTm="14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Documents and Settings\Dell\Escritorio\enjoy-life-19-51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756592" y="0"/>
            <a:ext cx="1036915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03648" y="6021288"/>
            <a:ext cx="67558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altLang="zh-TW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新細明體" charset="-120"/>
              </a:rPr>
              <a:t>Ten </a:t>
            </a:r>
            <a:r>
              <a:rPr lang="it-IT" altLang="zh-TW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新細明體" charset="-120"/>
              </a:rPr>
              <a:t>siempre confianza </a:t>
            </a:r>
            <a:r>
              <a:rPr lang="it-IT" altLang="zh-TW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新細明體" charset="-120"/>
              </a:rPr>
              <a:t>en tí mismo</a:t>
            </a:r>
            <a:endParaRPr lang="es-ES" sz="36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9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115616" y="6021288"/>
            <a:ext cx="72934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Porfía lo que quieras pero nunca apuestes</a:t>
            </a:r>
            <a:endParaRPr lang="es-ES" sz="32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9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763688" y="5657671"/>
            <a:ext cx="64725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Despídete siempre como si no </a:t>
            </a:r>
          </a:p>
          <a:p>
            <a:pPr algn="ctr"/>
            <a: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pudieras volver ha hacerlo</a:t>
            </a:r>
            <a:endParaRPr lang="es-ES" sz="36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1000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Documents and Settings\Dell\Escritorio\enjoy-life-6-5.gif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225224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63688" y="5733256"/>
            <a:ext cx="54351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 corras nunca sin sentido</a:t>
            </a:r>
            <a:endParaRPr lang="es-ES" sz="36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6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Documents and Settings\Dell\Escritorio\breaking-bad-gif-heisenberg-03478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9546647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59632" y="6165304"/>
            <a:ext cx="729956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Cada sombrero debe servir a un propósito</a:t>
            </a:r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Documents and Settings\Dell\Escritorio\1357763530563095_animate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10886092" cy="5013176"/>
          </a:xfrm>
          <a:prstGeom prst="rect">
            <a:avLst/>
          </a:prstGeom>
          <a:noFill/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259632" y="5186809"/>
            <a:ext cx="6372200" cy="2490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90459" bIns="8887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Neue"/>
              </a:rPr>
              <a:t>        Ve por las mujeres que consideres "fuera de tu alcance". </a:t>
            </a:r>
            <a:endParaRPr kumimoji="0" lang="es-ES" sz="2800" b="1" i="1" u="none" strike="noStrike" normalizeH="0" baseline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elvetica Neue"/>
            </a:endParaRP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Neue"/>
              </a:rPr>
              <a:t>Te </a:t>
            </a:r>
            <a:r>
              <a:rPr kumimoji="0" lang="es-ES" sz="28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Neue"/>
              </a:rPr>
              <a:t>sorprenderás a ti mismo. </a:t>
            </a:r>
            <a:r>
              <a:rPr kumimoji="0" lang="es-ES" sz="3600" b="0" i="0" u="none" strike="noStrike" cap="none" normalizeH="0" baseline="0" dirty="0" smtClean="0">
                <a:ln>
                  <a:noFill/>
                </a:ln>
                <a:solidFill>
                  <a:srgbClr val="ADADAD"/>
                </a:solidFill>
                <a:effectLst/>
                <a:latin typeface="Helvetica Neue"/>
              </a:rPr>
              <a:t/>
            </a:r>
            <a:br>
              <a:rPr kumimoji="0" lang="es-ES" sz="3600" b="0" i="0" u="none" strike="noStrike" cap="none" normalizeH="0" baseline="0" dirty="0" smtClean="0">
                <a:ln>
                  <a:noFill/>
                </a:ln>
                <a:solidFill>
                  <a:srgbClr val="ADADAD"/>
                </a:solidFill>
                <a:effectLst/>
                <a:latin typeface="Helvetica Neue"/>
              </a:rPr>
            </a:br>
            <a:r>
              <a:rPr kumimoji="0" lang="es-ES" sz="3600" b="0" i="0" u="none" strike="noStrike" cap="none" normalizeH="0" baseline="0" dirty="0" smtClean="0">
                <a:ln>
                  <a:noFill/>
                </a:ln>
                <a:solidFill>
                  <a:srgbClr val="ADADAD"/>
                </a:solidFill>
                <a:effectLst/>
                <a:latin typeface="Helvetica Neue"/>
              </a:rPr>
              <a:t/>
            </a:r>
            <a:br>
              <a:rPr kumimoji="0" lang="es-ES" sz="3600" b="0" i="0" u="none" strike="noStrike" cap="none" normalizeH="0" baseline="0" dirty="0" smtClean="0">
                <a:ln>
                  <a:noFill/>
                </a:ln>
                <a:solidFill>
                  <a:srgbClr val="ADADAD"/>
                </a:solidFill>
                <a:effectLst/>
                <a:latin typeface="Helvetica Neue"/>
              </a:rPr>
            </a:br>
            <a:endParaRPr kumimoji="0" lang="es-ES" sz="3600" b="0" i="0" u="none" strike="noStrike" cap="none" normalizeH="0" baseline="0" dirty="0" smtClean="0">
              <a:ln>
                <a:noFill/>
              </a:ln>
              <a:solidFill>
                <a:srgbClr val="ADADAD"/>
              </a:solidFill>
              <a:effectLst/>
              <a:latin typeface="Helvetica Neue"/>
            </a:endParaRPr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Documents and Settings\Dell\Escritorio\tumblr_m2z4f91APJ1qd0lxe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55576" y="188640"/>
            <a:ext cx="7651959" cy="5158858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467544" y="5198600"/>
            <a:ext cx="8244408" cy="165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90459" bIns="8887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Neue"/>
              </a:rPr>
              <a:t/>
            </a:r>
            <a:br>
              <a:rPr kumimoji="0" lang="es-ES" sz="28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Neue"/>
              </a:rPr>
            </a:br>
            <a:r>
              <a:rPr kumimoji="0" lang="es-ES" sz="28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Neue"/>
              </a:rPr>
              <a:t>        Nunca tengas relaciones sexuales con alguien que no las quiera tener </a:t>
            </a:r>
            <a:r>
              <a:rPr kumimoji="0" lang="es-ES" sz="2800" b="1" i="1" u="none" strike="noStrike" normalizeH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Neue"/>
              </a:rPr>
              <a:t>contigo</a:t>
            </a:r>
            <a:r>
              <a:rPr kumimoji="0" lang="es-ES" sz="28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Neue"/>
              </a:rPr>
              <a:t>. </a:t>
            </a:r>
            <a:r>
              <a:rPr kumimoji="0" lang="es-ES" sz="28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Neue"/>
              </a:rPr>
              <a:t/>
            </a:r>
            <a:br>
              <a:rPr kumimoji="0" lang="es-ES" sz="28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 Neue"/>
              </a:rPr>
            </a:br>
            <a:r>
              <a:rPr kumimoji="0" lang="es-ES" sz="9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Helvetica Neue"/>
              </a:rPr>
              <a:t/>
            </a:r>
            <a:br>
              <a:rPr kumimoji="0" lang="es-ES" sz="9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Helvetica Neue"/>
              </a:rPr>
            </a:br>
            <a:endParaRPr kumimoji="0" lang="es-ES" sz="9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Helvetica Neue"/>
            </a:endParaRPr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483768" y="6093296"/>
            <a:ext cx="44101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Nunca dejes de aprender</a:t>
            </a:r>
          </a:p>
        </p:txBody>
      </p:sp>
      <p:pic>
        <p:nvPicPr>
          <p:cNvPr id="5122" name="Picture 2" descr="C:\Documents and Settings\Dell\Escritorio\TODOS ANIMADOS\tumblr_m1rcmeidFU1qmt5mvo1_500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76498" cy="58772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584" y="5301208"/>
            <a:ext cx="75608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Nunca le pegues a nadie a menos que sea una amenaza inmediata. 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11265" name="Picture 1" descr="C:\Documents and Settings\Dell\Escritorio\chuckpunch1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9181641" cy="50131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187624" y="5949280"/>
            <a:ext cx="71142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Nunca la lleves al cine en la primera cita.</a:t>
            </a:r>
          </a:p>
        </p:txBody>
      </p:sp>
      <p:pic>
        <p:nvPicPr>
          <p:cNvPr id="9217" name="Picture 1" descr="C:\Documents and Settings\Dell\Escritorio\giphy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476672" y="0"/>
            <a:ext cx="11742924" cy="57082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59632" y="5661248"/>
            <a:ext cx="72329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Aprende y utiliza el afeitado húmedo</a:t>
            </a:r>
          </a:p>
        </p:txBody>
      </p:sp>
      <p:pic>
        <p:nvPicPr>
          <p:cNvPr id="8193" name="Picture 1" descr="C:\Documents and Settings\Dell\Escritorio\care_for_a_shave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263110" y="0"/>
            <a:ext cx="14117623" cy="49411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Dell\Escritorio\58IMkdJ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43808" y="3140968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Nada parece más rudo que un traje a medida.</a:t>
            </a:r>
            <a:r>
              <a:rPr lang="es-E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Dell\Escritorio\meet-the-parents-gif_175852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620688" y="-36514"/>
            <a:ext cx="12262964" cy="689451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03648" y="5657671"/>
            <a:ext cx="69847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Mira siempre a una persona a los ojos cuando hables con ella. </a:t>
            </a:r>
            <a:r>
              <a:rPr lang="es-ES" dirty="0">
                <a:solidFill>
                  <a:srgbClr val="FFFF00"/>
                </a:solidFill>
              </a:rPr>
              <a:t/>
            </a:r>
            <a:br>
              <a:rPr lang="es-ES" dirty="0">
                <a:solidFill>
                  <a:srgbClr val="FFFF00"/>
                </a:solidFill>
              </a:rPr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Documents and Settings\Dell\Escritorio\tHzGh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80528" y="-315416"/>
            <a:ext cx="9371052" cy="717341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95736" y="5657671"/>
            <a:ext cx="604867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Compra un desatascador antes de que </a:t>
            </a:r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necesites desatascarte. 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7308304" y="0"/>
            <a:ext cx="1835696" cy="188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03648" y="5226784"/>
            <a:ext cx="640871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 ejercicio te hace feliz. Corre, salta, y practica algún deporte. </a:t>
            </a:r>
            <a:r>
              <a:rPr lang="es-ES" dirty="0">
                <a:solidFill>
                  <a:srgbClr val="FFFF00"/>
                </a:solidFill>
              </a:rPr>
              <a:t/>
            </a:r>
            <a:br>
              <a:rPr lang="es-ES" dirty="0">
                <a:solidFill>
                  <a:srgbClr val="FFFF00"/>
                </a:solidFill>
              </a:rPr>
            </a:br>
            <a:r>
              <a:rPr lang="es-ES" dirty="0">
                <a:solidFill>
                  <a:srgbClr val="FFFF00"/>
                </a:solidFill>
              </a:rPr>
              <a:t/>
            </a:r>
            <a:br>
              <a:rPr lang="es-ES" dirty="0">
                <a:solidFill>
                  <a:srgbClr val="FFFF00"/>
                </a:solidFill>
              </a:rPr>
            </a:br>
            <a:endParaRPr lang="es-ES" dirty="0">
              <a:solidFill>
                <a:srgbClr val="FFFF00"/>
              </a:solidFill>
            </a:endParaRPr>
          </a:p>
        </p:txBody>
      </p:sp>
      <p:pic>
        <p:nvPicPr>
          <p:cNvPr id="4097" name="Picture 1" descr="C:\Documents and Settings\Dell\Escritorio\tumblr_mtweu94Gt51s24qdco1_500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396213" y="0"/>
            <a:ext cx="9540213" cy="50131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63688" y="5589240"/>
            <a:ext cx="6264696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Cepilla tus dientes antes de ponerte una corbata. 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28674" name="Picture 2" descr="C:\Documents and Settings\Dell\Escritorio\tumblr_inline_myjyc82HIX1rhumxg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-243408"/>
            <a:ext cx="10260633" cy="58326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Documents and Settings\Dell\Escritorio\giphy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263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5657671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Una pequeña cantidad de tu </a:t>
            </a:r>
            <a: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sueldo </a:t>
            </a:r>
            <a:r>
              <a:rPr lang="es-ES" sz="36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debe ir directamente a tus ahorros cada mes</a:t>
            </a:r>
          </a:p>
        </p:txBody>
      </p:sp>
    </p:spTree>
  </p:cSld>
  <p:clrMapOvr>
    <a:masterClrMapping/>
  </p:clrMapOvr>
  <p:transition spd="slow" advClick="0" advTm="11000">
    <p:comb/>
    <p:sndAc>
      <p:stSnd>
        <p:snd r:embed="rId2" name="isreal kamamawiwo - 50 first dates - somewhere over the rainbow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Documents and Settings\Dell\Escritorio\tumblr_mdb5s0jaq11qfgzzvo1_500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9130473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15616" y="5805264"/>
            <a:ext cx="75246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Llama a tus padres todas las semanas.</a:t>
            </a:r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t="-32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39552" y="5949280"/>
            <a:ext cx="77820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Da siempre </a:t>
            </a:r>
            <a:r>
              <a:rPr lang="es-ES" sz="36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 fuerte apretón de manos</a:t>
            </a:r>
          </a:p>
        </p:txBody>
      </p:sp>
      <p:pic>
        <p:nvPicPr>
          <p:cNvPr id="1025" name="Picture 1" descr="C:\Documents and Settings\Dell\Escritorio\Animation15_medium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6612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5949280"/>
            <a:ext cx="78488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Dale </a:t>
            </a:r>
            <a:r>
              <a:rPr lang="es-ES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a ella un </a:t>
            </a:r>
            <a:r>
              <a:rPr lang="es-ES" sz="2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cumplido siempre de sus zapatos</a:t>
            </a:r>
            <a:r>
              <a:rPr lang="es-ES" sz="2800" b="1" i="1" dirty="0">
                <a:solidFill>
                  <a:srgbClr val="FFFF00"/>
                </a:solidFill>
              </a:rPr>
              <a:t>. </a:t>
            </a:r>
            <a:r>
              <a:rPr lang="es-ES" dirty="0">
                <a:solidFill>
                  <a:srgbClr val="FFFF00"/>
                </a:solidFill>
              </a:rPr>
              <a:t/>
            </a:r>
            <a:br>
              <a:rPr lang="es-ES" dirty="0">
                <a:solidFill>
                  <a:srgbClr val="FFFF00"/>
                </a:solidFill>
              </a:rPr>
            </a:br>
            <a:r>
              <a:rPr lang="es-ES" dirty="0">
                <a:solidFill>
                  <a:srgbClr val="FFFF00"/>
                </a:solidFill>
              </a:rPr>
              <a:t/>
            </a:r>
            <a:br>
              <a:rPr lang="es-ES" dirty="0">
                <a:solidFill>
                  <a:srgbClr val="FFFF00"/>
                </a:solidFill>
              </a:rPr>
            </a:b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6021288"/>
            <a:ext cx="914400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Nunca dejes un vaso de cerveza sin terminar.</a:t>
            </a:r>
            <a:r>
              <a:rPr lang="es-E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30722" name="Picture 2" descr="C:\Documents and Settings\Dell\Escritorio\giphy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10476656" cy="60345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TODOS ANIMADOS\handshake_c2M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67744" y="558924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Siempre estate dispuesto a estrechar la mano de alguien.</a:t>
            </a:r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-50800" y="0"/>
            <a:ext cx="93472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285852" y="642918"/>
            <a:ext cx="4680108" cy="2308306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</a:t>
            </a:r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BUEN </a:t>
            </a: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SAS QUE TODO EL MUNDO DEBE SABER - N.º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COSAS QUE TODO EL MUNDO DEBE SABER - N.º 1</Template>
  <TotalTime>21</TotalTime>
  <Words>264</Words>
  <Application>Microsoft Office PowerPoint</Application>
  <PresentationFormat>Presentación en pantalla (4:3)</PresentationFormat>
  <Paragraphs>61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COSAS QUE TODO EL MUNDO DEBE SABER - N.º 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2014-12-02T21:10:00Z</dcterms:created>
  <dcterms:modified xsi:type="dcterms:W3CDTF">2014-12-02T21:31:03Z</dcterms:modified>
</cp:coreProperties>
</file>