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4"/>
  </p:notesMasterIdLst>
  <p:sldIdLst>
    <p:sldId id="259" r:id="rId3"/>
    <p:sldId id="261" r:id="rId4"/>
    <p:sldId id="284" r:id="rId5"/>
    <p:sldId id="282" r:id="rId6"/>
    <p:sldId id="262" r:id="rId7"/>
    <p:sldId id="264" r:id="rId8"/>
    <p:sldId id="265" r:id="rId9"/>
    <p:sldId id="308" r:id="rId10"/>
    <p:sldId id="270" r:id="rId11"/>
    <p:sldId id="320" r:id="rId12"/>
    <p:sldId id="321" r:id="rId13"/>
    <p:sldId id="322" r:id="rId14"/>
    <p:sldId id="275" r:id="rId15"/>
    <p:sldId id="319" r:id="rId16"/>
    <p:sldId id="309" r:id="rId17"/>
    <p:sldId id="310" r:id="rId18"/>
    <p:sldId id="269" r:id="rId19"/>
    <p:sldId id="316" r:id="rId20"/>
    <p:sldId id="315" r:id="rId21"/>
    <p:sldId id="337" r:id="rId22"/>
    <p:sldId id="317" r:id="rId23"/>
    <p:sldId id="323" r:id="rId24"/>
    <p:sldId id="330" r:id="rId25"/>
    <p:sldId id="332" r:id="rId26"/>
    <p:sldId id="329" r:id="rId27"/>
    <p:sldId id="341" r:id="rId28"/>
    <p:sldId id="325" r:id="rId29"/>
    <p:sldId id="311" r:id="rId30"/>
    <p:sldId id="313" r:id="rId31"/>
    <p:sldId id="328" r:id="rId32"/>
    <p:sldId id="339" r:id="rId33"/>
    <p:sldId id="312" r:id="rId34"/>
    <p:sldId id="327" r:id="rId35"/>
    <p:sldId id="343" r:id="rId36"/>
    <p:sldId id="298" r:id="rId37"/>
    <p:sldId id="297" r:id="rId38"/>
    <p:sldId id="314" r:id="rId39"/>
    <p:sldId id="338" r:id="rId40"/>
    <p:sldId id="324" r:id="rId41"/>
    <p:sldId id="326" r:id="rId42"/>
    <p:sldId id="344" r:id="rId43"/>
  </p:sldIdLst>
  <p:sldSz cx="9144000" cy="6858000" type="screen4x3"/>
  <p:notesSz cx="6858000" cy="9144000"/>
  <p:defaultTextStyle>
    <a:defPPr>
      <a:defRPr lang="es-C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C9KqLXvLiCIzci+5gsWw" hashData="zwmVNsA8MmMS0JCnNaBGUvmkkL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1E1A64"/>
    <a:srgbClr val="007635"/>
    <a:srgbClr val="E4403C"/>
    <a:srgbClr val="E84A46"/>
    <a:srgbClr val="EDA1E8"/>
    <a:srgbClr val="5F2987"/>
    <a:srgbClr val="8F2582"/>
    <a:srgbClr val="FF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10" autoAdjust="0"/>
    <p:restoredTop sz="94660"/>
  </p:normalViewPr>
  <p:slideViewPr>
    <p:cSldViewPr>
      <p:cViewPr>
        <p:scale>
          <a:sx n="57" d="100"/>
          <a:sy n="57" d="100"/>
        </p:scale>
        <p:origin x="-1542" y="-33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32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03739C79-E6FB-4005-8C2C-55901BD10293}" type="datetimeFigureOut">
              <a:rPr lang="es-CL"/>
              <a:pPr>
                <a:defRPr/>
              </a:pPr>
              <a:t>08-06-2013</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2F389659-B4D5-452B-82FC-5171459B0F80}"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6083"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UY" smtClean="0"/>
          </a:p>
        </p:txBody>
      </p:sp>
      <p:sp>
        <p:nvSpPr>
          <p:cNvPr id="4608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3478D0-8036-4E60-B071-58FFBE912C5C}" type="slidenum">
              <a:rPr lang="es-UY"/>
              <a:pPr fontAlgn="base">
                <a:spcBef>
                  <a:spcPct val="0"/>
                </a:spcBef>
                <a:spcAft>
                  <a:spcPct val="0"/>
                </a:spcAft>
              </a:pPr>
              <a:t>11</a:t>
            </a:fld>
            <a:endParaRPr lang="es-UY"/>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47107"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CL" smtClean="0"/>
          </a:p>
        </p:txBody>
      </p:sp>
      <p:sp>
        <p:nvSpPr>
          <p:cNvPr id="471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AAC901A-4081-4A7E-8EDC-95FCEDE7647F}" type="slidenum">
              <a:rPr lang="es-CL"/>
              <a:pPr fontAlgn="base">
                <a:spcBef>
                  <a:spcPct val="0"/>
                </a:spcBef>
                <a:spcAft>
                  <a:spcPct val="0"/>
                </a:spcAft>
              </a:pPr>
              <a:t>16</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EB3362D7-3BBA-490B-8D4D-5FAD7C7DB93E}" type="datetimeFigureOut">
              <a:rPr lang="es-CL"/>
              <a:pPr>
                <a:defRPr/>
              </a:pPr>
              <a:t>08-06-2013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568D615F-130D-4131-8005-DC337531216A}" type="slidenum">
              <a:rPr lang="es-CL"/>
              <a:pPr>
                <a:defRPr/>
              </a:pPr>
              <a:t>‹Nº›</a:t>
            </a:fld>
            <a:endParaRPr lang="es-CL"/>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EDA61C0B-F424-423B-8BC0-A96A817428A7}" type="datetimeFigureOut">
              <a:rPr lang="es-CL"/>
              <a:pPr>
                <a:defRPr/>
              </a:pPr>
              <a:t>08-06-2013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59447AF4-8ACB-4605-9154-E45A99C85EBB}" type="slidenum">
              <a:rPr lang="es-CL"/>
              <a:pPr>
                <a:defRPr/>
              </a:pPr>
              <a:t>‹Nº›</a:t>
            </a:fld>
            <a:endParaRPr lang="es-CL"/>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EE0F639-4997-4B1D-90FE-CDF15460A7BE}" type="datetimeFigureOut">
              <a:rPr lang="es-CL"/>
              <a:pPr>
                <a:defRPr/>
              </a:pPr>
              <a:t>08-06-2013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CC99783-53B1-48D7-ABC7-F1D13733CCD9}" type="slidenum">
              <a:rPr lang="es-CL"/>
              <a:pPr>
                <a:defRPr/>
              </a:pPr>
              <a:t>‹Nº›</a:t>
            </a:fld>
            <a:endParaRPr lang="es-CL"/>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3 Marcador de fecha"/>
          <p:cNvSpPr>
            <a:spLocks noGrp="1"/>
          </p:cNvSpPr>
          <p:nvPr>
            <p:ph type="dt" sz="half" idx="10"/>
          </p:nvPr>
        </p:nvSpPr>
        <p:spPr/>
        <p:txBody>
          <a:bodyPr/>
          <a:lstStyle>
            <a:lvl1pPr>
              <a:defRPr/>
            </a:lvl1pPr>
          </a:lstStyle>
          <a:p>
            <a:pPr>
              <a:defRPr/>
            </a:pPr>
            <a:fld id="{4537B233-9F9E-4DA0-B770-AF7653169EE8}" type="datetimeFigureOut">
              <a:rPr lang="es-CL"/>
              <a:pPr>
                <a:defRPr/>
              </a:pPr>
              <a:t>08-06-2013</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630EBA0E-83C2-4EFB-8798-45843A9DCC20}" type="slidenum">
              <a:rPr lang="es-CL"/>
              <a:pPr>
                <a:defRPr/>
              </a:pPr>
              <a:t>‹Nº›</a:t>
            </a:fld>
            <a:endParaRPr lang="es-CL"/>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3 Marcador de fecha"/>
          <p:cNvSpPr>
            <a:spLocks noGrp="1"/>
          </p:cNvSpPr>
          <p:nvPr>
            <p:ph type="dt" sz="half" idx="10"/>
          </p:nvPr>
        </p:nvSpPr>
        <p:spPr/>
        <p:txBody>
          <a:bodyPr/>
          <a:lstStyle>
            <a:lvl1pPr>
              <a:defRPr/>
            </a:lvl1pPr>
          </a:lstStyle>
          <a:p>
            <a:pPr>
              <a:defRPr/>
            </a:pPr>
            <a:fld id="{00933EA5-9E16-42DB-B5F6-20BAEEAF7E04}" type="datetimeFigureOut">
              <a:rPr lang="es-CL"/>
              <a:pPr>
                <a:defRPr/>
              </a:pPr>
              <a:t>08-06-2013</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C8E98199-7632-4538-ACE7-42B1BA1ACA9F}" type="slidenum">
              <a:rPr lang="es-CL"/>
              <a:pPr>
                <a:defRPr/>
              </a:pPr>
              <a:t>‹Nº›</a:t>
            </a:fld>
            <a:endParaRPr lang="es-CL"/>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5D3195C7-D04D-4E52-A958-5DE53D388153}" type="datetimeFigureOut">
              <a:rPr lang="es-CL"/>
              <a:pPr>
                <a:defRPr/>
              </a:pPr>
              <a:t>08-06-2013</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2BC18BB2-8A89-469A-94B6-6F3D5411456F}" type="slidenum">
              <a:rPr lang="es-CL"/>
              <a:pPr>
                <a:defRPr/>
              </a:pPr>
              <a:t>‹Nº›</a:t>
            </a:fld>
            <a:endParaRPr lang="es-CL"/>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8878314-F236-444C-B55E-D961950DE450}" type="datetimeFigureOut">
              <a:rPr lang="es-CL"/>
              <a:pPr>
                <a:defRPr/>
              </a:pPr>
              <a:t>08-06-2013</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19B88A5A-7064-4A3E-A282-70D8E3190F07}" type="slidenum">
              <a:rPr lang="es-CL"/>
              <a:pPr>
                <a:defRPr/>
              </a:pPr>
              <a:t>‹Nº›</a:t>
            </a:fld>
            <a:endParaRPr lang="es-CL"/>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5724413-B6E4-4DD3-BBBB-97B39100B192}" type="datetimeFigureOut">
              <a:rPr lang="es-CL"/>
              <a:pPr>
                <a:defRPr/>
              </a:pPr>
              <a:t>08-06-2013</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44F68C2E-59A0-4540-9368-3E3F1D495BAE}" type="slidenum">
              <a:rPr lang="es-CL"/>
              <a:pPr>
                <a:defRPr/>
              </a:pPr>
              <a:t>‹Nº›</a:t>
            </a:fld>
            <a:endParaRPr lang="es-CL"/>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308FE24-BF0F-4C4C-BE78-F775A6304E64}" type="datetimeFigureOut">
              <a:rPr lang="es-CL"/>
              <a:pPr>
                <a:defRPr/>
              </a:pPr>
              <a:t>08-06-2013</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A4A0C183-416E-4E8F-BAB0-1B5FE3278645}" type="slidenum">
              <a:rPr lang="es-CL"/>
              <a:pPr>
                <a:defRPr/>
              </a:pPr>
              <a:t>‹Nº›</a:t>
            </a:fld>
            <a:endParaRPr lang="es-CL"/>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D50F6604-72DF-4B35-9677-2D1E01AB5B49}" type="datetimeFigureOut">
              <a:rPr lang="es-CL"/>
              <a:pPr>
                <a:defRPr/>
              </a:pPr>
              <a:t>08-06-2013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0ABAD02F-C85D-4D65-80CB-6927F8F8D9C7}" type="slidenum">
              <a:rPr lang="es-CL"/>
              <a:pPr>
                <a:defRPr/>
              </a:pPr>
              <a:t>‹Nº›</a:t>
            </a:fld>
            <a:endParaRPr lang="es-CL"/>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A8BD668D-F01D-41FC-9BDB-52F74F5BA303}" type="datetimeFigureOut">
              <a:rPr lang="es-CL"/>
              <a:pPr>
                <a:defRPr/>
              </a:pPr>
              <a:t>08-06-2013</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21C3935F-B526-4E14-923C-0A3B7416D436}" type="slidenum">
              <a:rPr lang="es-CL"/>
              <a:pPr>
                <a:defRPr/>
              </a:pPr>
              <a:t>‹Nº›</a:t>
            </a:fld>
            <a:endParaRPr lang="es-CL"/>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9BC2D18-16AD-4FB8-9D01-1C64927BEEED}"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51EBE925-8499-4433-99C1-5028B554ABC9}" type="datetimeFigureOut">
              <a:rPr lang="es-CL"/>
              <a:pPr>
                <a:defRPr/>
              </a:pPr>
              <a:t>08-06-2013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09686A43-B0E0-41F0-980F-9C1A57D32319}" type="slidenum">
              <a:rPr lang="es-CL"/>
              <a:pPr>
                <a:defRPr/>
              </a:pPr>
              <a:t>‹Nº›</a:t>
            </a:fld>
            <a:endParaRPr lang="es-CL"/>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fontAlgn="auto">
              <a:spcBef>
                <a:spcPts val="0"/>
              </a:spcBef>
              <a:spcAft>
                <a:spcPts val="0"/>
              </a:spcAft>
              <a:defRPr sz="1400">
                <a:latin typeface="+mn-lt"/>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fontAlgn="auto">
              <a:spcBef>
                <a:spcPts val="0"/>
              </a:spcBef>
              <a:spcAft>
                <a:spcPts val="0"/>
              </a:spcAft>
              <a:defRPr sz="1400">
                <a:latin typeface="+mn-lt"/>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400">
                <a:latin typeface="+mn-lt"/>
              </a:defRPr>
            </a:lvl1pPr>
          </a:lstStyle>
          <a:p>
            <a:pPr>
              <a:defRPr/>
            </a:pPr>
            <a:fld id="{F50DA019-52DE-42DA-842D-34C9BFC03196}"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6858000"/>
          </a:xfrm>
          <a:prstGeom prst="rect">
            <a:avLst/>
          </a:prstGeom>
          <a:gradFill>
            <a:gsLst>
              <a:gs pos="68000">
                <a:schemeClr val="bg1">
                  <a:alpha val="0"/>
                </a:schemeClr>
              </a:gs>
              <a:gs pos="0">
                <a:srgbClr val="FFC000">
                  <a:alpha val="47000"/>
                </a:srgbClr>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Medio marco"/>
          <p:cNvSpPr/>
          <p:nvPr/>
        </p:nvSpPr>
        <p:spPr>
          <a:xfrm rot="5400000" flipH="1">
            <a:off x="1893075" y="464323"/>
            <a:ext cx="2428892" cy="2786082"/>
          </a:xfrm>
          <a:prstGeom prst="halfFrame">
            <a:avLst>
              <a:gd name="adj1" fmla="val 14911"/>
              <a:gd name="adj2" fmla="val 14492"/>
            </a:avLst>
          </a:prstGeom>
          <a:blipFill>
            <a:blip r:embed="rId3" cstate="print"/>
            <a:stretch>
              <a:fillRect/>
            </a:stretch>
          </a:blipFill>
          <a:ln>
            <a:noFill/>
          </a:ln>
          <a:effectLst>
            <a:outerShdw blurRad="50800" dist="50800" dir="5400000" sx="200000" sy="200000" algn="ctr" rotWithShape="0">
              <a:srgbClr val="FFC000">
                <a:alpha val="48000"/>
              </a:srgbClr>
            </a:outerShdw>
          </a:effectLst>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3" name="2 Medio marco"/>
          <p:cNvSpPr/>
          <p:nvPr/>
        </p:nvSpPr>
        <p:spPr>
          <a:xfrm rot="5400000" flipH="1" flipV="1">
            <a:off x="5072066" y="428604"/>
            <a:ext cx="2428892" cy="2857520"/>
          </a:xfrm>
          <a:prstGeom prst="halfFrame">
            <a:avLst>
              <a:gd name="adj1" fmla="val 13079"/>
              <a:gd name="adj2" fmla="val 14610"/>
            </a:avLst>
          </a:prstGeom>
          <a:blipFill>
            <a:blip r:embed="rId4" cstate="print"/>
            <a:stretch>
              <a:fillRect/>
            </a:stretch>
          </a:blipFill>
          <a:ln>
            <a:noFill/>
          </a:ln>
          <a:effectLst>
            <a:outerShdw blurRad="50800" dist="50800" dir="5400000" sx="200000" sy="200000" algn="ctr" rotWithShape="0">
              <a:srgbClr val="FFC000">
                <a:alpha val="48000"/>
              </a:srgbClr>
            </a:outerShdw>
          </a:effectLst>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rot="5400000" flipV="1">
            <a:off x="5000628" y="3214686"/>
            <a:ext cx="2571768" cy="2857520"/>
          </a:xfrm>
          <a:prstGeom prst="halfFrame">
            <a:avLst>
              <a:gd name="adj1" fmla="val 12092"/>
              <a:gd name="adj2" fmla="val 13537"/>
            </a:avLst>
          </a:prstGeom>
          <a:blipFill>
            <a:blip r:embed="rId5" cstate="print"/>
            <a:stretch>
              <a:fillRect/>
            </a:stretch>
          </a:blipFill>
          <a:ln>
            <a:noFill/>
          </a:ln>
          <a:effectLst>
            <a:outerShdw blurRad="50800" dist="50800" dir="5400000" sx="200000" sy="200000" algn="ctr" rotWithShape="0">
              <a:srgbClr val="FFC000">
                <a:alpha val="48000"/>
              </a:srgbClr>
            </a:outerShdw>
          </a:effectLst>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Medio marco"/>
          <p:cNvSpPr/>
          <p:nvPr/>
        </p:nvSpPr>
        <p:spPr>
          <a:xfrm rot="5400000">
            <a:off x="1857344" y="3214698"/>
            <a:ext cx="2571768" cy="2857496"/>
          </a:xfrm>
          <a:prstGeom prst="halfFrame">
            <a:avLst>
              <a:gd name="adj1" fmla="val 14695"/>
              <a:gd name="adj2" fmla="val 13384"/>
            </a:avLst>
          </a:prstGeom>
          <a:blipFill>
            <a:blip r:embed="rId6" cstate="print"/>
            <a:stretch>
              <a:fillRect/>
            </a:stretch>
          </a:blipFill>
          <a:ln>
            <a:noFill/>
          </a:ln>
          <a:effectLst>
            <a:outerShdw blurRad="50800" dist="50800" dir="5400000" sx="200000" sy="200000" algn="ctr" rotWithShape="0">
              <a:srgbClr val="FFC000">
                <a:alpha val="48000"/>
              </a:srgbClr>
            </a:outerShdw>
          </a:effectLst>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pic>
        <p:nvPicPr>
          <p:cNvPr id="1026" name="Picture 2" descr="C:\Documents and Settings\Ana María\Escritorio\vida1.jpg"/>
          <p:cNvPicPr>
            <a:picLocks noChangeAspect="1" noChangeArrowheads="1"/>
          </p:cNvPicPr>
          <p:nvPr/>
        </p:nvPicPr>
        <p:blipFill>
          <a:blip r:embed="rId7"/>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10000">
    <p:wheel spokes="2"/>
    <p:sndAc>
      <p:stSnd loop="1">
        <p:snd r:embed="rId2" name="Concerto Del Ma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3"/>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4"/>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childTnLst>
                          </p:cTn>
                        </p:par>
                        <p:par>
                          <p:cTn id="13" fill="hold">
                            <p:stCondLst>
                              <p:cond delay="3000"/>
                            </p:stCondLst>
                            <p:childTnLst>
                              <p:par>
                                <p:cTn id="14" presetID="2" presetClass="exit" presetSubtype="3" fill="hold" nodeType="afterEffect">
                                  <p:stCondLst>
                                    <p:cond delay="0"/>
                                  </p:stCondLst>
                                  <p:childTnLst>
                                    <p:anim calcmode="lin" valueType="num">
                                      <p:cBhvr additive="base">
                                        <p:cTn id="15" dur="5000"/>
                                        <p:tgtEl>
                                          <p:spTgt spid="5"/>
                                        </p:tgtEl>
                                        <p:attrNameLst>
                                          <p:attrName>ppt_x</p:attrName>
                                        </p:attrNameLst>
                                      </p:cBhvr>
                                      <p:tavLst>
                                        <p:tav tm="0">
                                          <p:val>
                                            <p:strVal val="ppt_x"/>
                                          </p:val>
                                        </p:tav>
                                        <p:tav tm="100000">
                                          <p:val>
                                            <p:strVal val="1+ppt_w/2"/>
                                          </p:val>
                                        </p:tav>
                                      </p:tavLst>
                                    </p:anim>
                                    <p:anim calcmode="lin" valueType="num">
                                      <p:cBhvr additive="base">
                                        <p:cTn id="16" dur="5000"/>
                                        <p:tgtEl>
                                          <p:spTgt spid="5"/>
                                        </p:tgtEl>
                                        <p:attrNameLst>
                                          <p:attrName>ppt_y</p:attrName>
                                        </p:attrNameLst>
                                      </p:cBhvr>
                                      <p:tavLst>
                                        <p:tav tm="0">
                                          <p:val>
                                            <p:strVal val="ppt_y"/>
                                          </p:val>
                                        </p:tav>
                                        <p:tav tm="100000">
                                          <p:val>
                                            <p:strVal val="0-ppt_h/2"/>
                                          </p:val>
                                        </p:tav>
                                      </p:tavLst>
                                    </p:anim>
                                    <p:set>
                                      <p:cBhvr>
                                        <p:cTn id="17" dur="1" fill="hold">
                                          <p:stCondLst>
                                            <p:cond delay="4999"/>
                                          </p:stCondLst>
                                        </p:cTn>
                                        <p:tgtEl>
                                          <p:spTgt spid="5"/>
                                        </p:tgtEl>
                                        <p:attrNameLst>
                                          <p:attrName>style.visibility</p:attrName>
                                        </p:attrNameLst>
                                      </p:cBhvr>
                                      <p:to>
                                        <p:strVal val="hidden"/>
                                      </p:to>
                                    </p:set>
                                  </p:childTnLst>
                                </p:cTn>
                              </p:par>
                              <p:par>
                                <p:cTn id="18" presetID="2" presetClass="exit" presetSubtype="12" fill="hold" nodeType="withEffect">
                                  <p:stCondLst>
                                    <p:cond delay="0"/>
                                  </p:stCondLst>
                                  <p:childTnLst>
                                    <p:anim calcmode="lin" valueType="num">
                                      <p:cBhvr additive="base">
                                        <p:cTn id="19" dur="5000"/>
                                        <p:tgtEl>
                                          <p:spTgt spid="3"/>
                                        </p:tgtEl>
                                        <p:attrNameLst>
                                          <p:attrName>ppt_x</p:attrName>
                                        </p:attrNameLst>
                                      </p:cBhvr>
                                      <p:tavLst>
                                        <p:tav tm="0">
                                          <p:val>
                                            <p:strVal val="ppt_x"/>
                                          </p:val>
                                        </p:tav>
                                        <p:tav tm="100000">
                                          <p:val>
                                            <p:strVal val="0-ppt_w/2"/>
                                          </p:val>
                                        </p:tav>
                                      </p:tavLst>
                                    </p:anim>
                                    <p:anim calcmode="lin" valueType="num">
                                      <p:cBhvr additive="base">
                                        <p:cTn id="20" dur="5000"/>
                                        <p:tgtEl>
                                          <p:spTgt spid="3"/>
                                        </p:tgtEl>
                                        <p:attrNameLst>
                                          <p:attrName>ppt_y</p:attrName>
                                        </p:attrNameLst>
                                      </p:cBhvr>
                                      <p:tavLst>
                                        <p:tav tm="0">
                                          <p:val>
                                            <p:strVal val="ppt_y"/>
                                          </p:val>
                                        </p:tav>
                                        <p:tav tm="100000">
                                          <p:val>
                                            <p:strVal val="1+ppt_h/2"/>
                                          </p:val>
                                        </p:tav>
                                      </p:tavLst>
                                    </p:anim>
                                    <p:set>
                                      <p:cBhvr>
                                        <p:cTn id="21" dur="1" fill="hold">
                                          <p:stCondLst>
                                            <p:cond delay="4999"/>
                                          </p:stCondLst>
                                        </p:cTn>
                                        <p:tgtEl>
                                          <p:spTgt spid="3"/>
                                        </p:tgtEl>
                                        <p:attrNameLst>
                                          <p:attrName>style.visibility</p:attrName>
                                        </p:attrNameLst>
                                      </p:cBhvr>
                                      <p:to>
                                        <p:strVal val="hidden"/>
                                      </p:to>
                                    </p:set>
                                  </p:childTnLst>
                                </p:cTn>
                              </p:par>
                              <p:par>
                                <p:cTn id="22" presetID="2" presetClass="exit" presetSubtype="9" fill="hold" nodeType="withEffect">
                                  <p:stCondLst>
                                    <p:cond delay="0"/>
                                  </p:stCondLst>
                                  <p:childTnLst>
                                    <p:anim calcmode="lin" valueType="num">
                                      <p:cBhvr additive="base">
                                        <p:cTn id="23" dur="5000"/>
                                        <p:tgtEl>
                                          <p:spTgt spid="4"/>
                                        </p:tgtEl>
                                        <p:attrNameLst>
                                          <p:attrName>ppt_x</p:attrName>
                                        </p:attrNameLst>
                                      </p:cBhvr>
                                      <p:tavLst>
                                        <p:tav tm="0">
                                          <p:val>
                                            <p:strVal val="ppt_x"/>
                                          </p:val>
                                        </p:tav>
                                        <p:tav tm="100000">
                                          <p:val>
                                            <p:strVal val="0-ppt_w/2"/>
                                          </p:val>
                                        </p:tav>
                                      </p:tavLst>
                                    </p:anim>
                                    <p:anim calcmode="lin" valueType="num">
                                      <p:cBhvr additive="base">
                                        <p:cTn id="24" dur="5000"/>
                                        <p:tgtEl>
                                          <p:spTgt spid="4"/>
                                        </p:tgtEl>
                                        <p:attrNameLst>
                                          <p:attrName>ppt_y</p:attrName>
                                        </p:attrNameLst>
                                      </p:cBhvr>
                                      <p:tavLst>
                                        <p:tav tm="0">
                                          <p:val>
                                            <p:strVal val="ppt_y"/>
                                          </p:val>
                                        </p:tav>
                                        <p:tav tm="100000">
                                          <p:val>
                                            <p:strVal val="0-ppt_h/2"/>
                                          </p:val>
                                        </p:tav>
                                      </p:tavLst>
                                    </p:anim>
                                    <p:set>
                                      <p:cBhvr>
                                        <p:cTn id="25" dur="1" fill="hold">
                                          <p:stCondLst>
                                            <p:cond delay="4999"/>
                                          </p:stCondLst>
                                        </p:cTn>
                                        <p:tgtEl>
                                          <p:spTgt spid="4"/>
                                        </p:tgtEl>
                                        <p:attrNameLst>
                                          <p:attrName>style.visibility</p:attrName>
                                        </p:attrNameLst>
                                      </p:cBhvr>
                                      <p:to>
                                        <p:strVal val="hidden"/>
                                      </p:to>
                                    </p:set>
                                  </p:childTnLst>
                                </p:cTn>
                              </p:par>
                              <p:par>
                                <p:cTn id="26" presetID="2" presetClass="exit" presetSubtype="6" fill="hold" nodeType="withEffect">
                                  <p:stCondLst>
                                    <p:cond delay="0"/>
                                  </p:stCondLst>
                                  <p:childTnLst>
                                    <p:anim calcmode="lin" valueType="num">
                                      <p:cBhvr additive="base">
                                        <p:cTn id="27" dur="5000"/>
                                        <p:tgtEl>
                                          <p:spTgt spid="2"/>
                                        </p:tgtEl>
                                        <p:attrNameLst>
                                          <p:attrName>ppt_x</p:attrName>
                                        </p:attrNameLst>
                                      </p:cBhvr>
                                      <p:tavLst>
                                        <p:tav tm="0">
                                          <p:val>
                                            <p:strVal val="ppt_x"/>
                                          </p:val>
                                        </p:tav>
                                        <p:tav tm="100000">
                                          <p:val>
                                            <p:strVal val="1+ppt_w/2"/>
                                          </p:val>
                                        </p:tav>
                                      </p:tavLst>
                                    </p:anim>
                                    <p:anim calcmode="lin" valueType="num">
                                      <p:cBhvr additive="base">
                                        <p:cTn id="28" dur="5000"/>
                                        <p:tgtEl>
                                          <p:spTgt spid="2"/>
                                        </p:tgtEl>
                                        <p:attrNameLst>
                                          <p:attrName>ppt_y</p:attrName>
                                        </p:attrNameLst>
                                      </p:cBhvr>
                                      <p:tavLst>
                                        <p:tav tm="0">
                                          <p:val>
                                            <p:strVal val="ppt_y"/>
                                          </p:val>
                                        </p:tav>
                                        <p:tav tm="100000">
                                          <p:val>
                                            <p:strVal val="1+ppt_h/2"/>
                                          </p:val>
                                        </p:tav>
                                      </p:tavLst>
                                    </p:anim>
                                    <p:set>
                                      <p:cBhvr>
                                        <p:cTn id="29" dur="1" fill="hold">
                                          <p:stCondLst>
                                            <p:cond delay="4999"/>
                                          </p:stCondLst>
                                        </p:cTn>
                                        <p:tgtEl>
                                          <p:spTgt spid="2"/>
                                        </p:tgtEl>
                                        <p:attrNameLst>
                                          <p:attrName>style.visibility</p:attrName>
                                        </p:attrNameLst>
                                      </p:cBhvr>
                                      <p:to>
                                        <p:strVal val="hidden"/>
                                      </p:to>
                                    </p:set>
                                  </p:childTnLst>
                                </p:cTn>
                              </p:par>
                              <p:par>
                                <p:cTn id="30" presetID="4" presetClass="entr" presetSubtype="32" fill="hold" nodeType="withEffect">
                                  <p:stCondLst>
                                    <p:cond delay="500"/>
                                  </p:stCondLst>
                                  <p:childTnLst>
                                    <p:set>
                                      <p:cBhvr>
                                        <p:cTn id="31" dur="1" fill="hold">
                                          <p:stCondLst>
                                            <p:cond delay="0"/>
                                          </p:stCondLst>
                                        </p:cTn>
                                        <p:tgtEl>
                                          <p:spTgt spid="1026"/>
                                        </p:tgtEl>
                                        <p:attrNameLst>
                                          <p:attrName>style.visibility</p:attrName>
                                        </p:attrNameLst>
                                      </p:cBhvr>
                                      <p:to>
                                        <p:strVal val="visible"/>
                                      </p:to>
                                    </p:set>
                                    <p:animEffect transition="in" filter="box(out)">
                                      <p:cBhvr>
                                        <p:cTn id="32"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Anillo"/>
          <p:cNvSpPr/>
          <p:nvPr/>
        </p:nvSpPr>
        <p:spPr>
          <a:xfrm>
            <a:off x="0" y="0"/>
            <a:ext cx="9144000" cy="6858000"/>
          </a:xfrm>
          <a:prstGeom prst="donut">
            <a:avLst>
              <a:gd name="adj" fmla="val 7358"/>
            </a:avLst>
          </a:prstGeom>
          <a:solidFill>
            <a:srgbClr val="FF3399"/>
          </a:solidFill>
          <a:ln>
            <a:noFill/>
          </a:ln>
          <a:scene3d>
            <a:camera prst="orthographicFront"/>
            <a:lightRig rig="sunrise" dir="t"/>
          </a:scene3d>
          <a:sp3d extrusionH="381000">
            <a:bevelT w="254000"/>
            <a:bevelB w="635000" h="508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Anillo"/>
          <p:cNvSpPr/>
          <p:nvPr/>
        </p:nvSpPr>
        <p:spPr>
          <a:xfrm>
            <a:off x="0" y="0"/>
            <a:ext cx="9144000" cy="6858000"/>
          </a:xfrm>
          <a:prstGeom prst="donut">
            <a:avLst>
              <a:gd name="adj" fmla="val 7358"/>
            </a:avLst>
          </a:prstGeom>
          <a:solidFill>
            <a:srgbClr val="FF3399"/>
          </a:solidFill>
          <a:ln>
            <a:noFill/>
          </a:ln>
          <a:scene3d>
            <a:camera prst="orthographicFront"/>
            <a:lightRig rig="sunrise" dir="t"/>
          </a:scene3d>
          <a:sp3d extrusionH="381000">
            <a:bevelT w="254000"/>
            <a:bevelB w="635000" h="508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a:off x="0" y="0"/>
            <a:ext cx="9144000" cy="6858000"/>
          </a:xfrm>
          <a:prstGeom prst="donut">
            <a:avLst>
              <a:gd name="adj" fmla="val 7358"/>
            </a:avLst>
          </a:prstGeom>
          <a:solidFill>
            <a:srgbClr val="FF3399"/>
          </a:solidFill>
          <a:ln>
            <a:noFill/>
          </a:ln>
          <a:scene3d>
            <a:camera prst="orthographicFront"/>
            <a:lightRig rig="sunrise" dir="t"/>
          </a:scene3d>
          <a:sp3d extrusionH="381000">
            <a:bevelT w="254000"/>
            <a:bevelB w="635000" h="508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Anillo"/>
          <p:cNvSpPr/>
          <p:nvPr/>
        </p:nvSpPr>
        <p:spPr>
          <a:xfrm>
            <a:off x="0" y="0"/>
            <a:ext cx="9144000" cy="6858000"/>
          </a:xfrm>
          <a:prstGeom prst="donut">
            <a:avLst>
              <a:gd name="adj" fmla="val 7358"/>
            </a:avLst>
          </a:prstGeom>
          <a:solidFill>
            <a:srgbClr val="FF3399"/>
          </a:solidFill>
          <a:ln>
            <a:noFill/>
          </a:ln>
          <a:scene3d>
            <a:camera prst="orthographicFront"/>
            <a:lightRig rig="sunrise" dir="t"/>
          </a:scene3d>
          <a:sp3d extrusionH="381000">
            <a:bevelT w="254000"/>
            <a:bevelB w="635000" h="508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pic>
        <p:nvPicPr>
          <p:cNvPr id="9" name="Picture 2" descr="E:\MIS COSAS\DOCUMENTOS ANA\FLORES\VARIADAS\VARIADAS-6\76693312_yEsyAaar__4220128.jpg"/>
          <p:cNvPicPr>
            <a:picLocks noChangeAspect="1" noChangeArrowheads="1"/>
          </p:cNvPicPr>
          <p:nvPr/>
        </p:nvPicPr>
        <p:blipFill>
          <a:blip r:embed="rId2"/>
          <a:srcRect/>
          <a:stretch>
            <a:fillRect/>
          </a:stretch>
        </p:blipFill>
        <p:spPr bwMode="auto">
          <a:xfrm>
            <a:off x="571500" y="642938"/>
            <a:ext cx="7929563" cy="5632450"/>
          </a:xfrm>
          <a:prstGeom prst="rect">
            <a:avLst/>
          </a:prstGeom>
          <a:noFill/>
          <a:ln w="9525">
            <a:noFill/>
            <a:miter lim="800000"/>
            <a:headEnd/>
            <a:tailEnd/>
          </a:ln>
        </p:spPr>
      </p:pic>
      <p:sp>
        <p:nvSpPr>
          <p:cNvPr id="8" name="7 Marco"/>
          <p:cNvSpPr/>
          <p:nvPr/>
        </p:nvSpPr>
        <p:spPr>
          <a:xfrm>
            <a:off x="0" y="0"/>
            <a:ext cx="9144000" cy="6858000"/>
          </a:xfrm>
          <a:prstGeom prst="frame">
            <a:avLst>
              <a:gd name="adj1" fmla="val 9422"/>
            </a:avLst>
          </a:prstGeom>
          <a:solidFill>
            <a:srgbClr val="FF3399"/>
          </a:solidFill>
          <a:ln>
            <a:noFill/>
          </a:ln>
          <a:scene3d>
            <a:camera prst="orthographicFront"/>
            <a:lightRig rig="sunrise" dir="t"/>
          </a:scene3d>
          <a:sp3d>
            <a:bevelT w="254000"/>
            <a:bevelB w="2546350" h="762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CuadroTexto"/>
          <p:cNvSpPr txBox="1"/>
          <p:nvPr/>
        </p:nvSpPr>
        <p:spPr>
          <a:xfrm>
            <a:off x="5643563" y="1285875"/>
            <a:ext cx="2857500" cy="3416300"/>
          </a:xfrm>
          <a:prstGeom prst="rect">
            <a:avLst/>
          </a:prstGeom>
          <a:noFill/>
        </p:spPr>
        <p:txBody>
          <a:bodyPr>
            <a:spAutoFit/>
          </a:bodyPr>
          <a:lstStyle/>
          <a:p>
            <a:pPr fontAlgn="auto">
              <a:spcBef>
                <a:spcPts val="0"/>
              </a:spcBef>
              <a:spcAft>
                <a:spcPts val="0"/>
              </a:spcAft>
              <a:defRPr/>
            </a:pPr>
            <a:r>
              <a:rPr lang="es-CL" sz="3600" dirty="0">
                <a:ln w="1905"/>
                <a:solidFill>
                  <a:srgbClr val="FF3399"/>
                </a:solidFill>
                <a:effectLst>
                  <a:outerShdw blurRad="38100" dist="38100" dir="2700000" algn="tl">
                    <a:srgbClr val="000000">
                      <a:alpha val="43137"/>
                    </a:srgbClr>
                  </a:outerShdw>
                </a:effectLst>
                <a:latin typeface="Monotype Corsiva" pitchFamily="66" charset="0"/>
              </a:rPr>
              <a:t>No te dejes llevar por la tristeza, ni dejes que tus pensamientos te atormenten.</a:t>
            </a:r>
            <a:endParaRPr lang="es-CL" sz="3600" dirty="0">
              <a:solidFill>
                <a:srgbClr val="FF3399"/>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afterEffect">
                                  <p:stCondLst>
                                    <p:cond delay="0"/>
                                  </p:stCondLst>
                                  <p:childTnLst>
                                    <p:anim calcmode="lin" valueType="num">
                                      <p:cBhvr additive="base">
                                        <p:cTn id="6" dur="3750"/>
                                        <p:tgtEl>
                                          <p:spTgt spid="3"/>
                                        </p:tgtEl>
                                        <p:attrNameLst>
                                          <p:attrName>ppt_x</p:attrName>
                                        </p:attrNameLst>
                                      </p:cBhvr>
                                      <p:tavLst>
                                        <p:tav tm="0">
                                          <p:val>
                                            <p:strVal val="ppt_x"/>
                                          </p:val>
                                        </p:tav>
                                        <p:tav tm="100000">
                                          <p:val>
                                            <p:strVal val="0-ppt_w/2"/>
                                          </p:val>
                                        </p:tav>
                                      </p:tavLst>
                                    </p:anim>
                                    <p:anim calcmode="lin" valueType="num">
                                      <p:cBhvr additive="base">
                                        <p:cTn id="7" dur="3750"/>
                                        <p:tgtEl>
                                          <p:spTgt spid="3"/>
                                        </p:tgtEl>
                                        <p:attrNameLst>
                                          <p:attrName>ppt_y</p:attrName>
                                        </p:attrNameLst>
                                      </p:cBhvr>
                                      <p:tavLst>
                                        <p:tav tm="0">
                                          <p:val>
                                            <p:strVal val="ppt_y"/>
                                          </p:val>
                                        </p:tav>
                                        <p:tav tm="100000">
                                          <p:val>
                                            <p:strVal val="ppt_y"/>
                                          </p:val>
                                        </p:tav>
                                      </p:tavLst>
                                    </p:anim>
                                    <p:set>
                                      <p:cBhvr>
                                        <p:cTn id="8" dur="1" fill="hold">
                                          <p:stCondLst>
                                            <p:cond delay="374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750"/>
                                        <p:tgtEl>
                                          <p:spTgt spid="4"/>
                                        </p:tgtEl>
                                        <p:attrNameLst>
                                          <p:attrName>ppt_x</p:attrName>
                                        </p:attrNameLst>
                                      </p:cBhvr>
                                      <p:tavLst>
                                        <p:tav tm="0">
                                          <p:val>
                                            <p:strVal val="ppt_x"/>
                                          </p:val>
                                        </p:tav>
                                        <p:tav tm="100000">
                                          <p:val>
                                            <p:strVal val="1+ppt_w/2"/>
                                          </p:val>
                                        </p:tav>
                                      </p:tavLst>
                                    </p:anim>
                                    <p:anim calcmode="lin" valueType="num">
                                      <p:cBhvr additive="base">
                                        <p:cTn id="11" dur="3750"/>
                                        <p:tgtEl>
                                          <p:spTgt spid="4"/>
                                        </p:tgtEl>
                                        <p:attrNameLst>
                                          <p:attrName>ppt_y</p:attrName>
                                        </p:attrNameLst>
                                      </p:cBhvr>
                                      <p:tavLst>
                                        <p:tav tm="0">
                                          <p:val>
                                            <p:strVal val="ppt_y"/>
                                          </p:val>
                                        </p:tav>
                                        <p:tav tm="100000">
                                          <p:val>
                                            <p:strVal val="ppt_y"/>
                                          </p:val>
                                        </p:tav>
                                      </p:tavLst>
                                    </p:anim>
                                    <p:set>
                                      <p:cBhvr>
                                        <p:cTn id="12" dur="1" fill="hold">
                                          <p:stCondLst>
                                            <p:cond delay="3749"/>
                                          </p:stCondLst>
                                        </p:cTn>
                                        <p:tgtEl>
                                          <p:spTgt spid="4"/>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750"/>
                                        <p:tgtEl>
                                          <p:spTgt spid="5"/>
                                        </p:tgtEl>
                                        <p:attrNameLst>
                                          <p:attrName>ppt_x</p:attrName>
                                        </p:attrNameLst>
                                      </p:cBhvr>
                                      <p:tavLst>
                                        <p:tav tm="0">
                                          <p:val>
                                            <p:strVal val="ppt_x"/>
                                          </p:val>
                                        </p:tav>
                                        <p:tav tm="100000">
                                          <p:val>
                                            <p:strVal val="ppt_x"/>
                                          </p:val>
                                        </p:tav>
                                      </p:tavLst>
                                    </p:anim>
                                    <p:anim calcmode="lin" valueType="num">
                                      <p:cBhvr additive="base">
                                        <p:cTn id="15" dur="3750"/>
                                        <p:tgtEl>
                                          <p:spTgt spid="5"/>
                                        </p:tgtEl>
                                        <p:attrNameLst>
                                          <p:attrName>ppt_y</p:attrName>
                                        </p:attrNameLst>
                                      </p:cBhvr>
                                      <p:tavLst>
                                        <p:tav tm="0">
                                          <p:val>
                                            <p:strVal val="ppt_y"/>
                                          </p:val>
                                        </p:tav>
                                        <p:tav tm="100000">
                                          <p:val>
                                            <p:strVal val="0-ppt_h/2"/>
                                          </p:val>
                                        </p:tav>
                                      </p:tavLst>
                                    </p:anim>
                                    <p:set>
                                      <p:cBhvr>
                                        <p:cTn id="16" dur="1" fill="hold">
                                          <p:stCondLst>
                                            <p:cond delay="374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750"/>
                                        <p:tgtEl>
                                          <p:spTgt spid="6"/>
                                        </p:tgtEl>
                                        <p:attrNameLst>
                                          <p:attrName>ppt_x</p:attrName>
                                        </p:attrNameLst>
                                      </p:cBhvr>
                                      <p:tavLst>
                                        <p:tav tm="0">
                                          <p:val>
                                            <p:strVal val="ppt_x"/>
                                          </p:val>
                                        </p:tav>
                                        <p:tav tm="100000">
                                          <p:val>
                                            <p:strVal val="ppt_x"/>
                                          </p:val>
                                        </p:tav>
                                      </p:tavLst>
                                    </p:anim>
                                    <p:anim calcmode="lin" valueType="num">
                                      <p:cBhvr additive="base">
                                        <p:cTn id="19" dur="3750"/>
                                        <p:tgtEl>
                                          <p:spTgt spid="6"/>
                                        </p:tgtEl>
                                        <p:attrNameLst>
                                          <p:attrName>ppt_y</p:attrName>
                                        </p:attrNameLst>
                                      </p:cBhvr>
                                      <p:tavLst>
                                        <p:tav tm="0">
                                          <p:val>
                                            <p:strVal val="ppt_y"/>
                                          </p:val>
                                        </p:tav>
                                        <p:tav tm="100000">
                                          <p:val>
                                            <p:strVal val="1+ppt_h/2"/>
                                          </p:val>
                                        </p:tav>
                                      </p:tavLst>
                                    </p:anim>
                                    <p:set>
                                      <p:cBhvr>
                                        <p:cTn id="20" dur="1" fill="hold">
                                          <p:stCondLst>
                                            <p:cond delay="3749"/>
                                          </p:stCondLst>
                                        </p:cTn>
                                        <p:tgtEl>
                                          <p:spTgt spid="6"/>
                                        </p:tgtEl>
                                        <p:attrNameLst>
                                          <p:attrName>style.visibility</p:attrName>
                                        </p:attrNameLst>
                                      </p:cBhvr>
                                      <p:to>
                                        <p:strVal val="hidden"/>
                                      </p:to>
                                    </p:set>
                                  </p:childTnLst>
                                </p:cTn>
                              </p:par>
                              <p:par>
                                <p:cTn id="21" presetID="23" presetClass="entr" presetSubtype="528" fill="hold" nodeType="withEffect">
                                  <p:stCondLst>
                                    <p:cond delay="1500"/>
                                  </p:stCondLst>
                                  <p:childTnLst>
                                    <p:set>
                                      <p:cBhvr>
                                        <p:cTn id="22" dur="1" fill="hold">
                                          <p:stCondLst>
                                            <p:cond delay="0"/>
                                          </p:stCondLst>
                                        </p:cTn>
                                        <p:tgtEl>
                                          <p:spTgt spid="9"/>
                                        </p:tgtEl>
                                        <p:attrNameLst>
                                          <p:attrName>style.visibility</p:attrName>
                                        </p:attrNameLst>
                                      </p:cBhvr>
                                      <p:to>
                                        <p:strVal val="visible"/>
                                      </p:to>
                                    </p:set>
                                    <p:anim calcmode="lin" valueType="num">
                                      <p:cBhvr>
                                        <p:cTn id="23" dur="2750" fill="hold"/>
                                        <p:tgtEl>
                                          <p:spTgt spid="9"/>
                                        </p:tgtEl>
                                        <p:attrNameLst>
                                          <p:attrName>ppt_w</p:attrName>
                                        </p:attrNameLst>
                                      </p:cBhvr>
                                      <p:tavLst>
                                        <p:tav tm="0">
                                          <p:val>
                                            <p:fltVal val="0"/>
                                          </p:val>
                                        </p:tav>
                                        <p:tav tm="100000">
                                          <p:val>
                                            <p:strVal val="#ppt_w"/>
                                          </p:val>
                                        </p:tav>
                                      </p:tavLst>
                                    </p:anim>
                                    <p:anim calcmode="lin" valueType="num">
                                      <p:cBhvr>
                                        <p:cTn id="24" dur="2750" fill="hold"/>
                                        <p:tgtEl>
                                          <p:spTgt spid="9"/>
                                        </p:tgtEl>
                                        <p:attrNameLst>
                                          <p:attrName>ppt_h</p:attrName>
                                        </p:attrNameLst>
                                      </p:cBhvr>
                                      <p:tavLst>
                                        <p:tav tm="0">
                                          <p:val>
                                            <p:fltVal val="0"/>
                                          </p:val>
                                        </p:tav>
                                        <p:tav tm="100000">
                                          <p:val>
                                            <p:strVal val="#ppt_h"/>
                                          </p:val>
                                        </p:tav>
                                      </p:tavLst>
                                    </p:anim>
                                    <p:anim calcmode="lin" valueType="num">
                                      <p:cBhvr>
                                        <p:cTn id="25" dur="2750" fill="hold"/>
                                        <p:tgtEl>
                                          <p:spTgt spid="9"/>
                                        </p:tgtEl>
                                        <p:attrNameLst>
                                          <p:attrName>ppt_x</p:attrName>
                                        </p:attrNameLst>
                                      </p:cBhvr>
                                      <p:tavLst>
                                        <p:tav tm="0">
                                          <p:val>
                                            <p:fltVal val="0.5"/>
                                          </p:val>
                                        </p:tav>
                                        <p:tav tm="100000">
                                          <p:val>
                                            <p:strVal val="#ppt_x"/>
                                          </p:val>
                                        </p:tav>
                                      </p:tavLst>
                                    </p:anim>
                                    <p:anim calcmode="lin" valueType="num">
                                      <p:cBhvr>
                                        <p:cTn id="26" dur="2750" fill="hold"/>
                                        <p:tgtEl>
                                          <p:spTgt spid="9"/>
                                        </p:tgtEl>
                                        <p:attrNameLst>
                                          <p:attrName>ppt_y</p:attrName>
                                        </p:attrNameLst>
                                      </p:cBhvr>
                                      <p:tavLst>
                                        <p:tav tm="0">
                                          <p:val>
                                            <p:fltVal val="0.5"/>
                                          </p:val>
                                        </p:tav>
                                        <p:tav tm="100000">
                                          <p:val>
                                            <p:strVal val="#ppt_y"/>
                                          </p:val>
                                        </p:tav>
                                      </p:tavLst>
                                    </p:anim>
                                  </p:childTnLst>
                                </p:cTn>
                              </p:par>
                              <p:par>
                                <p:cTn id="27" presetID="23" presetClass="entr" presetSubtype="528" fill="hold" nodeType="withEffect">
                                  <p:stCondLst>
                                    <p:cond delay="1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2750" fill="hold"/>
                                        <p:tgtEl>
                                          <p:spTgt spid="8"/>
                                        </p:tgtEl>
                                        <p:attrNameLst>
                                          <p:attrName>ppt_w</p:attrName>
                                        </p:attrNameLst>
                                      </p:cBhvr>
                                      <p:tavLst>
                                        <p:tav tm="0">
                                          <p:val>
                                            <p:fltVal val="0"/>
                                          </p:val>
                                        </p:tav>
                                        <p:tav tm="100000">
                                          <p:val>
                                            <p:strVal val="#ppt_w"/>
                                          </p:val>
                                        </p:tav>
                                      </p:tavLst>
                                    </p:anim>
                                    <p:anim calcmode="lin" valueType="num">
                                      <p:cBhvr>
                                        <p:cTn id="30" dur="2750" fill="hold"/>
                                        <p:tgtEl>
                                          <p:spTgt spid="8"/>
                                        </p:tgtEl>
                                        <p:attrNameLst>
                                          <p:attrName>ppt_h</p:attrName>
                                        </p:attrNameLst>
                                      </p:cBhvr>
                                      <p:tavLst>
                                        <p:tav tm="0">
                                          <p:val>
                                            <p:fltVal val="0"/>
                                          </p:val>
                                        </p:tav>
                                        <p:tav tm="100000">
                                          <p:val>
                                            <p:strVal val="#ppt_h"/>
                                          </p:val>
                                        </p:tav>
                                      </p:tavLst>
                                    </p:anim>
                                    <p:anim calcmode="lin" valueType="num">
                                      <p:cBhvr>
                                        <p:cTn id="31" dur="2750" fill="hold"/>
                                        <p:tgtEl>
                                          <p:spTgt spid="8"/>
                                        </p:tgtEl>
                                        <p:attrNameLst>
                                          <p:attrName>ppt_x</p:attrName>
                                        </p:attrNameLst>
                                      </p:cBhvr>
                                      <p:tavLst>
                                        <p:tav tm="0">
                                          <p:val>
                                            <p:fltVal val="0.5"/>
                                          </p:val>
                                        </p:tav>
                                        <p:tav tm="100000">
                                          <p:val>
                                            <p:strVal val="#ppt_x"/>
                                          </p:val>
                                        </p:tav>
                                      </p:tavLst>
                                    </p:anim>
                                    <p:anim calcmode="lin" valueType="num">
                                      <p:cBhvr>
                                        <p:cTn id="32" dur="2750" fill="hold"/>
                                        <p:tgtEl>
                                          <p:spTgt spid="8"/>
                                        </p:tgtEl>
                                        <p:attrNameLst>
                                          <p:attrName>ppt_y</p:attrName>
                                        </p:attrNameLst>
                                      </p:cBhvr>
                                      <p:tavLst>
                                        <p:tav tm="0">
                                          <p:val>
                                            <p:fltVal val="0.5"/>
                                          </p:val>
                                        </p:tav>
                                        <p:tav tm="100000">
                                          <p:val>
                                            <p:strVal val="#ppt_y"/>
                                          </p:val>
                                        </p:tav>
                                      </p:tavLst>
                                    </p:anim>
                                  </p:childTnLst>
                                </p:cTn>
                              </p:par>
                            </p:childTnLst>
                          </p:cTn>
                        </p:par>
                        <p:par>
                          <p:cTn id="33" fill="hold">
                            <p:stCondLst>
                              <p:cond delay="4250"/>
                            </p:stCondLst>
                            <p:childTnLst>
                              <p:par>
                                <p:cTn id="34" presetID="10" presetClass="entr" presetSubtype="0"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E:\MIS COSAS\DOCUMENTOS ANA\FLORES\VARIADAS\VARIADAS-3\483879.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p:nvPr/>
        </p:nvSpPr>
        <p:spPr>
          <a:xfrm>
            <a:off x="285750" y="428625"/>
            <a:ext cx="3000375" cy="3540125"/>
          </a:xfrm>
          <a:prstGeom prst="rect">
            <a:avLst/>
          </a:prstGeom>
          <a:noFill/>
        </p:spPr>
        <p:txBody>
          <a:bodyPr>
            <a:spAutoFit/>
          </a:bodyPr>
          <a:lstStyle/>
          <a:p>
            <a:pPr fontAlgn="auto">
              <a:spcBef>
                <a:spcPts val="0"/>
              </a:spcBef>
              <a:spcAft>
                <a:spcPts val="0"/>
              </a:spcAft>
              <a:defRPr/>
            </a:pPr>
            <a:r>
              <a:rPr lang="es-CL" sz="3200" dirty="0">
                <a:solidFill>
                  <a:srgbClr val="FFFF00"/>
                </a:solidFill>
                <a:effectLst>
                  <a:outerShdw blurRad="38100" dist="38100" dir="2700000" algn="tl">
                    <a:srgbClr val="000000">
                      <a:alpha val="43137"/>
                    </a:srgbClr>
                  </a:outerShdw>
                </a:effectLst>
                <a:latin typeface="Monotype Corsiva" pitchFamily="66" charset="0"/>
              </a:rPr>
              <a:t>Lo que convierte la vida en una bendición no es hacer lo que nos gusta, sino que nos guste lo que hacemos…</a:t>
            </a:r>
          </a:p>
        </p:txBody>
      </p:sp>
      <p:pic>
        <p:nvPicPr>
          <p:cNvPr id="1026" name="Picture 2" descr="C:\Documents and Settings\Ana María\Escritorio\Imagen1.png"/>
          <p:cNvPicPr>
            <a:picLocks noChangeAspect="1" noChangeArrowheads="1"/>
          </p:cNvPicPr>
          <p:nvPr/>
        </p:nvPicPr>
        <p:blipFill>
          <a:blip r:embed="rId3"/>
          <a:srcRect/>
          <a:stretch>
            <a:fillRect/>
          </a:stretch>
        </p:blipFill>
        <p:spPr bwMode="auto">
          <a:xfrm>
            <a:off x="-30163" y="0"/>
            <a:ext cx="9174163" cy="6888163"/>
          </a:xfrm>
          <a:prstGeom prst="rect">
            <a:avLst/>
          </a:prstGeom>
          <a:noFill/>
          <a:ln w="9525">
            <a:noFill/>
            <a:miter lim="800000"/>
            <a:headEnd/>
            <a:tailEnd/>
          </a:ln>
        </p:spPr>
      </p:pic>
      <p:pic>
        <p:nvPicPr>
          <p:cNvPr id="7" name="Picture 2" descr="C:\Documents and Settings\Ana María\Escritorio\Imagen1.png"/>
          <p:cNvPicPr>
            <a:picLocks noChangeAspect="1" noChangeArrowheads="1"/>
          </p:cNvPicPr>
          <p:nvPr/>
        </p:nvPicPr>
        <p:blipFill>
          <a:blip r:embed="rId4"/>
          <a:srcRect/>
          <a:stretch>
            <a:fillRect/>
          </a:stretch>
        </p:blipFill>
        <p:spPr bwMode="auto">
          <a:xfrm>
            <a:off x="-30163" y="0"/>
            <a:ext cx="9174163" cy="6888163"/>
          </a:xfrm>
          <a:prstGeom prst="rect">
            <a:avLst/>
          </a:prstGeom>
          <a:noFill/>
          <a:ln w="9525">
            <a:noFill/>
            <a:miter lim="800000"/>
            <a:headEnd/>
            <a:tailEnd/>
          </a:ln>
        </p:spPr>
      </p:pic>
    </p:spTree>
  </p:cSld>
  <p:clrMapOvr>
    <a:masterClrMapping/>
  </p:clrMapOvr>
  <p:transition spd="slow" advTm="1189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5000"/>
                                        <p:tgtEl>
                                          <p:spTgt spid="1026"/>
                                        </p:tgtEl>
                                        <p:attrNameLst>
                                          <p:attrName>ppt_x</p:attrName>
                                        </p:attrNameLst>
                                      </p:cBhvr>
                                      <p:tavLst>
                                        <p:tav tm="0">
                                          <p:val>
                                            <p:strVal val="ppt_x"/>
                                          </p:val>
                                        </p:tav>
                                        <p:tav tm="100000">
                                          <p:val>
                                            <p:strVal val="1+ppt_w/2"/>
                                          </p:val>
                                        </p:tav>
                                      </p:tavLst>
                                    </p:anim>
                                    <p:anim calcmode="lin" valueType="num">
                                      <p:cBhvr additive="base">
                                        <p:cTn id="7" dur="5000"/>
                                        <p:tgtEl>
                                          <p:spTgt spid="1026"/>
                                        </p:tgtEl>
                                        <p:attrNameLst>
                                          <p:attrName>ppt_y</p:attrName>
                                        </p:attrNameLst>
                                      </p:cBhvr>
                                      <p:tavLst>
                                        <p:tav tm="0">
                                          <p:val>
                                            <p:strVal val="ppt_y"/>
                                          </p:val>
                                        </p:tav>
                                        <p:tav tm="100000">
                                          <p:val>
                                            <p:strVal val="ppt_y"/>
                                          </p:val>
                                        </p:tav>
                                      </p:tavLst>
                                    </p:anim>
                                    <p:set>
                                      <p:cBhvr>
                                        <p:cTn id="8" dur="1" fill="hold">
                                          <p:stCondLst>
                                            <p:cond delay="4999"/>
                                          </p:stCondLst>
                                        </p:cTn>
                                        <p:tgtEl>
                                          <p:spTgt spid="1026"/>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ppt_y"/>
                                          </p:val>
                                        </p:tav>
                                      </p:tavLst>
                                    </p:anim>
                                    <p:set>
                                      <p:cBhvr>
                                        <p:cTn id="12" dur="1" fill="hold">
                                          <p:stCondLst>
                                            <p:cond delay="4999"/>
                                          </p:stCondLst>
                                        </p:cTn>
                                        <p:tgtEl>
                                          <p:spTgt spid="7"/>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33794"/>
                                        </p:tgtEl>
                                        <p:attrNameLst>
                                          <p:attrName>style.visibility</p:attrName>
                                        </p:attrNameLst>
                                      </p:cBhvr>
                                      <p:to>
                                        <p:strVal val="visible"/>
                                      </p:to>
                                    </p:set>
                                    <p:anim calcmode="lin" valueType="num">
                                      <p:cBhvr>
                                        <p:cTn id="15" dur="5000" fill="hold"/>
                                        <p:tgtEl>
                                          <p:spTgt spid="33794"/>
                                        </p:tgtEl>
                                        <p:attrNameLst>
                                          <p:attrName>ppt_w</p:attrName>
                                        </p:attrNameLst>
                                      </p:cBhvr>
                                      <p:tavLst>
                                        <p:tav tm="0">
                                          <p:val>
                                            <p:strVal val="4/3*#ppt_w"/>
                                          </p:val>
                                        </p:tav>
                                        <p:tav tm="100000">
                                          <p:val>
                                            <p:strVal val="#ppt_w"/>
                                          </p:val>
                                        </p:tav>
                                      </p:tavLst>
                                    </p:anim>
                                    <p:anim calcmode="lin" valueType="num">
                                      <p:cBhvr>
                                        <p:cTn id="16" dur="5000" fill="hold"/>
                                        <p:tgtEl>
                                          <p:spTgt spid="33794"/>
                                        </p:tgtEl>
                                        <p:attrNameLst>
                                          <p:attrName>ppt_h</p:attrName>
                                        </p:attrNameLst>
                                      </p:cBhvr>
                                      <p:tavLst>
                                        <p:tav tm="0">
                                          <p:val>
                                            <p:strVal val="4/3*#ppt_h"/>
                                          </p:val>
                                        </p:tav>
                                        <p:tav tm="100000">
                                          <p:val>
                                            <p:strVal val="#ppt_h"/>
                                          </p:val>
                                        </p:tav>
                                      </p:tavLst>
                                    </p:anim>
                                  </p:childTnLst>
                                </p:cTn>
                              </p:par>
                            </p:childTnLst>
                          </p:cTn>
                        </p:par>
                        <p:par>
                          <p:cTn id="17" fill="hold">
                            <p:stCondLst>
                              <p:cond delay="5000"/>
                            </p:stCondLst>
                            <p:childTnLst>
                              <p:par>
                                <p:cTn id="18" presetID="2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fltVal val="0"/>
                                          </p:val>
                                        </p:tav>
                                        <p:tav tm="100000">
                                          <p:val>
                                            <p:strVal val="#ppt_w"/>
                                          </p:val>
                                        </p:tav>
                                      </p:tavLst>
                                    </p:anim>
                                    <p:anim calcmode="lin" valueType="num">
                                      <p:cBhvr>
                                        <p:cTn id="21" dur="1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6858000"/>
          </a:xfrm>
          <a:prstGeom prst="rect">
            <a:avLst/>
          </a:prstGeom>
          <a:gradFill>
            <a:gsLst>
              <a:gs pos="100000">
                <a:schemeClr val="bg1">
                  <a:alpha val="0"/>
                </a:schemeClr>
              </a:gs>
              <a:gs pos="13000">
                <a:srgbClr val="FF99FF"/>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31746" name="Picture 2" descr="C:\Documents and Settings\Ana María\Escritorio\36679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3" name="Picture 2" descr="C:\Documents and Settings\Ana María\Escritorio\366796.jpg"/>
          <p:cNvPicPr>
            <a:picLocks noChangeAspect="1" noChangeArrowheads="1"/>
          </p:cNvPicPr>
          <p:nvPr/>
        </p:nvPicPr>
        <p:blipFill>
          <a:blip r:embed="rId2"/>
          <a:srcRect/>
          <a:stretch>
            <a:fillRect/>
          </a:stretch>
        </p:blipFill>
        <p:spPr bwMode="auto">
          <a:xfrm>
            <a:off x="0" y="0"/>
            <a:ext cx="9144000" cy="6858000"/>
          </a:xfrm>
          <a:prstGeom prst="diamond">
            <a:avLst/>
          </a:prstGeom>
          <a:noFill/>
        </p:spPr>
      </p:pic>
      <p:pic>
        <p:nvPicPr>
          <p:cNvPr id="4" name="Picture 2" descr="C:\Documents and Settings\Ana María\Escritorio\366796.jpg"/>
          <p:cNvPicPr>
            <a:picLocks noChangeAspect="1" noChangeArrowheads="1"/>
          </p:cNvPicPr>
          <p:nvPr/>
        </p:nvPicPr>
        <p:blipFill>
          <a:blip r:embed="rId2"/>
          <a:srcRect/>
          <a:stretch>
            <a:fillRect/>
          </a:stretch>
        </p:blipFill>
        <p:spPr bwMode="auto">
          <a:xfrm>
            <a:off x="0" y="0"/>
            <a:ext cx="9144000" cy="6858000"/>
          </a:xfrm>
          <a:prstGeom prst="diamond">
            <a:avLst/>
          </a:prstGeom>
          <a:noFill/>
        </p:spPr>
      </p:pic>
      <p:sp>
        <p:nvSpPr>
          <p:cNvPr id="5" name="4 Rombo"/>
          <p:cNvSpPr/>
          <p:nvPr/>
        </p:nvSpPr>
        <p:spPr>
          <a:xfrm>
            <a:off x="0" y="0"/>
            <a:ext cx="4572000" cy="6858000"/>
          </a:xfrm>
          <a:prstGeom prst="diamond">
            <a:avLst/>
          </a:prstGeom>
          <a:solidFill>
            <a:srgbClr val="FF99FF"/>
          </a:solidFill>
          <a:ln>
            <a:noFill/>
          </a:ln>
          <a:scene3d>
            <a:camera prst="orthographicFront"/>
            <a:lightRig rig="glow" dir="t"/>
          </a:scene3d>
          <a:sp3d extrusionH="584200" prstMaterial="dkEdge">
            <a:bevelT w="444500" h="381000" prst="artDeco"/>
            <a:bevelB w="279400" h="2794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Rombo"/>
          <p:cNvSpPr/>
          <p:nvPr/>
        </p:nvSpPr>
        <p:spPr>
          <a:xfrm>
            <a:off x="4572000" y="0"/>
            <a:ext cx="4572000" cy="6858000"/>
          </a:xfrm>
          <a:prstGeom prst="diamond">
            <a:avLst/>
          </a:prstGeom>
          <a:solidFill>
            <a:srgbClr val="FF99FF"/>
          </a:solidFill>
          <a:ln>
            <a:noFill/>
          </a:ln>
          <a:scene3d>
            <a:camera prst="orthographicFront"/>
            <a:lightRig rig="glow" dir="t"/>
          </a:scene3d>
          <a:sp3d extrusionH="584200" prstMaterial="dkEdge">
            <a:bevelT w="444500" h="381000" prst="artDeco"/>
            <a:bevelB w="279400" h="2794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12407">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0" fill="hold"/>
                                        <p:tgtEl>
                                          <p:spTgt spid="3"/>
                                        </p:tgtEl>
                                        <p:attrNameLst>
                                          <p:attrName>ppt_w</p:attrName>
                                        </p:attrNameLst>
                                      </p:cBhvr>
                                      <p:tavLst>
                                        <p:tav tm="0">
                                          <p:val>
                                            <p:fltVal val="0"/>
                                          </p:val>
                                        </p:tav>
                                        <p:tav tm="100000">
                                          <p:val>
                                            <p:strVal val="#ppt_w"/>
                                          </p:val>
                                        </p:tav>
                                      </p:tavLst>
                                    </p:anim>
                                    <p:anim calcmode="lin" valueType="num">
                                      <p:cBhvr>
                                        <p:cTn id="24" dur="5000" fill="hold"/>
                                        <p:tgtEl>
                                          <p:spTgt spid="3"/>
                                        </p:tgtEl>
                                        <p:attrNameLst>
                                          <p:attrName>ppt_h</p:attrName>
                                        </p:attrNameLst>
                                      </p:cBhvr>
                                      <p:tavLst>
                                        <p:tav tm="0">
                                          <p:val>
                                            <p:strVal val="#ppt_h"/>
                                          </p:val>
                                        </p:tav>
                                        <p:tav tm="100000">
                                          <p:val>
                                            <p:strVal val="#ppt_h"/>
                                          </p:val>
                                        </p:tav>
                                      </p:tavLst>
                                    </p:anim>
                                  </p:childTnLst>
                                </p:cTn>
                              </p:par>
                            </p:childTnLst>
                          </p:cTn>
                        </p:par>
                        <p:par>
                          <p:cTn id="25" fill="hold">
                            <p:stCondLst>
                              <p:cond delay="5000"/>
                            </p:stCondLst>
                            <p:childTnLst>
                              <p:par>
                                <p:cTn id="26" presetID="21" presetClass="entr" presetSubtype="8" fill="hold" nodeType="afterEffect">
                                  <p:stCondLst>
                                    <p:cond delay="0"/>
                                  </p:stCondLst>
                                  <p:childTnLst>
                                    <p:set>
                                      <p:cBhvr>
                                        <p:cTn id="27" dur="1" fill="hold">
                                          <p:stCondLst>
                                            <p:cond delay="0"/>
                                          </p:stCondLst>
                                        </p:cTn>
                                        <p:tgtEl>
                                          <p:spTgt spid="31746"/>
                                        </p:tgtEl>
                                        <p:attrNameLst>
                                          <p:attrName>style.visibility</p:attrName>
                                        </p:attrNameLst>
                                      </p:cBhvr>
                                      <p:to>
                                        <p:strVal val="visible"/>
                                      </p:to>
                                    </p:set>
                                    <p:animEffect transition="in" filter="wheel(8)">
                                      <p:cBhvr>
                                        <p:cTn id="28" dur="5000"/>
                                        <p:tgtEl>
                                          <p:spTgt spid="31746"/>
                                        </p:tgtEl>
                                      </p:cBhvr>
                                    </p:animEffect>
                                  </p:childTnLst>
                                </p:cTn>
                              </p:par>
                              <p:par>
                                <p:cTn id="29" presetID="23" presetClass="exit" presetSubtype="32" fill="hold" nodeType="withEffect">
                                  <p:stCondLst>
                                    <p:cond delay="0"/>
                                  </p:stCondLst>
                                  <p:childTnLst>
                                    <p:anim calcmode="lin" valueType="num">
                                      <p:cBhvr>
                                        <p:cTn id="30" dur="5000"/>
                                        <p:tgtEl>
                                          <p:spTgt spid="4"/>
                                        </p:tgtEl>
                                        <p:attrNameLst>
                                          <p:attrName>ppt_w</p:attrName>
                                        </p:attrNameLst>
                                      </p:cBhvr>
                                      <p:tavLst>
                                        <p:tav tm="0">
                                          <p:val>
                                            <p:strVal val="ppt_w"/>
                                          </p:val>
                                        </p:tav>
                                        <p:tav tm="100000">
                                          <p:val>
                                            <p:fltVal val="0"/>
                                          </p:val>
                                        </p:tav>
                                      </p:tavLst>
                                    </p:anim>
                                    <p:anim calcmode="lin" valueType="num">
                                      <p:cBhvr>
                                        <p:cTn id="31" dur="5000"/>
                                        <p:tgtEl>
                                          <p:spTgt spid="4"/>
                                        </p:tgtEl>
                                        <p:attrNameLst>
                                          <p:attrName>ppt_h</p:attrName>
                                        </p:attrNameLst>
                                      </p:cBhvr>
                                      <p:tavLst>
                                        <p:tav tm="0">
                                          <p:val>
                                            <p:strVal val="ppt_h"/>
                                          </p:val>
                                        </p:tav>
                                        <p:tav tm="100000">
                                          <p:val>
                                            <p:fltVal val="0"/>
                                          </p:val>
                                        </p:tav>
                                      </p:tavLst>
                                    </p:anim>
                                    <p:set>
                                      <p:cBhvr>
                                        <p:cTn id="32" dur="1" fill="hold">
                                          <p:stCondLst>
                                            <p:cond delay="4999"/>
                                          </p:stCondLst>
                                        </p:cTn>
                                        <p:tgtEl>
                                          <p:spTgt spid="4"/>
                                        </p:tgtEl>
                                        <p:attrNameLst>
                                          <p:attrName>style.visibility</p:attrName>
                                        </p:attrNameLst>
                                      </p:cBhvr>
                                      <p:to>
                                        <p:strVal val="hidden"/>
                                      </p:to>
                                    </p:set>
                                  </p:childTnLst>
                                </p:cTn>
                              </p:par>
                              <p:par>
                                <p:cTn id="33" presetID="23" presetClass="exit" presetSubtype="32" fill="hold" nodeType="withEffect">
                                  <p:stCondLst>
                                    <p:cond delay="500"/>
                                  </p:stCondLst>
                                  <p:childTnLst>
                                    <p:anim calcmode="lin" valueType="num">
                                      <p:cBhvr>
                                        <p:cTn id="34" dur="5000"/>
                                        <p:tgtEl>
                                          <p:spTgt spid="3"/>
                                        </p:tgtEl>
                                        <p:attrNameLst>
                                          <p:attrName>ppt_w</p:attrName>
                                        </p:attrNameLst>
                                      </p:cBhvr>
                                      <p:tavLst>
                                        <p:tav tm="0">
                                          <p:val>
                                            <p:strVal val="ppt_w"/>
                                          </p:val>
                                        </p:tav>
                                        <p:tav tm="100000">
                                          <p:val>
                                            <p:fltVal val="0"/>
                                          </p:val>
                                        </p:tav>
                                      </p:tavLst>
                                    </p:anim>
                                    <p:anim calcmode="lin" valueType="num">
                                      <p:cBhvr>
                                        <p:cTn id="35" dur="5000"/>
                                        <p:tgtEl>
                                          <p:spTgt spid="3"/>
                                        </p:tgtEl>
                                        <p:attrNameLst>
                                          <p:attrName>ppt_h</p:attrName>
                                        </p:attrNameLst>
                                      </p:cBhvr>
                                      <p:tavLst>
                                        <p:tav tm="0">
                                          <p:val>
                                            <p:strVal val="ppt_h"/>
                                          </p:val>
                                        </p:tav>
                                        <p:tav tm="100000">
                                          <p:val>
                                            <p:fltVal val="0"/>
                                          </p:val>
                                        </p:tav>
                                      </p:tavLst>
                                    </p:anim>
                                    <p:set>
                                      <p:cBhvr>
                                        <p:cTn id="36"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ombo"/>
          <p:cNvSpPr/>
          <p:nvPr/>
        </p:nvSpPr>
        <p:spPr>
          <a:xfrm>
            <a:off x="-71438" y="0"/>
            <a:ext cx="2357422" cy="6858000"/>
          </a:xfrm>
          <a:prstGeom prst="diamond">
            <a:avLst/>
          </a:prstGeom>
          <a:solidFill>
            <a:schemeClr val="tx1"/>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9" name="8 Rombo"/>
          <p:cNvSpPr/>
          <p:nvPr/>
        </p:nvSpPr>
        <p:spPr>
          <a:xfrm>
            <a:off x="2214546" y="0"/>
            <a:ext cx="2357422" cy="6858000"/>
          </a:xfrm>
          <a:prstGeom prst="diamond">
            <a:avLst/>
          </a:prstGeom>
          <a:solidFill>
            <a:schemeClr val="tx1"/>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0" name="9 Rombo"/>
          <p:cNvSpPr/>
          <p:nvPr/>
        </p:nvSpPr>
        <p:spPr>
          <a:xfrm>
            <a:off x="4500562" y="0"/>
            <a:ext cx="2357422" cy="6858000"/>
          </a:xfrm>
          <a:prstGeom prst="diamond">
            <a:avLst/>
          </a:prstGeom>
          <a:solidFill>
            <a:schemeClr val="tx1"/>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1" name="10 Rombo"/>
          <p:cNvSpPr/>
          <p:nvPr/>
        </p:nvSpPr>
        <p:spPr>
          <a:xfrm>
            <a:off x="6786578" y="0"/>
            <a:ext cx="2357422" cy="6858000"/>
          </a:xfrm>
          <a:prstGeom prst="diamond">
            <a:avLst/>
          </a:prstGeom>
          <a:solidFill>
            <a:schemeClr val="tx1"/>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2" name="11 Triángulo isósceles"/>
          <p:cNvSpPr/>
          <p:nvPr/>
        </p:nvSpPr>
        <p:spPr>
          <a:xfrm>
            <a:off x="1142976" y="3500438"/>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3" name="12 Triángulo isósceles"/>
          <p:cNvSpPr/>
          <p:nvPr/>
        </p:nvSpPr>
        <p:spPr>
          <a:xfrm>
            <a:off x="3428992" y="3500438"/>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4" name="13 Triángulo isósceles"/>
          <p:cNvSpPr/>
          <p:nvPr/>
        </p:nvSpPr>
        <p:spPr>
          <a:xfrm>
            <a:off x="5715008" y="3500438"/>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5" name="14 Triángulo isósceles"/>
          <p:cNvSpPr/>
          <p:nvPr/>
        </p:nvSpPr>
        <p:spPr>
          <a:xfrm>
            <a:off x="8036711" y="3500438"/>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6" name="15 Triángulo isósceles"/>
          <p:cNvSpPr/>
          <p:nvPr/>
        </p:nvSpPr>
        <p:spPr>
          <a:xfrm>
            <a:off x="-1107289" y="3500438"/>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7" name="16 Triángulo isósceles"/>
          <p:cNvSpPr/>
          <p:nvPr/>
        </p:nvSpPr>
        <p:spPr>
          <a:xfrm flipV="1">
            <a:off x="8036711" y="0"/>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8" name="17 Triángulo isósceles"/>
          <p:cNvSpPr/>
          <p:nvPr/>
        </p:nvSpPr>
        <p:spPr>
          <a:xfrm flipV="1">
            <a:off x="5715008" y="0"/>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9" name="18 Triángulo isósceles"/>
          <p:cNvSpPr/>
          <p:nvPr/>
        </p:nvSpPr>
        <p:spPr>
          <a:xfrm flipV="1">
            <a:off x="3428992" y="0"/>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0" name="19 Triángulo isósceles"/>
          <p:cNvSpPr/>
          <p:nvPr/>
        </p:nvSpPr>
        <p:spPr>
          <a:xfrm flipV="1">
            <a:off x="1142976" y="0"/>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1" name="20 Triángulo isósceles"/>
          <p:cNvSpPr/>
          <p:nvPr/>
        </p:nvSpPr>
        <p:spPr>
          <a:xfrm flipV="1">
            <a:off x="-1107289" y="0"/>
            <a:ext cx="2214578" cy="3357562"/>
          </a:xfrm>
          <a:prstGeom prst="triangle">
            <a:avLst/>
          </a:prstGeom>
          <a:solidFill>
            <a:schemeClr val="accent4">
              <a:lumMod val="75000"/>
              <a:alpha val="65000"/>
            </a:schemeClr>
          </a:solidFill>
          <a:ln>
            <a:noFill/>
          </a:ln>
          <a:scene3d>
            <a:camera prst="orthographicFront"/>
            <a:lightRig rig="threePt" dir="t"/>
          </a:scene3d>
          <a:sp3d>
            <a:bevelT w="381000" h="1270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pic>
        <p:nvPicPr>
          <p:cNvPr id="22" name="Picture 2" descr="E:\MIS COSAS\DOCUMENTOS ANA\FLORES\VARIADAS\VARIADAS-4\196578.jpg"/>
          <p:cNvPicPr>
            <a:picLocks noChangeAspect="1" noChangeArrowheads="1"/>
          </p:cNvPicPr>
          <p:nvPr/>
        </p:nvPicPr>
        <p:blipFill>
          <a:blip r:embed="rId2"/>
          <a:srcRect l="2344" r="3125"/>
          <a:stretch>
            <a:fillRect/>
          </a:stretch>
        </p:blipFill>
        <p:spPr bwMode="auto">
          <a:xfrm>
            <a:off x="0" y="0"/>
            <a:ext cx="9144000" cy="6858000"/>
          </a:xfrm>
          <a:prstGeom prst="rect">
            <a:avLst/>
          </a:prstGeom>
          <a:noFill/>
          <a:ln w="9525">
            <a:noFill/>
            <a:miter lim="800000"/>
            <a:headEnd/>
            <a:tailEnd/>
          </a:ln>
        </p:spPr>
      </p:pic>
      <p:sp>
        <p:nvSpPr>
          <p:cNvPr id="23" name="22 CuadroTexto"/>
          <p:cNvSpPr txBox="1">
            <a:spLocks noChangeArrowheads="1"/>
          </p:cNvSpPr>
          <p:nvPr/>
        </p:nvSpPr>
        <p:spPr bwMode="auto">
          <a:xfrm>
            <a:off x="500063" y="4357688"/>
            <a:ext cx="3286125" cy="1754187"/>
          </a:xfrm>
          <a:prstGeom prst="rect">
            <a:avLst/>
          </a:prstGeom>
          <a:noFill/>
          <a:ln w="9525">
            <a:noFill/>
            <a:miter lim="800000"/>
            <a:headEnd/>
            <a:tailEnd/>
          </a:ln>
        </p:spPr>
        <p:txBody>
          <a:bodyPr>
            <a:spAutoFit/>
          </a:bodyPr>
          <a:lstStyle/>
          <a:p>
            <a:pPr fontAlgn="auto">
              <a:spcBef>
                <a:spcPts val="0"/>
              </a:spcBef>
              <a:spcAft>
                <a:spcPts val="0"/>
              </a:spcAft>
              <a:defRPr/>
            </a:pPr>
            <a:r>
              <a:rPr lang="es-CL" sz="3600" dirty="0">
                <a:solidFill>
                  <a:schemeClr val="accent4">
                    <a:lumMod val="60000"/>
                    <a:lumOff val="40000"/>
                  </a:schemeClr>
                </a:solidFill>
                <a:effectLst>
                  <a:outerShdw blurRad="38100" dist="38100" dir="2700000" algn="tl">
                    <a:srgbClr val="000000">
                      <a:alpha val="43137"/>
                    </a:srgbClr>
                  </a:outerShdw>
                </a:effectLst>
                <a:latin typeface="Monotype Corsiva" pitchFamily="66" charset="0"/>
              </a:rPr>
              <a:t>Mi risa es mi espada, y mi alegría, mi escudo.</a:t>
            </a:r>
          </a:p>
        </p:txBody>
      </p:sp>
    </p:spTree>
  </p:cSld>
  <p:clrMapOvr>
    <a:masterClrMapping/>
  </p:clrMapOvr>
  <p:transition spd="slow" advTm="1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afterEffect">
                                  <p:stCondLst>
                                    <p:cond delay="0"/>
                                  </p:stCondLst>
                                  <p:childTnLst>
                                    <p:animEffect transition="out" filter="barn(inHorizontal)">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xit" presetSubtype="26" fill="hold" nodeType="withEffect">
                                  <p:stCondLst>
                                    <p:cond delay="0"/>
                                  </p:stCondLst>
                                  <p:childTnLst>
                                    <p:animEffect transition="out" filter="barn(inHorizont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6" presetClass="exit" presetSubtype="26" fill="hold" nodeType="withEffect">
                                  <p:stCondLst>
                                    <p:cond delay="0"/>
                                  </p:stCondLst>
                                  <p:childTnLst>
                                    <p:animEffect transition="out" filter="barn(inHorizontal)">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16" presetClass="exit" presetSubtype="26" fill="hold" nodeType="withEffect">
                                  <p:stCondLst>
                                    <p:cond delay="0"/>
                                  </p:stCondLst>
                                  <p:childTnLst>
                                    <p:animEffect transition="out" filter="barn(inHorizontal)">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16" presetClass="exit" presetSubtype="26" fill="hold" nodeType="withEffect">
                                  <p:stCondLst>
                                    <p:cond delay="0"/>
                                  </p:stCondLst>
                                  <p:childTnLst>
                                    <p:animEffect transition="out" filter="barn(inHorizontal)">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16" presetClass="exit" presetSubtype="26" fill="hold" nodeType="withEffect">
                                  <p:stCondLst>
                                    <p:cond delay="0"/>
                                  </p:stCondLst>
                                  <p:childTnLst>
                                    <p:animEffect transition="out" filter="barn(inHorizontal)">
                                      <p:cBhvr>
                                        <p:cTn id="21" dur="5000"/>
                                        <p:tgtEl>
                                          <p:spTgt spid="13"/>
                                        </p:tgtEl>
                                      </p:cBhvr>
                                    </p:animEffect>
                                    <p:set>
                                      <p:cBhvr>
                                        <p:cTn id="22" dur="1" fill="hold">
                                          <p:stCondLst>
                                            <p:cond delay="4999"/>
                                          </p:stCondLst>
                                        </p:cTn>
                                        <p:tgtEl>
                                          <p:spTgt spid="13"/>
                                        </p:tgtEl>
                                        <p:attrNameLst>
                                          <p:attrName>style.visibility</p:attrName>
                                        </p:attrNameLst>
                                      </p:cBhvr>
                                      <p:to>
                                        <p:strVal val="hidden"/>
                                      </p:to>
                                    </p:set>
                                  </p:childTnLst>
                                </p:cTn>
                              </p:par>
                              <p:par>
                                <p:cTn id="23" presetID="16" presetClass="exit" presetSubtype="26" fill="hold" nodeType="withEffect">
                                  <p:stCondLst>
                                    <p:cond delay="0"/>
                                  </p:stCondLst>
                                  <p:childTnLst>
                                    <p:animEffect transition="out" filter="barn(inHorizontal)">
                                      <p:cBhvr>
                                        <p:cTn id="24" dur="5000"/>
                                        <p:tgtEl>
                                          <p:spTgt spid="14"/>
                                        </p:tgtEl>
                                      </p:cBhvr>
                                    </p:animEffect>
                                    <p:set>
                                      <p:cBhvr>
                                        <p:cTn id="25" dur="1" fill="hold">
                                          <p:stCondLst>
                                            <p:cond delay="4999"/>
                                          </p:stCondLst>
                                        </p:cTn>
                                        <p:tgtEl>
                                          <p:spTgt spid="14"/>
                                        </p:tgtEl>
                                        <p:attrNameLst>
                                          <p:attrName>style.visibility</p:attrName>
                                        </p:attrNameLst>
                                      </p:cBhvr>
                                      <p:to>
                                        <p:strVal val="hidden"/>
                                      </p:to>
                                    </p:set>
                                  </p:childTnLst>
                                </p:cTn>
                              </p:par>
                              <p:par>
                                <p:cTn id="26" presetID="16" presetClass="exit" presetSubtype="26" fill="hold" nodeType="withEffect">
                                  <p:stCondLst>
                                    <p:cond delay="0"/>
                                  </p:stCondLst>
                                  <p:childTnLst>
                                    <p:animEffect transition="out" filter="barn(inHorizontal)">
                                      <p:cBhvr>
                                        <p:cTn id="27" dur="5000"/>
                                        <p:tgtEl>
                                          <p:spTgt spid="15"/>
                                        </p:tgtEl>
                                      </p:cBhvr>
                                    </p:animEffect>
                                    <p:set>
                                      <p:cBhvr>
                                        <p:cTn id="28" dur="1" fill="hold">
                                          <p:stCondLst>
                                            <p:cond delay="4999"/>
                                          </p:stCondLst>
                                        </p:cTn>
                                        <p:tgtEl>
                                          <p:spTgt spid="15"/>
                                        </p:tgtEl>
                                        <p:attrNameLst>
                                          <p:attrName>style.visibility</p:attrName>
                                        </p:attrNameLst>
                                      </p:cBhvr>
                                      <p:to>
                                        <p:strVal val="hidden"/>
                                      </p:to>
                                    </p:set>
                                  </p:childTnLst>
                                </p:cTn>
                              </p:par>
                              <p:par>
                                <p:cTn id="29" presetID="16" presetClass="exit" presetSubtype="26" fill="hold" nodeType="withEffect">
                                  <p:stCondLst>
                                    <p:cond delay="0"/>
                                  </p:stCondLst>
                                  <p:childTnLst>
                                    <p:animEffect transition="out" filter="barn(inHorizontal)">
                                      <p:cBhvr>
                                        <p:cTn id="30" dur="5000"/>
                                        <p:tgtEl>
                                          <p:spTgt spid="16"/>
                                        </p:tgtEl>
                                      </p:cBhvr>
                                    </p:animEffect>
                                    <p:set>
                                      <p:cBhvr>
                                        <p:cTn id="31" dur="1" fill="hold">
                                          <p:stCondLst>
                                            <p:cond delay="4999"/>
                                          </p:stCondLst>
                                        </p:cTn>
                                        <p:tgtEl>
                                          <p:spTgt spid="16"/>
                                        </p:tgtEl>
                                        <p:attrNameLst>
                                          <p:attrName>style.visibility</p:attrName>
                                        </p:attrNameLst>
                                      </p:cBhvr>
                                      <p:to>
                                        <p:strVal val="hidden"/>
                                      </p:to>
                                    </p:set>
                                  </p:childTnLst>
                                </p:cTn>
                              </p:par>
                              <p:par>
                                <p:cTn id="32" presetID="16" presetClass="exit" presetSubtype="26" fill="hold" nodeType="withEffect">
                                  <p:stCondLst>
                                    <p:cond delay="0"/>
                                  </p:stCondLst>
                                  <p:childTnLst>
                                    <p:animEffect transition="out" filter="barn(inHorizontal)">
                                      <p:cBhvr>
                                        <p:cTn id="33" dur="5000"/>
                                        <p:tgtEl>
                                          <p:spTgt spid="17"/>
                                        </p:tgtEl>
                                      </p:cBhvr>
                                    </p:animEffect>
                                    <p:set>
                                      <p:cBhvr>
                                        <p:cTn id="34" dur="1" fill="hold">
                                          <p:stCondLst>
                                            <p:cond delay="4999"/>
                                          </p:stCondLst>
                                        </p:cTn>
                                        <p:tgtEl>
                                          <p:spTgt spid="17"/>
                                        </p:tgtEl>
                                        <p:attrNameLst>
                                          <p:attrName>style.visibility</p:attrName>
                                        </p:attrNameLst>
                                      </p:cBhvr>
                                      <p:to>
                                        <p:strVal val="hidden"/>
                                      </p:to>
                                    </p:set>
                                  </p:childTnLst>
                                </p:cTn>
                              </p:par>
                              <p:par>
                                <p:cTn id="35" presetID="16" presetClass="exit" presetSubtype="26" fill="hold" nodeType="withEffect">
                                  <p:stCondLst>
                                    <p:cond delay="0"/>
                                  </p:stCondLst>
                                  <p:childTnLst>
                                    <p:animEffect transition="out" filter="barn(inHorizontal)">
                                      <p:cBhvr>
                                        <p:cTn id="36" dur="5000"/>
                                        <p:tgtEl>
                                          <p:spTgt spid="18"/>
                                        </p:tgtEl>
                                      </p:cBhvr>
                                    </p:animEffect>
                                    <p:set>
                                      <p:cBhvr>
                                        <p:cTn id="37" dur="1" fill="hold">
                                          <p:stCondLst>
                                            <p:cond delay="4999"/>
                                          </p:stCondLst>
                                        </p:cTn>
                                        <p:tgtEl>
                                          <p:spTgt spid="18"/>
                                        </p:tgtEl>
                                        <p:attrNameLst>
                                          <p:attrName>style.visibility</p:attrName>
                                        </p:attrNameLst>
                                      </p:cBhvr>
                                      <p:to>
                                        <p:strVal val="hidden"/>
                                      </p:to>
                                    </p:set>
                                  </p:childTnLst>
                                </p:cTn>
                              </p:par>
                              <p:par>
                                <p:cTn id="38" presetID="16" presetClass="exit" presetSubtype="26" fill="hold" nodeType="withEffect">
                                  <p:stCondLst>
                                    <p:cond delay="0"/>
                                  </p:stCondLst>
                                  <p:childTnLst>
                                    <p:animEffect transition="out" filter="barn(inHorizontal)">
                                      <p:cBhvr>
                                        <p:cTn id="39" dur="5000"/>
                                        <p:tgtEl>
                                          <p:spTgt spid="19"/>
                                        </p:tgtEl>
                                      </p:cBhvr>
                                    </p:animEffect>
                                    <p:set>
                                      <p:cBhvr>
                                        <p:cTn id="40" dur="1" fill="hold">
                                          <p:stCondLst>
                                            <p:cond delay="4999"/>
                                          </p:stCondLst>
                                        </p:cTn>
                                        <p:tgtEl>
                                          <p:spTgt spid="19"/>
                                        </p:tgtEl>
                                        <p:attrNameLst>
                                          <p:attrName>style.visibility</p:attrName>
                                        </p:attrNameLst>
                                      </p:cBhvr>
                                      <p:to>
                                        <p:strVal val="hidden"/>
                                      </p:to>
                                    </p:set>
                                  </p:childTnLst>
                                </p:cTn>
                              </p:par>
                              <p:par>
                                <p:cTn id="41" presetID="16" presetClass="exit" presetSubtype="26" fill="hold" nodeType="withEffect">
                                  <p:stCondLst>
                                    <p:cond delay="0"/>
                                  </p:stCondLst>
                                  <p:childTnLst>
                                    <p:animEffect transition="out" filter="barn(inHorizontal)">
                                      <p:cBhvr>
                                        <p:cTn id="42" dur="5000"/>
                                        <p:tgtEl>
                                          <p:spTgt spid="20"/>
                                        </p:tgtEl>
                                      </p:cBhvr>
                                    </p:animEffect>
                                    <p:set>
                                      <p:cBhvr>
                                        <p:cTn id="43" dur="1" fill="hold">
                                          <p:stCondLst>
                                            <p:cond delay="4999"/>
                                          </p:stCondLst>
                                        </p:cTn>
                                        <p:tgtEl>
                                          <p:spTgt spid="20"/>
                                        </p:tgtEl>
                                        <p:attrNameLst>
                                          <p:attrName>style.visibility</p:attrName>
                                        </p:attrNameLst>
                                      </p:cBhvr>
                                      <p:to>
                                        <p:strVal val="hidden"/>
                                      </p:to>
                                    </p:set>
                                  </p:childTnLst>
                                </p:cTn>
                              </p:par>
                              <p:par>
                                <p:cTn id="44" presetID="16" presetClass="exit" presetSubtype="26" fill="hold" nodeType="withEffect">
                                  <p:stCondLst>
                                    <p:cond delay="0"/>
                                  </p:stCondLst>
                                  <p:childTnLst>
                                    <p:animEffect transition="out" filter="barn(inHorizontal)">
                                      <p:cBhvr>
                                        <p:cTn id="45" dur="5000"/>
                                        <p:tgtEl>
                                          <p:spTgt spid="21"/>
                                        </p:tgtEl>
                                      </p:cBhvr>
                                    </p:animEffect>
                                    <p:set>
                                      <p:cBhvr>
                                        <p:cTn id="46" dur="1" fill="hold">
                                          <p:stCondLst>
                                            <p:cond delay="4999"/>
                                          </p:stCondLst>
                                        </p:cTn>
                                        <p:tgtEl>
                                          <p:spTgt spid="21"/>
                                        </p:tgtEl>
                                        <p:attrNameLst>
                                          <p:attrName>style.visibility</p:attrName>
                                        </p:attrNameLst>
                                      </p:cBhvr>
                                      <p:to>
                                        <p:strVal val="hidden"/>
                                      </p:to>
                                    </p:set>
                                  </p:childTnLst>
                                </p:cTn>
                              </p:par>
                              <p:par>
                                <p:cTn id="47" presetID="16" presetClass="entr" presetSubtype="42" fill="hold" nodeType="withEffect">
                                  <p:stCondLst>
                                    <p:cond delay="4500"/>
                                  </p:stCondLst>
                                  <p:childTnLst>
                                    <p:set>
                                      <p:cBhvr>
                                        <p:cTn id="48" dur="1" fill="hold">
                                          <p:stCondLst>
                                            <p:cond delay="0"/>
                                          </p:stCondLst>
                                        </p:cTn>
                                        <p:tgtEl>
                                          <p:spTgt spid="22"/>
                                        </p:tgtEl>
                                        <p:attrNameLst>
                                          <p:attrName>style.visibility</p:attrName>
                                        </p:attrNameLst>
                                      </p:cBhvr>
                                      <p:to>
                                        <p:strVal val="visible"/>
                                      </p:to>
                                    </p:set>
                                    <p:animEffect transition="in" filter="barn(outHorizontal)">
                                      <p:cBhvr>
                                        <p:cTn id="49" dur="3000"/>
                                        <p:tgtEl>
                                          <p:spTgt spid="22"/>
                                        </p:tgtEl>
                                      </p:cBhvr>
                                    </p:animEffect>
                                  </p:childTnLst>
                                </p:cTn>
                              </p:par>
                              <p:par>
                                <p:cTn id="50" presetID="17" presetClass="entr" presetSubtype="1" fill="hold" grpId="0" nodeType="withEffect">
                                  <p:stCondLst>
                                    <p:cond delay="4500"/>
                                  </p:stCondLst>
                                  <p:childTnLst>
                                    <p:set>
                                      <p:cBhvr>
                                        <p:cTn id="51" dur="1" fill="hold">
                                          <p:stCondLst>
                                            <p:cond delay="0"/>
                                          </p:stCondLst>
                                        </p:cTn>
                                        <p:tgtEl>
                                          <p:spTgt spid="23"/>
                                        </p:tgtEl>
                                        <p:attrNameLst>
                                          <p:attrName>style.visibility</p:attrName>
                                        </p:attrNameLst>
                                      </p:cBhvr>
                                      <p:to>
                                        <p:strVal val="visible"/>
                                      </p:to>
                                    </p:set>
                                    <p:anim calcmode="lin" valueType="num">
                                      <p:cBhvr>
                                        <p:cTn id="52" dur="3000" fill="hold"/>
                                        <p:tgtEl>
                                          <p:spTgt spid="23"/>
                                        </p:tgtEl>
                                        <p:attrNameLst>
                                          <p:attrName>ppt_x</p:attrName>
                                        </p:attrNameLst>
                                      </p:cBhvr>
                                      <p:tavLst>
                                        <p:tav tm="0">
                                          <p:val>
                                            <p:strVal val="#ppt_x"/>
                                          </p:val>
                                        </p:tav>
                                        <p:tav tm="100000">
                                          <p:val>
                                            <p:strVal val="#ppt_x"/>
                                          </p:val>
                                        </p:tav>
                                      </p:tavLst>
                                    </p:anim>
                                    <p:anim calcmode="lin" valueType="num">
                                      <p:cBhvr>
                                        <p:cTn id="53" dur="3000" fill="hold"/>
                                        <p:tgtEl>
                                          <p:spTgt spid="23"/>
                                        </p:tgtEl>
                                        <p:attrNameLst>
                                          <p:attrName>ppt_y</p:attrName>
                                        </p:attrNameLst>
                                      </p:cBhvr>
                                      <p:tavLst>
                                        <p:tav tm="0">
                                          <p:val>
                                            <p:strVal val="#ppt_y-#ppt_h/2"/>
                                          </p:val>
                                        </p:tav>
                                        <p:tav tm="100000">
                                          <p:val>
                                            <p:strVal val="#ppt_y"/>
                                          </p:val>
                                        </p:tav>
                                      </p:tavLst>
                                    </p:anim>
                                    <p:anim calcmode="lin" valueType="num">
                                      <p:cBhvr>
                                        <p:cTn id="54" dur="3000" fill="hold"/>
                                        <p:tgtEl>
                                          <p:spTgt spid="23"/>
                                        </p:tgtEl>
                                        <p:attrNameLst>
                                          <p:attrName>ppt_w</p:attrName>
                                        </p:attrNameLst>
                                      </p:cBhvr>
                                      <p:tavLst>
                                        <p:tav tm="0">
                                          <p:val>
                                            <p:strVal val="#ppt_w"/>
                                          </p:val>
                                        </p:tav>
                                        <p:tav tm="100000">
                                          <p:val>
                                            <p:strVal val="#ppt_w"/>
                                          </p:val>
                                        </p:tav>
                                      </p:tavLst>
                                    </p:anim>
                                    <p:anim calcmode="lin" valueType="num">
                                      <p:cBhvr>
                                        <p:cTn id="55" dur="30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6858000"/>
          </a:xfrm>
          <a:prstGeom prst="rect">
            <a:avLst/>
          </a:prstGeom>
          <a:gradFill>
            <a:gsLst>
              <a:gs pos="68000">
                <a:schemeClr val="bg1">
                  <a:alpha val="0"/>
                </a:schemeClr>
              </a:gs>
              <a:gs pos="0">
                <a:srgbClr val="FF0066"/>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10242" name="Picture 2" descr="C:\Documents and Settings\Ana María\Escritorio\6139363490_0ab69418f6_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2928938" y="214313"/>
            <a:ext cx="5786437" cy="1570037"/>
          </a:xfrm>
          <a:prstGeom prst="rect">
            <a:avLst/>
          </a:prstGeom>
        </p:spPr>
        <p:txBody>
          <a:bodyPr>
            <a:spAutoFit/>
          </a:bodyPr>
          <a:lstStyle/>
          <a:p>
            <a:pPr fontAlgn="auto">
              <a:spcBef>
                <a:spcPts val="0"/>
              </a:spcBef>
              <a:spcAft>
                <a:spcPts val="0"/>
              </a:spcAft>
              <a:defRPr/>
            </a:pPr>
            <a:r>
              <a:rPr lang="es-CL" sz="3200" dirty="0">
                <a:solidFill>
                  <a:srgbClr val="FF3399"/>
                </a:solidFill>
                <a:effectLst>
                  <a:outerShdw blurRad="38100" dist="38100" dir="2700000" algn="tl">
                    <a:srgbClr val="000000">
                      <a:alpha val="43137"/>
                    </a:srgbClr>
                  </a:outerShdw>
                </a:effectLst>
                <a:latin typeface="Monotype Corsiva" pitchFamily="66" charset="0"/>
              </a:rPr>
              <a:t>Un joven sin alegría y sin esperanza no es un joven auténtico, sino un hombre envejecido antes de tiempo.</a:t>
            </a:r>
          </a:p>
        </p:txBody>
      </p:sp>
      <p:pic>
        <p:nvPicPr>
          <p:cNvPr id="2050" name="Picture 2" descr="C:\Documents and Settings\Ana María\Escritorio\Imagen2.png"/>
          <p:cNvPicPr>
            <a:picLocks noChangeAspect="1" noChangeArrowheads="1"/>
          </p:cNvPicPr>
          <p:nvPr/>
        </p:nvPicPr>
        <p:blipFill>
          <a:blip r:embed="rId3"/>
          <a:srcRect/>
          <a:stretch>
            <a:fillRect/>
          </a:stretch>
        </p:blipFill>
        <p:spPr bwMode="auto">
          <a:xfrm>
            <a:off x="4429125" y="0"/>
            <a:ext cx="4714875" cy="6870700"/>
          </a:xfrm>
          <a:prstGeom prst="rect">
            <a:avLst/>
          </a:prstGeom>
          <a:noFill/>
          <a:ln w="9525">
            <a:noFill/>
            <a:miter lim="800000"/>
            <a:headEnd/>
            <a:tailEnd/>
          </a:ln>
        </p:spPr>
      </p:pic>
      <p:pic>
        <p:nvPicPr>
          <p:cNvPr id="9" name="Picture 2" descr="C:\Documents and Settings\Ana María\Escritorio\Imagen2.png"/>
          <p:cNvPicPr>
            <a:picLocks noChangeAspect="1" noChangeArrowheads="1"/>
          </p:cNvPicPr>
          <p:nvPr/>
        </p:nvPicPr>
        <p:blipFill>
          <a:blip r:embed="rId4"/>
          <a:srcRect/>
          <a:stretch>
            <a:fillRect/>
          </a:stretch>
        </p:blipFill>
        <p:spPr bwMode="auto">
          <a:xfrm>
            <a:off x="0" y="-23813"/>
            <a:ext cx="4500563" cy="6881813"/>
          </a:xfrm>
          <a:prstGeom prst="rect">
            <a:avLst/>
          </a:prstGeom>
          <a:noFill/>
          <a:ln w="9525">
            <a:noFill/>
            <a:miter lim="800000"/>
            <a:headEnd/>
            <a:tailEnd/>
          </a:ln>
        </p:spPr>
      </p:pic>
    </p:spTree>
  </p:cSld>
  <p:clrMapOvr>
    <a:masterClrMapping/>
  </p:clrMapOvr>
  <p:transition spd="slow" advTm="105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afterEffect">
                                  <p:stCondLst>
                                    <p:cond delay="0"/>
                                  </p:stCondLst>
                                  <p:childTnLst>
                                    <p:anim calcmode="lin" valueType="num">
                                      <p:cBhvr>
                                        <p:cTn id="6" dur="5000"/>
                                        <p:tgtEl>
                                          <p:spTgt spid="2050"/>
                                        </p:tgtEl>
                                        <p:attrNameLst>
                                          <p:attrName>ppt_x</p:attrName>
                                        </p:attrNameLst>
                                      </p:cBhvr>
                                      <p:tavLst>
                                        <p:tav tm="0">
                                          <p:val>
                                            <p:strVal val="ppt_x"/>
                                          </p:val>
                                        </p:tav>
                                        <p:tav tm="100000">
                                          <p:val>
                                            <p:strVal val="ppt_x+ppt_w/2"/>
                                          </p:val>
                                        </p:tav>
                                      </p:tavLst>
                                    </p:anim>
                                    <p:anim calcmode="lin" valueType="num">
                                      <p:cBhvr>
                                        <p:cTn id="7" dur="5000"/>
                                        <p:tgtEl>
                                          <p:spTgt spid="2050"/>
                                        </p:tgtEl>
                                        <p:attrNameLst>
                                          <p:attrName>ppt_y</p:attrName>
                                        </p:attrNameLst>
                                      </p:cBhvr>
                                      <p:tavLst>
                                        <p:tav tm="0">
                                          <p:val>
                                            <p:strVal val="ppt_y"/>
                                          </p:val>
                                        </p:tav>
                                        <p:tav tm="100000">
                                          <p:val>
                                            <p:strVal val="ppt_y"/>
                                          </p:val>
                                        </p:tav>
                                      </p:tavLst>
                                    </p:anim>
                                    <p:anim calcmode="lin" valueType="num">
                                      <p:cBhvr>
                                        <p:cTn id="8" dur="5000"/>
                                        <p:tgtEl>
                                          <p:spTgt spid="2050"/>
                                        </p:tgtEl>
                                        <p:attrNameLst>
                                          <p:attrName>ppt_w</p:attrName>
                                        </p:attrNameLst>
                                      </p:cBhvr>
                                      <p:tavLst>
                                        <p:tav tm="0">
                                          <p:val>
                                            <p:strVal val="ppt_w"/>
                                          </p:val>
                                        </p:tav>
                                        <p:tav tm="100000">
                                          <p:val>
                                            <p:fltVal val="0"/>
                                          </p:val>
                                        </p:tav>
                                      </p:tavLst>
                                    </p:anim>
                                    <p:anim calcmode="lin" valueType="num">
                                      <p:cBhvr>
                                        <p:cTn id="9" dur="5000"/>
                                        <p:tgtEl>
                                          <p:spTgt spid="2050"/>
                                        </p:tgtEl>
                                        <p:attrNameLst>
                                          <p:attrName>ppt_h</p:attrName>
                                        </p:attrNameLst>
                                      </p:cBhvr>
                                      <p:tavLst>
                                        <p:tav tm="0">
                                          <p:val>
                                            <p:strVal val="ppt_h"/>
                                          </p:val>
                                        </p:tav>
                                        <p:tav tm="100000">
                                          <p:val>
                                            <p:strVal val="ppt_h"/>
                                          </p:val>
                                        </p:tav>
                                      </p:tavLst>
                                    </p:anim>
                                    <p:set>
                                      <p:cBhvr>
                                        <p:cTn id="10" dur="1" fill="hold">
                                          <p:stCondLst>
                                            <p:cond delay="4999"/>
                                          </p:stCondLst>
                                        </p:cTn>
                                        <p:tgtEl>
                                          <p:spTgt spid="2050"/>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10242"/>
                                        </p:tgtEl>
                                        <p:attrNameLst>
                                          <p:attrName>style.visibility</p:attrName>
                                        </p:attrNameLst>
                                      </p:cBhvr>
                                      <p:to>
                                        <p:strVal val="visible"/>
                                      </p:to>
                                    </p:set>
                                    <p:animEffect transition="in" filter="barn(outVertical)">
                                      <p:cBhvr>
                                        <p:cTn id="19" dur="5000"/>
                                        <p:tgtEl>
                                          <p:spTgt spid="10242"/>
                                        </p:tgtEl>
                                      </p:cBhvr>
                                    </p:animEffect>
                                  </p:childTnLst>
                                </p:cTn>
                              </p:par>
                              <p:par>
                                <p:cTn id="20" presetID="17" presetClass="entr" presetSubtype="1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0" fill="hold"/>
                                        <p:tgtEl>
                                          <p:spTgt spid="3"/>
                                        </p:tgtEl>
                                        <p:attrNameLst>
                                          <p:attrName>ppt_w</p:attrName>
                                        </p:attrNameLst>
                                      </p:cBhvr>
                                      <p:tavLst>
                                        <p:tav tm="0">
                                          <p:val>
                                            <p:fltVal val="0"/>
                                          </p:val>
                                        </p:tav>
                                        <p:tav tm="100000">
                                          <p:val>
                                            <p:strVal val="#ppt_w"/>
                                          </p:val>
                                        </p:tav>
                                      </p:tavLst>
                                    </p:anim>
                                    <p:anim calcmode="lin" valueType="num">
                                      <p:cBhvr>
                                        <p:cTn id="23"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E:\MIS COSAS\DOCUMENTOS ANA\FLORES\VARIADAS\VARIADAS-1\7887134020_4d8fd18044_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p:nvPr/>
        </p:nvSpPr>
        <p:spPr>
          <a:xfrm>
            <a:off x="214313" y="357188"/>
            <a:ext cx="3214687" cy="2308225"/>
          </a:xfrm>
          <a:prstGeom prst="rect">
            <a:avLst/>
          </a:prstGeom>
          <a:noFill/>
        </p:spPr>
        <p:txBody>
          <a:bodyPr>
            <a:spAutoFit/>
          </a:bodyPr>
          <a:lstStyle/>
          <a:p>
            <a:pPr fontAlgn="auto">
              <a:spcBef>
                <a:spcPts val="0"/>
              </a:spcBef>
              <a:spcAft>
                <a:spcPts val="0"/>
              </a:spcAft>
              <a:defRPr/>
            </a:pPr>
            <a:r>
              <a:rPr lang="es-CL" sz="3600" dirty="0">
                <a:solidFill>
                  <a:srgbClr val="FFFF00"/>
                </a:solidFill>
                <a:effectLst>
                  <a:outerShdw blurRad="38100" dist="38100" dir="2700000" algn="tl">
                    <a:srgbClr val="000000">
                      <a:alpha val="43137"/>
                    </a:srgbClr>
                  </a:outerShdw>
                </a:effectLst>
                <a:latin typeface="Monotype Corsiva" pitchFamily="66" charset="0"/>
              </a:rPr>
              <a:t>Para abrir el corazón ajeno es necesario abrir antes el propio</a:t>
            </a:r>
            <a:r>
              <a:rPr lang="es-CL" sz="3200" dirty="0">
                <a:solidFill>
                  <a:srgbClr val="FFFF00"/>
                </a:solidFill>
                <a:effectLst>
                  <a:outerShdw blurRad="38100" dist="38100" dir="2700000" algn="tl">
                    <a:srgbClr val="000000">
                      <a:alpha val="43137"/>
                    </a:srgbClr>
                  </a:outerShdw>
                </a:effectLst>
                <a:latin typeface="Monotype Corsiva" pitchFamily="66" charset="0"/>
              </a:rPr>
              <a:t>.</a:t>
            </a:r>
          </a:p>
        </p:txBody>
      </p:sp>
      <p:sp>
        <p:nvSpPr>
          <p:cNvPr id="4" name="3 Rectángulo"/>
          <p:cNvSpPr/>
          <p:nvPr/>
        </p:nvSpPr>
        <p:spPr>
          <a:xfrm>
            <a:off x="0" y="0"/>
            <a:ext cx="9144000" cy="6858000"/>
          </a:xfrm>
          <a:prstGeom prst="rect">
            <a:avLst/>
          </a:prstGeom>
          <a:solidFill>
            <a:schemeClr val="bg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5000" fill="hold"/>
                                        <p:tgtEl>
                                          <p:spTgt spid="11266"/>
                                        </p:tgtEl>
                                        <p:attrNameLst>
                                          <p:attrName>ppt_x</p:attrName>
                                        </p:attrNameLst>
                                      </p:cBhvr>
                                      <p:tavLst>
                                        <p:tav tm="0">
                                          <p:val>
                                            <p:strVal val="#ppt_x+#ppt_w/2"/>
                                          </p:val>
                                        </p:tav>
                                        <p:tav tm="100000">
                                          <p:val>
                                            <p:strVal val="#ppt_x"/>
                                          </p:val>
                                        </p:tav>
                                      </p:tavLst>
                                    </p:anim>
                                    <p:anim calcmode="lin" valueType="num">
                                      <p:cBhvr>
                                        <p:cTn id="8" dur="5000" fill="hold"/>
                                        <p:tgtEl>
                                          <p:spTgt spid="11266"/>
                                        </p:tgtEl>
                                        <p:attrNameLst>
                                          <p:attrName>ppt_y</p:attrName>
                                        </p:attrNameLst>
                                      </p:cBhvr>
                                      <p:tavLst>
                                        <p:tav tm="0">
                                          <p:val>
                                            <p:strVal val="#ppt_y"/>
                                          </p:val>
                                        </p:tav>
                                        <p:tav tm="100000">
                                          <p:val>
                                            <p:strVal val="#ppt_y"/>
                                          </p:val>
                                        </p:tav>
                                      </p:tavLst>
                                    </p:anim>
                                    <p:anim calcmode="lin" valueType="num">
                                      <p:cBhvr>
                                        <p:cTn id="9" dur="5000" fill="hold"/>
                                        <p:tgtEl>
                                          <p:spTgt spid="11266"/>
                                        </p:tgtEl>
                                        <p:attrNameLst>
                                          <p:attrName>ppt_w</p:attrName>
                                        </p:attrNameLst>
                                      </p:cBhvr>
                                      <p:tavLst>
                                        <p:tav tm="0">
                                          <p:val>
                                            <p:fltVal val="0"/>
                                          </p:val>
                                        </p:tav>
                                        <p:tav tm="100000">
                                          <p:val>
                                            <p:strVal val="#ppt_w"/>
                                          </p:val>
                                        </p:tav>
                                      </p:tavLst>
                                    </p:anim>
                                    <p:anim calcmode="lin" valueType="num">
                                      <p:cBhvr>
                                        <p:cTn id="10" dur="5000" fill="hold"/>
                                        <p:tgtEl>
                                          <p:spTgt spid="11266"/>
                                        </p:tgtEl>
                                        <p:attrNameLst>
                                          <p:attrName>ppt_h</p:attrName>
                                        </p:attrNameLst>
                                      </p:cBhvr>
                                      <p:tavLst>
                                        <p:tav tm="0">
                                          <p:val>
                                            <p:strVal val="#ppt_h"/>
                                          </p:val>
                                        </p:tav>
                                        <p:tav tm="100000">
                                          <p:val>
                                            <p:strVal val="#ppt_h"/>
                                          </p:val>
                                        </p:tav>
                                      </p:tavLst>
                                    </p:anim>
                                  </p:childTnLst>
                                </p:cTn>
                              </p:par>
                              <p:par>
                                <p:cTn id="11" presetID="5" presetClass="exit" presetSubtype="10" fill="hold" grpId="0" nodeType="withEffect">
                                  <p:stCondLst>
                                    <p:cond delay="0"/>
                                  </p:stCondLst>
                                  <p:childTnLst>
                                    <p:animEffect transition="out" filter="checkerboard(across)">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ntr" presetSubtype="2"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ppt_x</p:attrName>
                                        </p:attrNameLst>
                                      </p:cBhvr>
                                      <p:tavLst>
                                        <p:tav tm="0">
                                          <p:val>
                                            <p:strVal val="#ppt_x+#ppt_w/2"/>
                                          </p:val>
                                        </p:tav>
                                        <p:tav tm="100000">
                                          <p:val>
                                            <p:strVal val="#ppt_x"/>
                                          </p:val>
                                        </p:tav>
                                      </p:tavLst>
                                    </p:anim>
                                    <p:anim calcmode="lin" valueType="num">
                                      <p:cBhvr>
                                        <p:cTn id="17" dur="5000" fill="hold"/>
                                        <p:tgtEl>
                                          <p:spTgt spid="3"/>
                                        </p:tgtEl>
                                        <p:attrNameLst>
                                          <p:attrName>ppt_y</p:attrName>
                                        </p:attrNameLst>
                                      </p:cBhvr>
                                      <p:tavLst>
                                        <p:tav tm="0">
                                          <p:val>
                                            <p:strVal val="#ppt_y"/>
                                          </p:val>
                                        </p:tav>
                                        <p:tav tm="100000">
                                          <p:val>
                                            <p:strVal val="#ppt_y"/>
                                          </p:val>
                                        </p:tav>
                                      </p:tavLst>
                                    </p:anim>
                                    <p:anim calcmode="lin" valueType="num">
                                      <p:cBhvr>
                                        <p:cTn id="18" dur="5000" fill="hold"/>
                                        <p:tgtEl>
                                          <p:spTgt spid="3"/>
                                        </p:tgtEl>
                                        <p:attrNameLst>
                                          <p:attrName>ppt_w</p:attrName>
                                        </p:attrNameLst>
                                      </p:cBhvr>
                                      <p:tavLst>
                                        <p:tav tm="0">
                                          <p:val>
                                            <p:fltVal val="0"/>
                                          </p:val>
                                        </p:tav>
                                        <p:tav tm="100000">
                                          <p:val>
                                            <p:strVal val="#ppt_w"/>
                                          </p:val>
                                        </p:tav>
                                      </p:tavLst>
                                    </p:anim>
                                    <p:anim calcmode="lin" valueType="num">
                                      <p:cBhvr>
                                        <p:cTn id="19"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Elipse"/>
          <p:cNvSpPr/>
          <p:nvPr/>
        </p:nvSpPr>
        <p:spPr>
          <a:xfrm>
            <a:off x="1000125" y="0"/>
            <a:ext cx="7143750" cy="6858000"/>
          </a:xfrm>
          <a:prstGeom prst="ellipse">
            <a:avLst/>
          </a:prstGeom>
          <a:blipFill>
            <a:blip r:embed="rId2"/>
            <a:stretch>
              <a:fillRect/>
            </a:stretch>
          </a:blipFill>
          <a:ln>
            <a:solidFill>
              <a:srgbClr val="EE17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Luna"/>
          <p:cNvSpPr/>
          <p:nvPr/>
        </p:nvSpPr>
        <p:spPr>
          <a:xfrm>
            <a:off x="0" y="0"/>
            <a:ext cx="6500813" cy="6858000"/>
          </a:xfrm>
          <a:prstGeom prst="moon">
            <a:avLst/>
          </a:prstGeom>
          <a:blipFill>
            <a:blip r:embed="rId2"/>
            <a:stretch>
              <a:fillRect/>
            </a:stretch>
          </a:blipFill>
          <a:ln>
            <a:solidFill>
              <a:srgbClr val="EE17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Luna"/>
          <p:cNvSpPr/>
          <p:nvPr/>
        </p:nvSpPr>
        <p:spPr>
          <a:xfrm flipH="1">
            <a:off x="2928938" y="0"/>
            <a:ext cx="6215062" cy="6858000"/>
          </a:xfrm>
          <a:prstGeom prst="moon">
            <a:avLst/>
          </a:prstGeom>
          <a:blipFill>
            <a:blip r:embed="rId2"/>
            <a:stretch>
              <a:fillRect/>
            </a:stretch>
          </a:blipFill>
          <a:ln>
            <a:solidFill>
              <a:srgbClr val="EE17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Luna"/>
          <p:cNvSpPr/>
          <p:nvPr/>
        </p:nvSpPr>
        <p:spPr>
          <a:xfrm rot="16200000" flipH="1">
            <a:off x="2143125" y="-2143125"/>
            <a:ext cx="4857750" cy="9144000"/>
          </a:xfrm>
          <a:prstGeom prst="moon">
            <a:avLst>
              <a:gd name="adj" fmla="val 64146"/>
            </a:avLst>
          </a:prstGeom>
          <a:blipFill>
            <a:blip r:embed="rId2"/>
            <a:stretch>
              <a:fillRect/>
            </a:stretch>
          </a:blipFill>
          <a:ln>
            <a:solidFill>
              <a:srgbClr val="EE17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Luna"/>
          <p:cNvSpPr/>
          <p:nvPr/>
        </p:nvSpPr>
        <p:spPr>
          <a:xfrm rot="5400000" flipH="1">
            <a:off x="2107406" y="-178593"/>
            <a:ext cx="4929187" cy="9144000"/>
          </a:xfrm>
          <a:prstGeom prst="moon">
            <a:avLst>
              <a:gd name="adj" fmla="val 62307"/>
            </a:avLst>
          </a:prstGeom>
          <a:blipFill>
            <a:blip r:embed="rId2"/>
            <a:stretch>
              <a:fillRect/>
            </a:stretch>
          </a:blipFill>
          <a:ln>
            <a:solidFill>
              <a:srgbClr val="EE171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8" name="Picture 3" descr="C:\Documents and Settings\Ana María\Escritorio\34720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0703"/>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0" nodeType="withEffect">
                                  <p:stCondLst>
                                    <p:cond delay="0"/>
                                  </p:stCondLst>
                                  <p:childTnLst>
                                    <p:anim calcmode="lin" valueType="num">
                                      <p:cBhvr>
                                        <p:cTn id="6" dur="8000"/>
                                        <p:tgtEl>
                                          <p:spTgt spid="3"/>
                                        </p:tgtEl>
                                        <p:attrNameLst>
                                          <p:attrName>ppt_w</p:attrName>
                                        </p:attrNameLst>
                                      </p:cBhvr>
                                      <p:tavLst>
                                        <p:tav tm="0">
                                          <p:val>
                                            <p:strVal val="ppt_w"/>
                                          </p:val>
                                        </p:tav>
                                        <p:tav tm="100000">
                                          <p:val>
                                            <p:fltVal val="0"/>
                                          </p:val>
                                        </p:tav>
                                      </p:tavLst>
                                    </p:anim>
                                    <p:anim calcmode="lin" valueType="num">
                                      <p:cBhvr>
                                        <p:cTn id="7" dur="8000"/>
                                        <p:tgtEl>
                                          <p:spTgt spid="3"/>
                                        </p:tgtEl>
                                        <p:attrNameLst>
                                          <p:attrName>ppt_h</p:attrName>
                                        </p:attrNameLst>
                                      </p:cBhvr>
                                      <p:tavLst>
                                        <p:tav tm="0">
                                          <p:val>
                                            <p:strVal val="ppt_h"/>
                                          </p:val>
                                        </p:tav>
                                        <p:tav tm="100000">
                                          <p:val>
                                            <p:fltVal val="0"/>
                                          </p:val>
                                        </p:tav>
                                      </p:tavLst>
                                    </p:anim>
                                    <p:set>
                                      <p:cBhvr>
                                        <p:cTn id="8" dur="1" fill="hold">
                                          <p:stCondLst>
                                            <p:cond delay="7999"/>
                                          </p:stCondLst>
                                        </p:cTn>
                                        <p:tgtEl>
                                          <p:spTgt spid="3"/>
                                        </p:tgtEl>
                                        <p:attrNameLst>
                                          <p:attrName>style.visibility</p:attrName>
                                        </p:attrNameLst>
                                      </p:cBhvr>
                                      <p:to>
                                        <p:strVal val="hidden"/>
                                      </p:to>
                                    </p:set>
                                  </p:childTnLst>
                                </p:cTn>
                              </p:par>
                              <p:par>
                                <p:cTn id="9" presetID="8" presetClass="emph" presetSubtype="0" fill="hold" grpId="1" nodeType="withEffect">
                                  <p:stCondLst>
                                    <p:cond delay="0"/>
                                  </p:stCondLst>
                                  <p:childTnLst>
                                    <p:animRot by="10800000">
                                      <p:cBhvr>
                                        <p:cTn id="10" dur="5000" fill="hold"/>
                                        <p:tgtEl>
                                          <p:spTgt spid="3"/>
                                        </p:tgtEl>
                                        <p:attrNameLst>
                                          <p:attrName>r</p:attrName>
                                        </p:attrNameLst>
                                      </p:cBhvr>
                                    </p:animRot>
                                  </p:childTnLst>
                                </p:cTn>
                              </p:par>
                              <p:par>
                                <p:cTn id="11" presetID="7" presetClass="exit" presetSubtype="8" fill="hold" grpId="0" nodeType="withEffect">
                                  <p:stCondLst>
                                    <p:cond delay="0"/>
                                  </p:stCondLst>
                                  <p:childTnLst>
                                    <p:anim calcmode="lin" valueType="num">
                                      <p:cBhvr additive="base">
                                        <p:cTn id="12" dur="8000"/>
                                        <p:tgtEl>
                                          <p:spTgt spid="4"/>
                                        </p:tgtEl>
                                        <p:attrNameLst>
                                          <p:attrName>ppt_x</p:attrName>
                                        </p:attrNameLst>
                                      </p:cBhvr>
                                      <p:tavLst>
                                        <p:tav tm="0">
                                          <p:val>
                                            <p:strVal val="ppt_x"/>
                                          </p:val>
                                        </p:tav>
                                        <p:tav tm="100000">
                                          <p:val>
                                            <p:strVal val="0-ppt_w/2"/>
                                          </p:val>
                                        </p:tav>
                                      </p:tavLst>
                                    </p:anim>
                                    <p:anim calcmode="lin" valueType="num">
                                      <p:cBhvr additive="base">
                                        <p:cTn id="13" dur="8000"/>
                                        <p:tgtEl>
                                          <p:spTgt spid="4"/>
                                        </p:tgtEl>
                                        <p:attrNameLst>
                                          <p:attrName>ppt_y</p:attrName>
                                        </p:attrNameLst>
                                      </p:cBhvr>
                                      <p:tavLst>
                                        <p:tav tm="0">
                                          <p:val>
                                            <p:strVal val="ppt_y"/>
                                          </p:val>
                                        </p:tav>
                                        <p:tav tm="100000">
                                          <p:val>
                                            <p:strVal val="ppt_y"/>
                                          </p:val>
                                        </p:tav>
                                      </p:tavLst>
                                    </p:anim>
                                    <p:set>
                                      <p:cBhvr>
                                        <p:cTn id="14" dur="1" fill="hold">
                                          <p:stCondLst>
                                            <p:cond delay="7999"/>
                                          </p:stCondLst>
                                        </p:cTn>
                                        <p:tgtEl>
                                          <p:spTgt spid="4"/>
                                        </p:tgtEl>
                                        <p:attrNameLst>
                                          <p:attrName>style.visibility</p:attrName>
                                        </p:attrNameLst>
                                      </p:cBhvr>
                                      <p:to>
                                        <p:strVal val="hidden"/>
                                      </p:to>
                                    </p:set>
                                  </p:childTnLst>
                                </p:cTn>
                              </p:par>
                              <p:par>
                                <p:cTn id="15" presetID="8" presetClass="emph" presetSubtype="0" fill="hold" grpId="1" nodeType="withEffect">
                                  <p:stCondLst>
                                    <p:cond delay="0"/>
                                  </p:stCondLst>
                                  <p:childTnLst>
                                    <p:animRot by="10800000">
                                      <p:cBhvr>
                                        <p:cTn id="16" dur="5000" fill="hold"/>
                                        <p:tgtEl>
                                          <p:spTgt spid="4"/>
                                        </p:tgtEl>
                                        <p:attrNameLst>
                                          <p:attrName>r</p:attrName>
                                        </p:attrNameLst>
                                      </p:cBhvr>
                                    </p:animRot>
                                  </p:childTnLst>
                                </p:cTn>
                              </p:par>
                              <p:par>
                                <p:cTn id="17" presetID="7" presetClass="exit" presetSubtype="2" fill="hold" grpId="0" nodeType="withEffect">
                                  <p:stCondLst>
                                    <p:cond delay="0"/>
                                  </p:stCondLst>
                                  <p:childTnLst>
                                    <p:anim calcmode="lin" valueType="num">
                                      <p:cBhvr additive="base">
                                        <p:cTn id="18" dur="8000"/>
                                        <p:tgtEl>
                                          <p:spTgt spid="5"/>
                                        </p:tgtEl>
                                        <p:attrNameLst>
                                          <p:attrName>ppt_x</p:attrName>
                                        </p:attrNameLst>
                                      </p:cBhvr>
                                      <p:tavLst>
                                        <p:tav tm="0">
                                          <p:val>
                                            <p:strVal val="ppt_x"/>
                                          </p:val>
                                        </p:tav>
                                        <p:tav tm="100000">
                                          <p:val>
                                            <p:strVal val="1+ppt_w/2"/>
                                          </p:val>
                                        </p:tav>
                                      </p:tavLst>
                                    </p:anim>
                                    <p:anim calcmode="lin" valueType="num">
                                      <p:cBhvr additive="base">
                                        <p:cTn id="19" dur="8000"/>
                                        <p:tgtEl>
                                          <p:spTgt spid="5"/>
                                        </p:tgtEl>
                                        <p:attrNameLst>
                                          <p:attrName>ppt_y</p:attrName>
                                        </p:attrNameLst>
                                      </p:cBhvr>
                                      <p:tavLst>
                                        <p:tav tm="0">
                                          <p:val>
                                            <p:strVal val="ppt_y"/>
                                          </p:val>
                                        </p:tav>
                                        <p:tav tm="100000">
                                          <p:val>
                                            <p:strVal val="ppt_y"/>
                                          </p:val>
                                        </p:tav>
                                      </p:tavLst>
                                    </p:anim>
                                    <p:set>
                                      <p:cBhvr>
                                        <p:cTn id="20" dur="1" fill="hold">
                                          <p:stCondLst>
                                            <p:cond delay="7999"/>
                                          </p:stCondLst>
                                        </p:cTn>
                                        <p:tgtEl>
                                          <p:spTgt spid="5"/>
                                        </p:tgtEl>
                                        <p:attrNameLst>
                                          <p:attrName>style.visibility</p:attrName>
                                        </p:attrNameLst>
                                      </p:cBhvr>
                                      <p:to>
                                        <p:strVal val="hidden"/>
                                      </p:to>
                                    </p:set>
                                  </p:childTnLst>
                                </p:cTn>
                              </p:par>
                              <p:par>
                                <p:cTn id="21" presetID="8" presetClass="emph" presetSubtype="0" fill="hold" grpId="1" nodeType="withEffect">
                                  <p:stCondLst>
                                    <p:cond delay="0"/>
                                  </p:stCondLst>
                                  <p:childTnLst>
                                    <p:animRot by="10800000">
                                      <p:cBhvr>
                                        <p:cTn id="22" dur="5000" fill="hold"/>
                                        <p:tgtEl>
                                          <p:spTgt spid="5"/>
                                        </p:tgtEl>
                                        <p:attrNameLst>
                                          <p:attrName>r</p:attrName>
                                        </p:attrNameLst>
                                      </p:cBhvr>
                                    </p:animRot>
                                  </p:childTnLst>
                                </p:cTn>
                              </p:par>
                              <p:par>
                                <p:cTn id="23" presetID="7" presetClass="exit" presetSubtype="1" fill="hold" grpId="0" nodeType="withEffect">
                                  <p:stCondLst>
                                    <p:cond delay="0"/>
                                  </p:stCondLst>
                                  <p:childTnLst>
                                    <p:anim calcmode="lin" valueType="num">
                                      <p:cBhvr additive="base">
                                        <p:cTn id="24" dur="8000"/>
                                        <p:tgtEl>
                                          <p:spTgt spid="6"/>
                                        </p:tgtEl>
                                        <p:attrNameLst>
                                          <p:attrName>ppt_x</p:attrName>
                                        </p:attrNameLst>
                                      </p:cBhvr>
                                      <p:tavLst>
                                        <p:tav tm="0">
                                          <p:val>
                                            <p:strVal val="ppt_x"/>
                                          </p:val>
                                        </p:tav>
                                        <p:tav tm="100000">
                                          <p:val>
                                            <p:strVal val="ppt_x"/>
                                          </p:val>
                                        </p:tav>
                                      </p:tavLst>
                                    </p:anim>
                                    <p:anim calcmode="lin" valueType="num">
                                      <p:cBhvr additive="base">
                                        <p:cTn id="25" dur="8000"/>
                                        <p:tgtEl>
                                          <p:spTgt spid="6"/>
                                        </p:tgtEl>
                                        <p:attrNameLst>
                                          <p:attrName>ppt_y</p:attrName>
                                        </p:attrNameLst>
                                      </p:cBhvr>
                                      <p:tavLst>
                                        <p:tav tm="0">
                                          <p:val>
                                            <p:strVal val="ppt_y"/>
                                          </p:val>
                                        </p:tav>
                                        <p:tav tm="100000">
                                          <p:val>
                                            <p:strVal val="0-ppt_h/2"/>
                                          </p:val>
                                        </p:tav>
                                      </p:tavLst>
                                    </p:anim>
                                    <p:set>
                                      <p:cBhvr>
                                        <p:cTn id="26" dur="1" fill="hold">
                                          <p:stCondLst>
                                            <p:cond delay="7999"/>
                                          </p:stCondLst>
                                        </p:cTn>
                                        <p:tgtEl>
                                          <p:spTgt spid="6"/>
                                        </p:tgtEl>
                                        <p:attrNameLst>
                                          <p:attrName>style.visibility</p:attrName>
                                        </p:attrNameLst>
                                      </p:cBhvr>
                                      <p:to>
                                        <p:strVal val="hidden"/>
                                      </p:to>
                                    </p:set>
                                  </p:childTnLst>
                                </p:cTn>
                              </p:par>
                              <p:par>
                                <p:cTn id="27" presetID="8" presetClass="emph" presetSubtype="0" fill="hold" grpId="1" nodeType="withEffect">
                                  <p:stCondLst>
                                    <p:cond delay="0"/>
                                  </p:stCondLst>
                                  <p:childTnLst>
                                    <p:animRot by="10800000">
                                      <p:cBhvr>
                                        <p:cTn id="28" dur="5000" fill="hold"/>
                                        <p:tgtEl>
                                          <p:spTgt spid="6"/>
                                        </p:tgtEl>
                                        <p:attrNameLst>
                                          <p:attrName>r</p:attrName>
                                        </p:attrNameLst>
                                      </p:cBhvr>
                                    </p:animRot>
                                  </p:childTnLst>
                                </p:cTn>
                              </p:par>
                              <p:par>
                                <p:cTn id="29" presetID="7" presetClass="exit" presetSubtype="4" fill="hold" grpId="0" nodeType="withEffect">
                                  <p:stCondLst>
                                    <p:cond delay="0"/>
                                  </p:stCondLst>
                                  <p:childTnLst>
                                    <p:anim calcmode="lin" valueType="num">
                                      <p:cBhvr additive="base">
                                        <p:cTn id="30" dur="8000"/>
                                        <p:tgtEl>
                                          <p:spTgt spid="7"/>
                                        </p:tgtEl>
                                        <p:attrNameLst>
                                          <p:attrName>ppt_x</p:attrName>
                                        </p:attrNameLst>
                                      </p:cBhvr>
                                      <p:tavLst>
                                        <p:tav tm="0">
                                          <p:val>
                                            <p:strVal val="ppt_x"/>
                                          </p:val>
                                        </p:tav>
                                        <p:tav tm="100000">
                                          <p:val>
                                            <p:strVal val="ppt_x"/>
                                          </p:val>
                                        </p:tav>
                                      </p:tavLst>
                                    </p:anim>
                                    <p:anim calcmode="lin" valueType="num">
                                      <p:cBhvr additive="base">
                                        <p:cTn id="31" dur="8000"/>
                                        <p:tgtEl>
                                          <p:spTgt spid="7"/>
                                        </p:tgtEl>
                                        <p:attrNameLst>
                                          <p:attrName>ppt_y</p:attrName>
                                        </p:attrNameLst>
                                      </p:cBhvr>
                                      <p:tavLst>
                                        <p:tav tm="0">
                                          <p:val>
                                            <p:strVal val="ppt_y"/>
                                          </p:val>
                                        </p:tav>
                                        <p:tav tm="100000">
                                          <p:val>
                                            <p:strVal val="1+ppt_h/2"/>
                                          </p:val>
                                        </p:tav>
                                      </p:tavLst>
                                    </p:anim>
                                    <p:set>
                                      <p:cBhvr>
                                        <p:cTn id="32" dur="1" fill="hold">
                                          <p:stCondLst>
                                            <p:cond delay="7999"/>
                                          </p:stCondLst>
                                        </p:cTn>
                                        <p:tgtEl>
                                          <p:spTgt spid="7"/>
                                        </p:tgtEl>
                                        <p:attrNameLst>
                                          <p:attrName>style.visibility</p:attrName>
                                        </p:attrNameLst>
                                      </p:cBhvr>
                                      <p:to>
                                        <p:strVal val="hidden"/>
                                      </p:to>
                                    </p:set>
                                  </p:childTnLst>
                                </p:cTn>
                              </p:par>
                              <p:par>
                                <p:cTn id="33" presetID="8" presetClass="emph" presetSubtype="0" fill="hold" grpId="1" nodeType="withEffect">
                                  <p:stCondLst>
                                    <p:cond delay="0"/>
                                  </p:stCondLst>
                                  <p:childTnLst>
                                    <p:animRot by="10800000">
                                      <p:cBhvr>
                                        <p:cTn id="34" dur="5000" fill="hold"/>
                                        <p:tgtEl>
                                          <p:spTgt spid="7"/>
                                        </p:tgtEl>
                                        <p:attrNameLst>
                                          <p:attrName>r</p:attrName>
                                        </p:attrNameLst>
                                      </p:cBhvr>
                                    </p:animRot>
                                  </p:childTnLst>
                                </p:cTn>
                              </p:par>
                              <p:par>
                                <p:cTn id="35" presetID="55"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8000" fill="hold"/>
                                        <p:tgtEl>
                                          <p:spTgt spid="8"/>
                                        </p:tgtEl>
                                        <p:attrNameLst>
                                          <p:attrName>ppt_w</p:attrName>
                                        </p:attrNameLst>
                                      </p:cBhvr>
                                      <p:tavLst>
                                        <p:tav tm="0">
                                          <p:val>
                                            <p:strVal val="#ppt_w*0.70"/>
                                          </p:val>
                                        </p:tav>
                                        <p:tav tm="100000">
                                          <p:val>
                                            <p:strVal val="#ppt_w"/>
                                          </p:val>
                                        </p:tav>
                                      </p:tavLst>
                                    </p:anim>
                                    <p:anim calcmode="lin" valueType="num">
                                      <p:cBhvr>
                                        <p:cTn id="38" dur="8000" fill="hold"/>
                                        <p:tgtEl>
                                          <p:spTgt spid="8"/>
                                        </p:tgtEl>
                                        <p:attrNameLst>
                                          <p:attrName>ppt_h</p:attrName>
                                        </p:attrNameLst>
                                      </p:cBhvr>
                                      <p:tavLst>
                                        <p:tav tm="0">
                                          <p:val>
                                            <p:strVal val="#ppt_h"/>
                                          </p:val>
                                        </p:tav>
                                        <p:tav tm="100000">
                                          <p:val>
                                            <p:strVal val="#ppt_h"/>
                                          </p:val>
                                        </p:tav>
                                      </p:tavLst>
                                    </p:anim>
                                    <p:animEffect transition="in" filter="fade">
                                      <p:cBhvr>
                                        <p:cTn id="39" dur="8000"/>
                                        <p:tgtEl>
                                          <p:spTgt spid="8"/>
                                        </p:tgtEl>
                                      </p:cBhvr>
                                    </p:animEffect>
                                  </p:childTnLst>
                                </p:cTn>
                              </p:par>
                              <p:par>
                                <p:cTn id="40" presetID="10" presetClass="entr" presetSubtype="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6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E:\MIS COSAS\DOCUMENTOS ANA\FLORES\VARIADAS\VARIADAS-2\169771.jpg"/>
          <p:cNvPicPr>
            <a:picLocks noChangeAspect="1" noChangeArrowheads="1"/>
          </p:cNvPicPr>
          <p:nvPr/>
        </p:nvPicPr>
        <p:blipFill>
          <a:blip r:embed="rId2"/>
          <a:srcRect/>
          <a:stretch>
            <a:fillRect/>
          </a:stretch>
        </p:blipFill>
        <p:spPr bwMode="auto">
          <a:xfrm>
            <a:off x="785786" y="785794"/>
            <a:ext cx="7643866" cy="5429287"/>
          </a:xfrm>
          <a:prstGeom prst="cloud">
            <a:avLst/>
          </a:prstGeom>
          <a:noFill/>
          <a:ln>
            <a:solidFill>
              <a:srgbClr val="FF3399"/>
            </a:solidFill>
          </a:ln>
        </p:spPr>
      </p:pic>
      <p:pic>
        <p:nvPicPr>
          <p:cNvPr id="1026" name="Picture 2" descr="C:\Documents and Settings\Ana María\Escritorio\Imagen2.png"/>
          <p:cNvPicPr>
            <a:picLocks noChangeAspect="1" noChangeArrowheads="1"/>
          </p:cNvPicPr>
          <p:nvPr/>
        </p:nvPicPr>
        <p:blipFill>
          <a:blip r:embed="rId3"/>
          <a:srcRect/>
          <a:stretch>
            <a:fillRect/>
          </a:stretch>
        </p:blipFill>
        <p:spPr bwMode="auto">
          <a:xfrm>
            <a:off x="0" y="0"/>
            <a:ext cx="9144000" cy="950913"/>
          </a:xfrm>
          <a:prstGeom prst="rect">
            <a:avLst/>
          </a:prstGeom>
          <a:noFill/>
          <a:ln w="9525">
            <a:noFill/>
            <a:miter lim="800000"/>
            <a:headEnd/>
            <a:tailEnd/>
          </a:ln>
        </p:spPr>
      </p:pic>
      <p:pic>
        <p:nvPicPr>
          <p:cNvPr id="1027" name="Picture 3" descr="C:\Documents and Settings\Ana María\Escritorio\Imagen2.png"/>
          <p:cNvPicPr>
            <a:picLocks noChangeAspect="1" noChangeArrowheads="1"/>
          </p:cNvPicPr>
          <p:nvPr/>
        </p:nvPicPr>
        <p:blipFill>
          <a:blip r:embed="rId4"/>
          <a:srcRect/>
          <a:stretch>
            <a:fillRect/>
          </a:stretch>
        </p:blipFill>
        <p:spPr bwMode="auto">
          <a:xfrm rot="10800000">
            <a:off x="0" y="0"/>
            <a:ext cx="1122363" cy="6858000"/>
          </a:xfrm>
          <a:prstGeom prst="rect">
            <a:avLst/>
          </a:prstGeom>
          <a:noFill/>
          <a:ln w="9525">
            <a:noFill/>
            <a:miter lim="800000"/>
            <a:headEnd/>
            <a:tailEnd/>
          </a:ln>
        </p:spPr>
      </p:pic>
      <p:pic>
        <p:nvPicPr>
          <p:cNvPr id="1028" name="Picture 4" descr="C:\Documents and Settings\Ana María\Escritorio\Imagen2.png"/>
          <p:cNvPicPr>
            <a:picLocks noChangeAspect="1" noChangeArrowheads="1"/>
          </p:cNvPicPr>
          <p:nvPr/>
        </p:nvPicPr>
        <p:blipFill>
          <a:blip r:embed="rId5"/>
          <a:srcRect/>
          <a:stretch>
            <a:fillRect/>
          </a:stretch>
        </p:blipFill>
        <p:spPr bwMode="auto">
          <a:xfrm rot="10800000">
            <a:off x="8120063" y="0"/>
            <a:ext cx="1023937" cy="6858000"/>
          </a:xfrm>
          <a:prstGeom prst="rect">
            <a:avLst/>
          </a:prstGeom>
          <a:noFill/>
          <a:ln w="9525">
            <a:noFill/>
            <a:miter lim="800000"/>
            <a:headEnd/>
            <a:tailEnd/>
          </a:ln>
        </p:spPr>
      </p:pic>
      <p:pic>
        <p:nvPicPr>
          <p:cNvPr id="1029" name="Picture 5" descr="C:\Documents and Settings\Ana María\Escritorio\Imagen2.png"/>
          <p:cNvPicPr>
            <a:picLocks noChangeAspect="1" noChangeArrowheads="1"/>
          </p:cNvPicPr>
          <p:nvPr/>
        </p:nvPicPr>
        <p:blipFill>
          <a:blip r:embed="rId6"/>
          <a:srcRect/>
          <a:stretch>
            <a:fillRect/>
          </a:stretch>
        </p:blipFill>
        <p:spPr bwMode="auto">
          <a:xfrm>
            <a:off x="0" y="5857875"/>
            <a:ext cx="9180513" cy="1000125"/>
          </a:xfrm>
          <a:prstGeom prst="rect">
            <a:avLst/>
          </a:prstGeom>
          <a:noFill/>
          <a:ln w="9525">
            <a:noFill/>
            <a:miter lim="800000"/>
            <a:headEnd/>
            <a:tailEnd/>
          </a:ln>
        </p:spPr>
      </p:pic>
      <p:pic>
        <p:nvPicPr>
          <p:cNvPr id="1031" name="Picture 7" descr="C:\Documents and Settings\Ana María\Escritorio\Imagen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p:nvPr/>
        </p:nvSpPr>
        <p:spPr>
          <a:xfrm>
            <a:off x="285750" y="4714875"/>
            <a:ext cx="5786438" cy="1570038"/>
          </a:xfrm>
          <a:prstGeom prst="rect">
            <a:avLst/>
          </a:prstGeom>
          <a:noFill/>
        </p:spPr>
        <p:txBody>
          <a:bodyPr>
            <a:spAutoFit/>
          </a:bodyPr>
          <a:lstStyle/>
          <a:p>
            <a:pPr fontAlgn="auto">
              <a:spcBef>
                <a:spcPts val="0"/>
              </a:spcBef>
              <a:spcAft>
                <a:spcPts val="0"/>
              </a:spcAft>
              <a:defRPr/>
            </a:pPr>
            <a:r>
              <a:rPr lang="es-CL" sz="3200" dirty="0">
                <a:solidFill>
                  <a:srgbClr val="66FF33"/>
                </a:solidFill>
                <a:effectLst>
                  <a:outerShdw blurRad="38100" dist="38100" dir="2700000" algn="tl">
                    <a:srgbClr val="000000">
                      <a:alpha val="43137"/>
                    </a:srgbClr>
                  </a:outerShdw>
                </a:effectLst>
                <a:latin typeface="Monotype Corsiva" pitchFamily="66" charset="0"/>
              </a:rPr>
              <a:t>Las palabras salidas del corazón entran en el corazón, pero las que salen de la lengua no pasan de los oídos.</a:t>
            </a:r>
          </a:p>
        </p:txBody>
      </p:sp>
    </p:spTree>
  </p:cSld>
  <p:clrMapOvr>
    <a:masterClrMapping/>
  </p:clrMapOvr>
  <p:transition advTm="1784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3000" fill="hold"/>
                                        <p:tgtEl>
                                          <p:spTgt spid="1026"/>
                                        </p:tgtEl>
                                        <p:attrNameLst>
                                          <p:attrName>ppt_x</p:attrName>
                                        </p:attrNameLst>
                                      </p:cBhvr>
                                      <p:tavLst>
                                        <p:tav tm="0">
                                          <p:val>
                                            <p:strVal val="1+#ppt_w/2"/>
                                          </p:val>
                                        </p:tav>
                                        <p:tav tm="100000">
                                          <p:val>
                                            <p:strVal val="#ppt_x"/>
                                          </p:val>
                                        </p:tav>
                                      </p:tavLst>
                                    </p:anim>
                                    <p:anim calcmode="lin" valueType="num">
                                      <p:cBhvr additive="base">
                                        <p:cTn id="8" dur="3000" fill="hold"/>
                                        <p:tgtEl>
                                          <p:spTgt spid="102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9"/>
                                        </p:tgtEl>
                                        <p:attrNameLst>
                                          <p:attrName>style.visibility</p:attrName>
                                        </p:attrNameLst>
                                      </p:cBhvr>
                                      <p:to>
                                        <p:strVal val="visible"/>
                                      </p:to>
                                    </p:set>
                                    <p:anim calcmode="lin" valueType="num">
                                      <p:cBhvr additive="base">
                                        <p:cTn id="11" dur="3000" fill="hold"/>
                                        <p:tgtEl>
                                          <p:spTgt spid="1029"/>
                                        </p:tgtEl>
                                        <p:attrNameLst>
                                          <p:attrName>ppt_x</p:attrName>
                                        </p:attrNameLst>
                                      </p:cBhvr>
                                      <p:tavLst>
                                        <p:tav tm="0">
                                          <p:val>
                                            <p:strVal val="0-#ppt_w/2"/>
                                          </p:val>
                                        </p:tav>
                                        <p:tav tm="100000">
                                          <p:val>
                                            <p:strVal val="#ppt_x"/>
                                          </p:val>
                                        </p:tav>
                                      </p:tavLst>
                                    </p:anim>
                                    <p:anim calcmode="lin" valueType="num">
                                      <p:cBhvr additive="base">
                                        <p:cTn id="12" dur="3000" fill="hold"/>
                                        <p:tgtEl>
                                          <p:spTgt spid="1029"/>
                                        </p:tgtEl>
                                        <p:attrNameLst>
                                          <p:attrName>ppt_y</p:attrName>
                                        </p:attrNameLst>
                                      </p:cBhvr>
                                      <p:tavLst>
                                        <p:tav tm="0">
                                          <p:val>
                                            <p:strVal val="#ppt_y"/>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additive="base">
                                        <p:cTn id="15" dur="3000" fill="hold"/>
                                        <p:tgtEl>
                                          <p:spTgt spid="1027"/>
                                        </p:tgtEl>
                                        <p:attrNameLst>
                                          <p:attrName>ppt_x</p:attrName>
                                        </p:attrNameLst>
                                      </p:cBhvr>
                                      <p:tavLst>
                                        <p:tav tm="0">
                                          <p:val>
                                            <p:strVal val="#ppt_x"/>
                                          </p:val>
                                        </p:tav>
                                        <p:tav tm="100000">
                                          <p:val>
                                            <p:strVal val="#ppt_x"/>
                                          </p:val>
                                        </p:tav>
                                      </p:tavLst>
                                    </p:anim>
                                    <p:anim calcmode="lin" valueType="num">
                                      <p:cBhvr additive="base">
                                        <p:cTn id="16" dur="3000" fill="hold"/>
                                        <p:tgtEl>
                                          <p:spTgt spid="1027"/>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additive="base">
                                        <p:cTn id="19" dur="3000" fill="hold"/>
                                        <p:tgtEl>
                                          <p:spTgt spid="1028"/>
                                        </p:tgtEl>
                                        <p:attrNameLst>
                                          <p:attrName>ppt_x</p:attrName>
                                        </p:attrNameLst>
                                      </p:cBhvr>
                                      <p:tavLst>
                                        <p:tav tm="0">
                                          <p:val>
                                            <p:strVal val="#ppt_x"/>
                                          </p:val>
                                        </p:tav>
                                        <p:tav tm="100000">
                                          <p:val>
                                            <p:strVal val="#ppt_x"/>
                                          </p:val>
                                        </p:tav>
                                      </p:tavLst>
                                    </p:anim>
                                    <p:anim calcmode="lin" valueType="num">
                                      <p:cBhvr additive="base">
                                        <p:cTn id="20" dur="3000" fill="hold"/>
                                        <p:tgtEl>
                                          <p:spTgt spid="1028"/>
                                        </p:tgtEl>
                                        <p:attrNameLst>
                                          <p:attrName>ppt_y</p:attrName>
                                        </p:attrNameLst>
                                      </p:cBhvr>
                                      <p:tavLst>
                                        <p:tav tm="0">
                                          <p:val>
                                            <p:strVal val="1+#ppt_h/2"/>
                                          </p:val>
                                        </p:tav>
                                        <p:tav tm="100000">
                                          <p:val>
                                            <p:strVal val="#ppt_y"/>
                                          </p:val>
                                        </p:tav>
                                      </p:tavLst>
                                    </p:anim>
                                  </p:childTnLst>
                                </p:cTn>
                              </p:par>
                            </p:childTnLst>
                          </p:cTn>
                        </p:par>
                        <p:par>
                          <p:cTn id="21" fill="hold">
                            <p:stCondLst>
                              <p:cond delay="3000"/>
                            </p:stCondLst>
                            <p:childTnLst>
                              <p:par>
                                <p:cTn id="22" presetID="10" presetClass="entr" presetSubtype="0" fill="hold" nodeType="afterEffect">
                                  <p:stCondLst>
                                    <p:cond delay="0"/>
                                  </p:stCondLst>
                                  <p:childTnLst>
                                    <p:set>
                                      <p:cBhvr>
                                        <p:cTn id="23" dur="1" fill="hold">
                                          <p:stCondLst>
                                            <p:cond delay="0"/>
                                          </p:stCondLst>
                                        </p:cTn>
                                        <p:tgtEl>
                                          <p:spTgt spid="17410"/>
                                        </p:tgtEl>
                                        <p:attrNameLst>
                                          <p:attrName>style.visibility</p:attrName>
                                        </p:attrNameLst>
                                      </p:cBhvr>
                                      <p:to>
                                        <p:strVal val="visible"/>
                                      </p:to>
                                    </p:set>
                                    <p:animEffect transition="in" filter="fade">
                                      <p:cBhvr>
                                        <p:cTn id="24" dur="3000"/>
                                        <p:tgtEl>
                                          <p:spTgt spid="17410"/>
                                        </p:tgtEl>
                                      </p:cBhvr>
                                    </p:animEffect>
                                  </p:childTnLst>
                                </p:cTn>
                              </p:par>
                            </p:childTnLst>
                          </p:cTn>
                        </p:par>
                        <p:par>
                          <p:cTn id="25" fill="hold">
                            <p:stCondLst>
                              <p:cond delay="6000"/>
                            </p:stCondLst>
                            <p:childTnLst>
                              <p:par>
                                <p:cTn id="26" presetID="2" presetClass="exit" presetSubtype="4" fill="hold" nodeType="afterEffect">
                                  <p:stCondLst>
                                    <p:cond delay="0"/>
                                  </p:stCondLst>
                                  <p:childTnLst>
                                    <p:anim calcmode="lin" valueType="num">
                                      <p:cBhvr additive="base">
                                        <p:cTn id="27" dur="3000"/>
                                        <p:tgtEl>
                                          <p:spTgt spid="1026"/>
                                        </p:tgtEl>
                                        <p:attrNameLst>
                                          <p:attrName>ppt_x</p:attrName>
                                        </p:attrNameLst>
                                      </p:cBhvr>
                                      <p:tavLst>
                                        <p:tav tm="0">
                                          <p:val>
                                            <p:strVal val="ppt_x"/>
                                          </p:val>
                                        </p:tav>
                                        <p:tav tm="100000">
                                          <p:val>
                                            <p:strVal val="ppt_x"/>
                                          </p:val>
                                        </p:tav>
                                      </p:tavLst>
                                    </p:anim>
                                    <p:anim calcmode="lin" valueType="num">
                                      <p:cBhvr additive="base">
                                        <p:cTn id="28" dur="3000"/>
                                        <p:tgtEl>
                                          <p:spTgt spid="1026"/>
                                        </p:tgtEl>
                                        <p:attrNameLst>
                                          <p:attrName>ppt_y</p:attrName>
                                        </p:attrNameLst>
                                      </p:cBhvr>
                                      <p:tavLst>
                                        <p:tav tm="0">
                                          <p:val>
                                            <p:strVal val="ppt_y"/>
                                          </p:val>
                                        </p:tav>
                                        <p:tav tm="100000">
                                          <p:val>
                                            <p:strVal val="1+ppt_h/2"/>
                                          </p:val>
                                        </p:tav>
                                      </p:tavLst>
                                    </p:anim>
                                    <p:set>
                                      <p:cBhvr>
                                        <p:cTn id="29" dur="1" fill="hold">
                                          <p:stCondLst>
                                            <p:cond delay="2999"/>
                                          </p:stCondLst>
                                        </p:cTn>
                                        <p:tgtEl>
                                          <p:spTgt spid="1026"/>
                                        </p:tgtEl>
                                        <p:attrNameLst>
                                          <p:attrName>style.visibility</p:attrName>
                                        </p:attrNameLst>
                                      </p:cBhvr>
                                      <p:to>
                                        <p:strVal val="hidden"/>
                                      </p:to>
                                    </p:set>
                                  </p:childTnLst>
                                </p:cTn>
                              </p:par>
                              <p:par>
                                <p:cTn id="30" presetID="2" presetClass="exit" presetSubtype="1" fill="hold" nodeType="withEffect">
                                  <p:stCondLst>
                                    <p:cond delay="0"/>
                                  </p:stCondLst>
                                  <p:childTnLst>
                                    <p:anim calcmode="lin" valueType="num">
                                      <p:cBhvr additive="base">
                                        <p:cTn id="31" dur="3000"/>
                                        <p:tgtEl>
                                          <p:spTgt spid="1029"/>
                                        </p:tgtEl>
                                        <p:attrNameLst>
                                          <p:attrName>ppt_x</p:attrName>
                                        </p:attrNameLst>
                                      </p:cBhvr>
                                      <p:tavLst>
                                        <p:tav tm="0">
                                          <p:val>
                                            <p:strVal val="ppt_x"/>
                                          </p:val>
                                        </p:tav>
                                        <p:tav tm="100000">
                                          <p:val>
                                            <p:strVal val="ppt_x"/>
                                          </p:val>
                                        </p:tav>
                                      </p:tavLst>
                                    </p:anim>
                                    <p:anim calcmode="lin" valueType="num">
                                      <p:cBhvr additive="base">
                                        <p:cTn id="32" dur="3000"/>
                                        <p:tgtEl>
                                          <p:spTgt spid="1029"/>
                                        </p:tgtEl>
                                        <p:attrNameLst>
                                          <p:attrName>ppt_y</p:attrName>
                                        </p:attrNameLst>
                                      </p:cBhvr>
                                      <p:tavLst>
                                        <p:tav tm="0">
                                          <p:val>
                                            <p:strVal val="ppt_y"/>
                                          </p:val>
                                        </p:tav>
                                        <p:tav tm="100000">
                                          <p:val>
                                            <p:strVal val="0-ppt_h/2"/>
                                          </p:val>
                                        </p:tav>
                                      </p:tavLst>
                                    </p:anim>
                                    <p:set>
                                      <p:cBhvr>
                                        <p:cTn id="33" dur="1" fill="hold">
                                          <p:stCondLst>
                                            <p:cond delay="2999"/>
                                          </p:stCondLst>
                                        </p:cTn>
                                        <p:tgtEl>
                                          <p:spTgt spid="1029"/>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1027"/>
                                        </p:tgtEl>
                                        <p:attrNameLst>
                                          <p:attrName>ppt_x</p:attrName>
                                        </p:attrNameLst>
                                      </p:cBhvr>
                                      <p:tavLst>
                                        <p:tav tm="0">
                                          <p:val>
                                            <p:strVal val="ppt_x"/>
                                          </p:val>
                                        </p:tav>
                                        <p:tav tm="100000">
                                          <p:val>
                                            <p:strVal val="1+ppt_w/2"/>
                                          </p:val>
                                        </p:tav>
                                      </p:tavLst>
                                    </p:anim>
                                    <p:anim calcmode="lin" valueType="num">
                                      <p:cBhvr additive="base">
                                        <p:cTn id="36" dur="3000"/>
                                        <p:tgtEl>
                                          <p:spTgt spid="1027"/>
                                        </p:tgtEl>
                                        <p:attrNameLst>
                                          <p:attrName>ppt_y</p:attrName>
                                        </p:attrNameLst>
                                      </p:cBhvr>
                                      <p:tavLst>
                                        <p:tav tm="0">
                                          <p:val>
                                            <p:strVal val="ppt_y"/>
                                          </p:val>
                                        </p:tav>
                                        <p:tav tm="100000">
                                          <p:val>
                                            <p:strVal val="ppt_y"/>
                                          </p:val>
                                        </p:tav>
                                      </p:tavLst>
                                    </p:anim>
                                    <p:set>
                                      <p:cBhvr>
                                        <p:cTn id="37" dur="1" fill="hold">
                                          <p:stCondLst>
                                            <p:cond delay="2999"/>
                                          </p:stCondLst>
                                        </p:cTn>
                                        <p:tgtEl>
                                          <p:spTgt spid="1027"/>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1028"/>
                                        </p:tgtEl>
                                        <p:attrNameLst>
                                          <p:attrName>ppt_x</p:attrName>
                                        </p:attrNameLst>
                                      </p:cBhvr>
                                      <p:tavLst>
                                        <p:tav tm="0">
                                          <p:val>
                                            <p:strVal val="ppt_x"/>
                                          </p:val>
                                        </p:tav>
                                        <p:tav tm="100000">
                                          <p:val>
                                            <p:strVal val="0-ppt_w/2"/>
                                          </p:val>
                                        </p:tav>
                                      </p:tavLst>
                                    </p:anim>
                                    <p:anim calcmode="lin" valueType="num">
                                      <p:cBhvr additive="base">
                                        <p:cTn id="40" dur="3000"/>
                                        <p:tgtEl>
                                          <p:spTgt spid="1028"/>
                                        </p:tgtEl>
                                        <p:attrNameLst>
                                          <p:attrName>ppt_y</p:attrName>
                                        </p:attrNameLst>
                                      </p:cBhvr>
                                      <p:tavLst>
                                        <p:tav tm="0">
                                          <p:val>
                                            <p:strVal val="ppt_y"/>
                                          </p:val>
                                        </p:tav>
                                        <p:tav tm="100000">
                                          <p:val>
                                            <p:strVal val="ppt_y"/>
                                          </p:val>
                                        </p:tav>
                                      </p:tavLst>
                                    </p:anim>
                                    <p:set>
                                      <p:cBhvr>
                                        <p:cTn id="41" dur="1" fill="hold">
                                          <p:stCondLst>
                                            <p:cond delay="2999"/>
                                          </p:stCondLst>
                                        </p:cTn>
                                        <p:tgtEl>
                                          <p:spTgt spid="1028"/>
                                        </p:tgtEl>
                                        <p:attrNameLst>
                                          <p:attrName>style.visibility</p:attrName>
                                        </p:attrNameLst>
                                      </p:cBhvr>
                                      <p:to>
                                        <p:strVal val="hidden"/>
                                      </p:to>
                                    </p:set>
                                  </p:childTnLst>
                                </p:cTn>
                              </p:par>
                              <p:par>
                                <p:cTn id="42" presetID="10" presetClass="entr" presetSubtype="0" fill="hold" nodeType="withEffect">
                                  <p:stCondLst>
                                    <p:cond delay="0"/>
                                  </p:stCondLst>
                                  <p:childTnLst>
                                    <p:set>
                                      <p:cBhvr>
                                        <p:cTn id="43" dur="1" fill="hold">
                                          <p:stCondLst>
                                            <p:cond delay="0"/>
                                          </p:stCondLst>
                                        </p:cTn>
                                        <p:tgtEl>
                                          <p:spTgt spid="1031"/>
                                        </p:tgtEl>
                                        <p:attrNameLst>
                                          <p:attrName>style.visibility</p:attrName>
                                        </p:attrNameLst>
                                      </p:cBhvr>
                                      <p:to>
                                        <p:strVal val="visible"/>
                                      </p:to>
                                    </p:set>
                                    <p:animEffect transition="in" filter="fade">
                                      <p:cBhvr>
                                        <p:cTn id="44" dur="5000"/>
                                        <p:tgtEl>
                                          <p:spTgt spid="1031"/>
                                        </p:tgtEl>
                                      </p:cBhvr>
                                    </p:animEffect>
                                  </p:childTnLst>
                                </p:cTn>
                              </p:par>
                              <p:par>
                                <p:cTn id="45" presetID="10" presetClass="entr" presetSubtype="0" fill="hold" grpId="0" nodeType="withEffect">
                                  <p:stCondLst>
                                    <p:cond delay="200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E:\MIS COSAS\DOCUMENTOS ANA\FLORES\VARIADAS\VARIADAS-4\21774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9" name="28 Rectángulo"/>
          <p:cNvSpPr/>
          <p:nvPr/>
        </p:nvSpPr>
        <p:spPr>
          <a:xfrm>
            <a:off x="0" y="0"/>
            <a:ext cx="1643042" cy="6858000"/>
          </a:xfrm>
          <a:prstGeom prst="rect">
            <a:avLst/>
          </a:prstGeom>
          <a:gradFill>
            <a:gsLst>
              <a:gs pos="0">
                <a:srgbClr val="00B050"/>
              </a:gs>
              <a:gs pos="50000">
                <a:srgbClr val="FF99FF"/>
              </a:gs>
              <a:gs pos="100000">
                <a:srgbClr val="00B050"/>
              </a:gs>
            </a:gsLst>
            <a:lin ang="5400000" scaled="0"/>
          </a:gradFill>
          <a:ln>
            <a:noFill/>
          </a:ln>
          <a:scene3d>
            <a:camera prst="orthographicFront"/>
            <a:lightRig rig="threePt" dir="t"/>
          </a:scene3d>
          <a:sp3d>
            <a:bevelT w="508000" h="254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42" name="41 Rectángulo"/>
          <p:cNvSpPr/>
          <p:nvPr/>
        </p:nvSpPr>
        <p:spPr>
          <a:xfrm>
            <a:off x="1214414" y="0"/>
            <a:ext cx="1643042" cy="6858000"/>
          </a:xfrm>
          <a:prstGeom prst="rect">
            <a:avLst/>
          </a:prstGeom>
          <a:gradFill>
            <a:gsLst>
              <a:gs pos="0">
                <a:srgbClr val="00B050"/>
              </a:gs>
              <a:gs pos="50000">
                <a:srgbClr val="FF99FF"/>
              </a:gs>
              <a:gs pos="100000">
                <a:srgbClr val="00B050"/>
              </a:gs>
            </a:gsLst>
            <a:lin ang="5400000" scaled="0"/>
          </a:gradFill>
          <a:ln>
            <a:noFill/>
          </a:ln>
          <a:scene3d>
            <a:camera prst="orthographicFront"/>
            <a:lightRig rig="threePt" dir="t"/>
          </a:scene3d>
          <a:sp3d>
            <a:bevelT w="508000" h="254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43" name="42 Rectángulo"/>
          <p:cNvSpPr/>
          <p:nvPr/>
        </p:nvSpPr>
        <p:spPr>
          <a:xfrm>
            <a:off x="2500298" y="0"/>
            <a:ext cx="1643042" cy="6858000"/>
          </a:xfrm>
          <a:prstGeom prst="rect">
            <a:avLst/>
          </a:prstGeom>
          <a:gradFill>
            <a:gsLst>
              <a:gs pos="0">
                <a:srgbClr val="00B050"/>
              </a:gs>
              <a:gs pos="50000">
                <a:srgbClr val="FF99FF"/>
              </a:gs>
              <a:gs pos="100000">
                <a:srgbClr val="00B050"/>
              </a:gs>
            </a:gsLst>
            <a:lin ang="5400000" scaled="0"/>
          </a:gradFill>
          <a:ln>
            <a:noFill/>
          </a:ln>
          <a:scene3d>
            <a:camera prst="orthographicFront"/>
            <a:lightRig rig="threePt" dir="t"/>
          </a:scene3d>
          <a:sp3d>
            <a:bevelT w="508000" h="254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44" name="43 Rectángulo"/>
          <p:cNvSpPr/>
          <p:nvPr/>
        </p:nvSpPr>
        <p:spPr>
          <a:xfrm>
            <a:off x="3714744" y="0"/>
            <a:ext cx="1643042" cy="6858000"/>
          </a:xfrm>
          <a:prstGeom prst="rect">
            <a:avLst/>
          </a:prstGeom>
          <a:gradFill>
            <a:gsLst>
              <a:gs pos="0">
                <a:srgbClr val="00B050"/>
              </a:gs>
              <a:gs pos="50000">
                <a:srgbClr val="FF99FF"/>
              </a:gs>
              <a:gs pos="100000">
                <a:srgbClr val="00B050"/>
              </a:gs>
            </a:gsLst>
            <a:lin ang="5400000" scaled="0"/>
          </a:gradFill>
          <a:ln>
            <a:noFill/>
          </a:ln>
          <a:scene3d>
            <a:camera prst="orthographicFront"/>
            <a:lightRig rig="threePt" dir="t"/>
          </a:scene3d>
          <a:sp3d>
            <a:bevelT w="508000" h="254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45" name="44 Rectángulo"/>
          <p:cNvSpPr/>
          <p:nvPr/>
        </p:nvSpPr>
        <p:spPr>
          <a:xfrm>
            <a:off x="4929190" y="0"/>
            <a:ext cx="1714512" cy="6858000"/>
          </a:xfrm>
          <a:prstGeom prst="rect">
            <a:avLst/>
          </a:prstGeom>
          <a:gradFill>
            <a:gsLst>
              <a:gs pos="0">
                <a:srgbClr val="00B050"/>
              </a:gs>
              <a:gs pos="50000">
                <a:srgbClr val="FF99FF"/>
              </a:gs>
              <a:gs pos="100000">
                <a:srgbClr val="00B050"/>
              </a:gs>
            </a:gsLst>
            <a:lin ang="5400000" scaled="0"/>
          </a:gradFill>
          <a:ln>
            <a:noFill/>
          </a:ln>
          <a:scene3d>
            <a:camera prst="orthographicFront"/>
            <a:lightRig rig="threePt" dir="t"/>
          </a:scene3d>
          <a:sp3d>
            <a:bevelT w="508000" h="254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46" name="45 Rectángulo"/>
          <p:cNvSpPr/>
          <p:nvPr/>
        </p:nvSpPr>
        <p:spPr>
          <a:xfrm>
            <a:off x="6215074" y="0"/>
            <a:ext cx="1643074" cy="6858000"/>
          </a:xfrm>
          <a:prstGeom prst="rect">
            <a:avLst/>
          </a:prstGeom>
          <a:gradFill>
            <a:gsLst>
              <a:gs pos="0">
                <a:srgbClr val="00B050"/>
              </a:gs>
              <a:gs pos="50000">
                <a:srgbClr val="FF99FF"/>
              </a:gs>
              <a:gs pos="100000">
                <a:srgbClr val="00B050"/>
              </a:gs>
            </a:gsLst>
            <a:lin ang="5400000" scaled="0"/>
          </a:gradFill>
          <a:ln>
            <a:noFill/>
          </a:ln>
          <a:scene3d>
            <a:camera prst="orthographicFront"/>
            <a:lightRig rig="threePt" dir="t"/>
          </a:scene3d>
          <a:sp3d>
            <a:bevelT w="508000" h="254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47" name="46 Rectángulo"/>
          <p:cNvSpPr/>
          <p:nvPr/>
        </p:nvSpPr>
        <p:spPr>
          <a:xfrm>
            <a:off x="7572396" y="0"/>
            <a:ext cx="1571604" cy="6858000"/>
          </a:xfrm>
          <a:prstGeom prst="rect">
            <a:avLst/>
          </a:prstGeom>
          <a:gradFill>
            <a:gsLst>
              <a:gs pos="0">
                <a:srgbClr val="00B050"/>
              </a:gs>
              <a:gs pos="50000">
                <a:srgbClr val="FF99FF"/>
              </a:gs>
              <a:gs pos="100000">
                <a:srgbClr val="00B050"/>
              </a:gs>
            </a:gsLst>
            <a:lin ang="5400000" scaled="0"/>
          </a:gradFill>
          <a:ln>
            <a:noFill/>
          </a:ln>
          <a:scene3d>
            <a:camera prst="orthographicFront"/>
            <a:lightRig rig="threePt" dir="t"/>
          </a:scene3d>
          <a:sp3d>
            <a:bevelT w="508000" h="254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nodeType="afterEffect">
                                  <p:stCondLst>
                                    <p:cond delay="0"/>
                                  </p:stCondLst>
                                  <p:childTnLst>
                                    <p:animEffect transition="out" filter="wheel(4)">
                                      <p:cBhvr>
                                        <p:cTn id="6" dur="5000"/>
                                        <p:tgtEl>
                                          <p:spTgt spid="29"/>
                                        </p:tgtEl>
                                      </p:cBhvr>
                                    </p:animEffect>
                                    <p:set>
                                      <p:cBhvr>
                                        <p:cTn id="7" dur="1" fill="hold">
                                          <p:stCondLst>
                                            <p:cond delay="4999"/>
                                          </p:stCondLst>
                                        </p:cTn>
                                        <p:tgtEl>
                                          <p:spTgt spid="29"/>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42"/>
                                        </p:tgtEl>
                                      </p:cBhvr>
                                    </p:animEffect>
                                    <p:set>
                                      <p:cBhvr>
                                        <p:cTn id="10" dur="1" fill="hold">
                                          <p:stCondLst>
                                            <p:cond delay="4999"/>
                                          </p:stCondLst>
                                        </p:cTn>
                                        <p:tgtEl>
                                          <p:spTgt spid="42"/>
                                        </p:tgtEl>
                                        <p:attrNameLst>
                                          <p:attrName>style.visibility</p:attrName>
                                        </p:attrNameLst>
                                      </p:cBhvr>
                                      <p:to>
                                        <p:strVal val="hidden"/>
                                      </p:to>
                                    </p:set>
                                  </p:childTnLst>
                                </p:cTn>
                              </p:par>
                              <p:par>
                                <p:cTn id="11" presetID="21" presetClass="exit" presetSubtype="4" fill="hold" nodeType="withEffect">
                                  <p:stCondLst>
                                    <p:cond delay="0"/>
                                  </p:stCondLst>
                                  <p:childTnLst>
                                    <p:animEffect transition="out" filter="wheel(4)">
                                      <p:cBhvr>
                                        <p:cTn id="12" dur="5000"/>
                                        <p:tgtEl>
                                          <p:spTgt spid="43"/>
                                        </p:tgtEl>
                                      </p:cBhvr>
                                    </p:animEffect>
                                    <p:set>
                                      <p:cBhvr>
                                        <p:cTn id="13" dur="1" fill="hold">
                                          <p:stCondLst>
                                            <p:cond delay="4999"/>
                                          </p:stCondLst>
                                        </p:cTn>
                                        <p:tgtEl>
                                          <p:spTgt spid="43"/>
                                        </p:tgtEl>
                                        <p:attrNameLst>
                                          <p:attrName>style.visibility</p:attrName>
                                        </p:attrNameLst>
                                      </p:cBhvr>
                                      <p:to>
                                        <p:strVal val="hidden"/>
                                      </p:to>
                                    </p:set>
                                  </p:childTnLst>
                                </p:cTn>
                              </p:par>
                              <p:par>
                                <p:cTn id="14" presetID="21" presetClass="exit" presetSubtype="4" fill="hold" nodeType="withEffect">
                                  <p:stCondLst>
                                    <p:cond delay="0"/>
                                  </p:stCondLst>
                                  <p:childTnLst>
                                    <p:animEffect transition="out" filter="wheel(4)">
                                      <p:cBhvr>
                                        <p:cTn id="15" dur="5000"/>
                                        <p:tgtEl>
                                          <p:spTgt spid="44"/>
                                        </p:tgtEl>
                                      </p:cBhvr>
                                    </p:animEffect>
                                    <p:set>
                                      <p:cBhvr>
                                        <p:cTn id="16" dur="1" fill="hold">
                                          <p:stCondLst>
                                            <p:cond delay="4999"/>
                                          </p:stCondLst>
                                        </p:cTn>
                                        <p:tgtEl>
                                          <p:spTgt spid="44"/>
                                        </p:tgtEl>
                                        <p:attrNameLst>
                                          <p:attrName>style.visibility</p:attrName>
                                        </p:attrNameLst>
                                      </p:cBhvr>
                                      <p:to>
                                        <p:strVal val="hidden"/>
                                      </p:to>
                                    </p:set>
                                  </p:childTnLst>
                                </p:cTn>
                              </p:par>
                              <p:par>
                                <p:cTn id="17" presetID="21" presetClass="exit" presetSubtype="4" fill="hold" nodeType="withEffect">
                                  <p:stCondLst>
                                    <p:cond delay="0"/>
                                  </p:stCondLst>
                                  <p:childTnLst>
                                    <p:animEffect transition="out" filter="wheel(4)">
                                      <p:cBhvr>
                                        <p:cTn id="18" dur="5000"/>
                                        <p:tgtEl>
                                          <p:spTgt spid="45"/>
                                        </p:tgtEl>
                                      </p:cBhvr>
                                    </p:animEffect>
                                    <p:set>
                                      <p:cBhvr>
                                        <p:cTn id="19" dur="1" fill="hold">
                                          <p:stCondLst>
                                            <p:cond delay="4999"/>
                                          </p:stCondLst>
                                        </p:cTn>
                                        <p:tgtEl>
                                          <p:spTgt spid="45"/>
                                        </p:tgtEl>
                                        <p:attrNameLst>
                                          <p:attrName>style.visibility</p:attrName>
                                        </p:attrNameLst>
                                      </p:cBhvr>
                                      <p:to>
                                        <p:strVal val="hidden"/>
                                      </p:to>
                                    </p:set>
                                  </p:childTnLst>
                                </p:cTn>
                              </p:par>
                              <p:par>
                                <p:cTn id="20" presetID="21" presetClass="exit" presetSubtype="4" fill="hold" nodeType="withEffect">
                                  <p:stCondLst>
                                    <p:cond delay="0"/>
                                  </p:stCondLst>
                                  <p:childTnLst>
                                    <p:animEffect transition="out" filter="wheel(4)">
                                      <p:cBhvr>
                                        <p:cTn id="21" dur="5000"/>
                                        <p:tgtEl>
                                          <p:spTgt spid="46"/>
                                        </p:tgtEl>
                                      </p:cBhvr>
                                    </p:animEffect>
                                    <p:set>
                                      <p:cBhvr>
                                        <p:cTn id="22" dur="1" fill="hold">
                                          <p:stCondLst>
                                            <p:cond delay="4999"/>
                                          </p:stCondLst>
                                        </p:cTn>
                                        <p:tgtEl>
                                          <p:spTgt spid="46"/>
                                        </p:tgtEl>
                                        <p:attrNameLst>
                                          <p:attrName>style.visibility</p:attrName>
                                        </p:attrNameLst>
                                      </p:cBhvr>
                                      <p:to>
                                        <p:strVal val="hidden"/>
                                      </p:to>
                                    </p:set>
                                  </p:childTnLst>
                                </p:cTn>
                              </p:par>
                              <p:par>
                                <p:cTn id="23" presetID="21" presetClass="exit" presetSubtype="4" fill="hold" nodeType="withEffect">
                                  <p:stCondLst>
                                    <p:cond delay="0"/>
                                  </p:stCondLst>
                                  <p:childTnLst>
                                    <p:animEffect transition="out" filter="wheel(4)">
                                      <p:cBhvr>
                                        <p:cTn id="24" dur="5000"/>
                                        <p:tgtEl>
                                          <p:spTgt spid="47"/>
                                        </p:tgtEl>
                                      </p:cBhvr>
                                    </p:animEffect>
                                    <p:set>
                                      <p:cBhvr>
                                        <p:cTn id="25" dur="1" fill="hold">
                                          <p:stCondLst>
                                            <p:cond delay="4999"/>
                                          </p:stCondLst>
                                        </p:cTn>
                                        <p:tgtEl>
                                          <p:spTgt spid="47"/>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0" fill="hold"/>
                                        <p:tgtEl>
                                          <p:spTgt spid="9"/>
                                        </p:tgtEl>
                                        <p:attrNameLst>
                                          <p:attrName>ppt_w</p:attrName>
                                        </p:attrNameLst>
                                      </p:cBhvr>
                                      <p:tavLst>
                                        <p:tav tm="0">
                                          <p:val>
                                            <p:strVal val="4/3*#ppt_w"/>
                                          </p:val>
                                        </p:tav>
                                        <p:tav tm="100000">
                                          <p:val>
                                            <p:strVal val="#ppt_w"/>
                                          </p:val>
                                        </p:tav>
                                      </p:tavLst>
                                    </p:anim>
                                    <p:anim calcmode="lin" valueType="num">
                                      <p:cBhvr>
                                        <p:cTn id="29" dur="5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Triángulo isósceles"/>
          <p:cNvSpPr/>
          <p:nvPr/>
        </p:nvSpPr>
        <p:spPr>
          <a:xfrm>
            <a:off x="0" y="0"/>
            <a:ext cx="2357438" cy="6858000"/>
          </a:xfrm>
          <a:prstGeom prs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5" name="14 Triángulo isósceles"/>
          <p:cNvSpPr/>
          <p:nvPr/>
        </p:nvSpPr>
        <p:spPr>
          <a:xfrm>
            <a:off x="2286000" y="0"/>
            <a:ext cx="2357438" cy="6858000"/>
          </a:xfrm>
          <a:prstGeom prs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6" name="15 Triángulo isósceles"/>
          <p:cNvSpPr/>
          <p:nvPr/>
        </p:nvSpPr>
        <p:spPr>
          <a:xfrm>
            <a:off x="4500563" y="0"/>
            <a:ext cx="2500312" cy="6858000"/>
          </a:xfrm>
          <a:prstGeom prs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7" name="16 Triángulo isósceles"/>
          <p:cNvSpPr/>
          <p:nvPr/>
        </p:nvSpPr>
        <p:spPr>
          <a:xfrm>
            <a:off x="6929438" y="0"/>
            <a:ext cx="2357437" cy="6858000"/>
          </a:xfrm>
          <a:prstGeom prs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8" name="17 Triángulo isósceles"/>
          <p:cNvSpPr/>
          <p:nvPr/>
        </p:nvSpPr>
        <p:spPr>
          <a:xfrm rot="10800000">
            <a:off x="-1179513" y="0"/>
            <a:ext cx="2359026" cy="685800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9" name="18 Triángulo isósceles"/>
          <p:cNvSpPr/>
          <p:nvPr/>
        </p:nvSpPr>
        <p:spPr>
          <a:xfrm rot="10800000">
            <a:off x="3429000" y="0"/>
            <a:ext cx="2357438" cy="685800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0" name="19 Triángulo isósceles"/>
          <p:cNvSpPr/>
          <p:nvPr/>
        </p:nvSpPr>
        <p:spPr>
          <a:xfrm rot="10800000">
            <a:off x="5786438" y="0"/>
            <a:ext cx="2357437" cy="685800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1" name="20 Triángulo isósceles"/>
          <p:cNvSpPr/>
          <p:nvPr/>
        </p:nvSpPr>
        <p:spPr>
          <a:xfrm rot="10800000">
            <a:off x="8072438" y="0"/>
            <a:ext cx="2357437" cy="685800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2" name="21 Triángulo isósceles"/>
          <p:cNvSpPr/>
          <p:nvPr/>
        </p:nvSpPr>
        <p:spPr>
          <a:xfrm rot="10800000">
            <a:off x="1143000" y="0"/>
            <a:ext cx="2357438" cy="685800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pic>
        <p:nvPicPr>
          <p:cNvPr id="11" name="Picture 2" descr="C:\Documents and Settings\Ana María\Escritorio\6739868763_9437477caf_b.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2" name="11 CuadroTexto"/>
          <p:cNvSpPr txBox="1">
            <a:spLocks noChangeArrowheads="1"/>
          </p:cNvSpPr>
          <p:nvPr/>
        </p:nvSpPr>
        <p:spPr bwMode="auto">
          <a:xfrm>
            <a:off x="214313" y="357188"/>
            <a:ext cx="3571875" cy="3540125"/>
          </a:xfrm>
          <a:prstGeom prst="rect">
            <a:avLst/>
          </a:prstGeom>
          <a:noFill/>
          <a:ln w="9525">
            <a:noFill/>
            <a:miter lim="800000"/>
            <a:headEnd/>
            <a:tailEnd/>
          </a:ln>
        </p:spPr>
        <p:txBody>
          <a:bodyPr>
            <a:spAutoFit/>
          </a:bodyPr>
          <a:lstStyle/>
          <a:p>
            <a:r>
              <a:rPr lang="es-CL" sz="3200">
                <a:solidFill>
                  <a:srgbClr val="FFFF66"/>
                </a:solidFill>
                <a:latin typeface="Monotype Corsiva" pitchFamily="66" charset="0"/>
              </a:rPr>
              <a:t>   Habla, escucha,  sonríe, acaricia, besa, siente, piensa, ama y sueña  con el corazón. Tu vida tendrá sentido y plenitud si la vives desde el corazón.</a:t>
            </a:r>
          </a:p>
        </p:txBody>
      </p:sp>
    </p:spTree>
  </p:cSld>
  <p:clrMapOvr>
    <a:masterClrMapping/>
  </p:clrMapOvr>
  <p:transition spd="slow" advTm="15156">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afterEffect">
                                  <p:stCondLst>
                                    <p:cond delay="0"/>
                                  </p:stCondLst>
                                  <p:childTnLst>
                                    <p:anim calcmode="lin" valueType="num">
                                      <p:cBhvr>
                                        <p:cTn id="6" dur="5000"/>
                                        <p:tgtEl>
                                          <p:spTgt spid="18"/>
                                        </p:tgtEl>
                                        <p:attrNameLst>
                                          <p:attrName>ppt_x</p:attrName>
                                        </p:attrNameLst>
                                      </p:cBhvr>
                                      <p:tavLst>
                                        <p:tav tm="0">
                                          <p:val>
                                            <p:strVal val="ppt_x"/>
                                          </p:val>
                                        </p:tav>
                                        <p:tav tm="100000">
                                          <p:val>
                                            <p:strVal val="ppt_x"/>
                                          </p:val>
                                        </p:tav>
                                      </p:tavLst>
                                    </p:anim>
                                    <p:anim calcmode="lin" valueType="num">
                                      <p:cBhvr>
                                        <p:cTn id="7" dur="5000"/>
                                        <p:tgtEl>
                                          <p:spTgt spid="18"/>
                                        </p:tgtEl>
                                        <p:attrNameLst>
                                          <p:attrName>ppt_y</p:attrName>
                                        </p:attrNameLst>
                                      </p:cBhvr>
                                      <p:tavLst>
                                        <p:tav tm="0">
                                          <p:val>
                                            <p:strVal val="ppt_y"/>
                                          </p:val>
                                        </p:tav>
                                        <p:tav tm="100000">
                                          <p:val>
                                            <p:strVal val="ppt_y-ppt_h/2"/>
                                          </p:val>
                                        </p:tav>
                                      </p:tavLst>
                                    </p:anim>
                                    <p:anim calcmode="lin" valueType="num">
                                      <p:cBhvr>
                                        <p:cTn id="8" dur="5000"/>
                                        <p:tgtEl>
                                          <p:spTgt spid="18"/>
                                        </p:tgtEl>
                                        <p:attrNameLst>
                                          <p:attrName>ppt_w</p:attrName>
                                        </p:attrNameLst>
                                      </p:cBhvr>
                                      <p:tavLst>
                                        <p:tav tm="0">
                                          <p:val>
                                            <p:strVal val="ppt_w"/>
                                          </p:val>
                                        </p:tav>
                                        <p:tav tm="100000">
                                          <p:val>
                                            <p:strVal val="ppt_w"/>
                                          </p:val>
                                        </p:tav>
                                      </p:tavLst>
                                    </p:anim>
                                    <p:anim calcmode="lin" valueType="num">
                                      <p:cBhvr>
                                        <p:cTn id="9" dur="5000"/>
                                        <p:tgtEl>
                                          <p:spTgt spid="18"/>
                                        </p:tgtEl>
                                        <p:attrNameLst>
                                          <p:attrName>ppt_h</p:attrName>
                                        </p:attrNameLst>
                                      </p:cBhvr>
                                      <p:tavLst>
                                        <p:tav tm="0">
                                          <p:val>
                                            <p:strVal val="ppt_h"/>
                                          </p:val>
                                        </p:tav>
                                        <p:tav tm="100000">
                                          <p:val>
                                            <p:fltVal val="0"/>
                                          </p:val>
                                        </p:tav>
                                      </p:tavLst>
                                    </p:anim>
                                    <p:set>
                                      <p:cBhvr>
                                        <p:cTn id="10" dur="1" fill="hold">
                                          <p:stCondLst>
                                            <p:cond delay="4999"/>
                                          </p:stCondLst>
                                        </p:cTn>
                                        <p:tgtEl>
                                          <p:spTgt spid="18"/>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22"/>
                                        </p:tgtEl>
                                        <p:attrNameLst>
                                          <p:attrName>ppt_x</p:attrName>
                                        </p:attrNameLst>
                                      </p:cBhvr>
                                      <p:tavLst>
                                        <p:tav tm="0">
                                          <p:val>
                                            <p:strVal val="ppt_x"/>
                                          </p:val>
                                        </p:tav>
                                        <p:tav tm="100000">
                                          <p:val>
                                            <p:strVal val="ppt_x"/>
                                          </p:val>
                                        </p:tav>
                                      </p:tavLst>
                                    </p:anim>
                                    <p:anim calcmode="lin" valueType="num">
                                      <p:cBhvr>
                                        <p:cTn id="13" dur="5000"/>
                                        <p:tgtEl>
                                          <p:spTgt spid="22"/>
                                        </p:tgtEl>
                                        <p:attrNameLst>
                                          <p:attrName>ppt_y</p:attrName>
                                        </p:attrNameLst>
                                      </p:cBhvr>
                                      <p:tavLst>
                                        <p:tav tm="0">
                                          <p:val>
                                            <p:strVal val="ppt_y"/>
                                          </p:val>
                                        </p:tav>
                                        <p:tav tm="100000">
                                          <p:val>
                                            <p:strVal val="ppt_y-ppt_h/2"/>
                                          </p:val>
                                        </p:tav>
                                      </p:tavLst>
                                    </p:anim>
                                    <p:anim calcmode="lin" valueType="num">
                                      <p:cBhvr>
                                        <p:cTn id="14" dur="5000"/>
                                        <p:tgtEl>
                                          <p:spTgt spid="22"/>
                                        </p:tgtEl>
                                        <p:attrNameLst>
                                          <p:attrName>ppt_w</p:attrName>
                                        </p:attrNameLst>
                                      </p:cBhvr>
                                      <p:tavLst>
                                        <p:tav tm="0">
                                          <p:val>
                                            <p:strVal val="ppt_w"/>
                                          </p:val>
                                        </p:tav>
                                        <p:tav tm="100000">
                                          <p:val>
                                            <p:strVal val="ppt_w"/>
                                          </p:val>
                                        </p:tav>
                                      </p:tavLst>
                                    </p:anim>
                                    <p:anim calcmode="lin" valueType="num">
                                      <p:cBhvr>
                                        <p:cTn id="15" dur="5000"/>
                                        <p:tgtEl>
                                          <p:spTgt spid="22"/>
                                        </p:tgtEl>
                                        <p:attrNameLst>
                                          <p:attrName>ppt_h</p:attrName>
                                        </p:attrNameLst>
                                      </p:cBhvr>
                                      <p:tavLst>
                                        <p:tav tm="0">
                                          <p:val>
                                            <p:strVal val="ppt_h"/>
                                          </p:val>
                                        </p:tav>
                                        <p:tav tm="100000">
                                          <p:val>
                                            <p:fltVal val="0"/>
                                          </p:val>
                                        </p:tav>
                                      </p:tavLst>
                                    </p:anim>
                                    <p:set>
                                      <p:cBhvr>
                                        <p:cTn id="16" dur="1" fill="hold">
                                          <p:stCondLst>
                                            <p:cond delay="4999"/>
                                          </p:stCondLst>
                                        </p:cTn>
                                        <p:tgtEl>
                                          <p:spTgt spid="22"/>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19"/>
                                        </p:tgtEl>
                                        <p:attrNameLst>
                                          <p:attrName>ppt_x</p:attrName>
                                        </p:attrNameLst>
                                      </p:cBhvr>
                                      <p:tavLst>
                                        <p:tav tm="0">
                                          <p:val>
                                            <p:strVal val="ppt_x"/>
                                          </p:val>
                                        </p:tav>
                                        <p:tav tm="100000">
                                          <p:val>
                                            <p:strVal val="ppt_x"/>
                                          </p:val>
                                        </p:tav>
                                      </p:tavLst>
                                    </p:anim>
                                    <p:anim calcmode="lin" valueType="num">
                                      <p:cBhvr>
                                        <p:cTn id="19" dur="5000"/>
                                        <p:tgtEl>
                                          <p:spTgt spid="19"/>
                                        </p:tgtEl>
                                        <p:attrNameLst>
                                          <p:attrName>ppt_y</p:attrName>
                                        </p:attrNameLst>
                                      </p:cBhvr>
                                      <p:tavLst>
                                        <p:tav tm="0">
                                          <p:val>
                                            <p:strVal val="ppt_y"/>
                                          </p:val>
                                        </p:tav>
                                        <p:tav tm="100000">
                                          <p:val>
                                            <p:strVal val="ppt_y-ppt_h/2"/>
                                          </p:val>
                                        </p:tav>
                                      </p:tavLst>
                                    </p:anim>
                                    <p:anim calcmode="lin" valueType="num">
                                      <p:cBhvr>
                                        <p:cTn id="20" dur="5000"/>
                                        <p:tgtEl>
                                          <p:spTgt spid="19"/>
                                        </p:tgtEl>
                                        <p:attrNameLst>
                                          <p:attrName>ppt_w</p:attrName>
                                        </p:attrNameLst>
                                      </p:cBhvr>
                                      <p:tavLst>
                                        <p:tav tm="0">
                                          <p:val>
                                            <p:strVal val="ppt_w"/>
                                          </p:val>
                                        </p:tav>
                                        <p:tav tm="100000">
                                          <p:val>
                                            <p:strVal val="ppt_w"/>
                                          </p:val>
                                        </p:tav>
                                      </p:tavLst>
                                    </p:anim>
                                    <p:anim calcmode="lin" valueType="num">
                                      <p:cBhvr>
                                        <p:cTn id="21" dur="5000"/>
                                        <p:tgtEl>
                                          <p:spTgt spid="19"/>
                                        </p:tgtEl>
                                        <p:attrNameLst>
                                          <p:attrName>ppt_h</p:attrName>
                                        </p:attrNameLst>
                                      </p:cBhvr>
                                      <p:tavLst>
                                        <p:tav tm="0">
                                          <p:val>
                                            <p:strVal val="ppt_h"/>
                                          </p:val>
                                        </p:tav>
                                        <p:tav tm="100000">
                                          <p:val>
                                            <p:fltVal val="0"/>
                                          </p:val>
                                        </p:tav>
                                      </p:tavLst>
                                    </p:anim>
                                    <p:set>
                                      <p:cBhvr>
                                        <p:cTn id="22" dur="1" fill="hold">
                                          <p:stCondLst>
                                            <p:cond delay="4999"/>
                                          </p:stCondLst>
                                        </p:cTn>
                                        <p:tgtEl>
                                          <p:spTgt spid="19"/>
                                        </p:tgtEl>
                                        <p:attrNameLst>
                                          <p:attrName>style.visibility</p:attrName>
                                        </p:attrNameLst>
                                      </p:cBhvr>
                                      <p:to>
                                        <p:strVal val="hidden"/>
                                      </p:to>
                                    </p:set>
                                  </p:childTnLst>
                                </p:cTn>
                              </p:par>
                              <p:par>
                                <p:cTn id="23" presetID="17" presetClass="exit" presetSubtype="1" fill="hold" grpId="0" nodeType="withEffect">
                                  <p:stCondLst>
                                    <p:cond delay="0"/>
                                  </p:stCondLst>
                                  <p:childTnLst>
                                    <p:anim calcmode="lin" valueType="num">
                                      <p:cBhvr>
                                        <p:cTn id="24" dur="5000"/>
                                        <p:tgtEl>
                                          <p:spTgt spid="20"/>
                                        </p:tgtEl>
                                        <p:attrNameLst>
                                          <p:attrName>ppt_x</p:attrName>
                                        </p:attrNameLst>
                                      </p:cBhvr>
                                      <p:tavLst>
                                        <p:tav tm="0">
                                          <p:val>
                                            <p:strVal val="ppt_x"/>
                                          </p:val>
                                        </p:tav>
                                        <p:tav tm="100000">
                                          <p:val>
                                            <p:strVal val="ppt_x"/>
                                          </p:val>
                                        </p:tav>
                                      </p:tavLst>
                                    </p:anim>
                                    <p:anim calcmode="lin" valueType="num">
                                      <p:cBhvr>
                                        <p:cTn id="25" dur="5000"/>
                                        <p:tgtEl>
                                          <p:spTgt spid="20"/>
                                        </p:tgtEl>
                                        <p:attrNameLst>
                                          <p:attrName>ppt_y</p:attrName>
                                        </p:attrNameLst>
                                      </p:cBhvr>
                                      <p:tavLst>
                                        <p:tav tm="0">
                                          <p:val>
                                            <p:strVal val="ppt_y"/>
                                          </p:val>
                                        </p:tav>
                                        <p:tav tm="100000">
                                          <p:val>
                                            <p:strVal val="ppt_y-ppt_h/2"/>
                                          </p:val>
                                        </p:tav>
                                      </p:tavLst>
                                    </p:anim>
                                    <p:anim calcmode="lin" valueType="num">
                                      <p:cBhvr>
                                        <p:cTn id="26" dur="5000"/>
                                        <p:tgtEl>
                                          <p:spTgt spid="20"/>
                                        </p:tgtEl>
                                        <p:attrNameLst>
                                          <p:attrName>ppt_w</p:attrName>
                                        </p:attrNameLst>
                                      </p:cBhvr>
                                      <p:tavLst>
                                        <p:tav tm="0">
                                          <p:val>
                                            <p:strVal val="ppt_w"/>
                                          </p:val>
                                        </p:tav>
                                        <p:tav tm="100000">
                                          <p:val>
                                            <p:strVal val="ppt_w"/>
                                          </p:val>
                                        </p:tav>
                                      </p:tavLst>
                                    </p:anim>
                                    <p:anim calcmode="lin" valueType="num">
                                      <p:cBhvr>
                                        <p:cTn id="27" dur="5000"/>
                                        <p:tgtEl>
                                          <p:spTgt spid="20"/>
                                        </p:tgtEl>
                                        <p:attrNameLst>
                                          <p:attrName>ppt_h</p:attrName>
                                        </p:attrNameLst>
                                      </p:cBhvr>
                                      <p:tavLst>
                                        <p:tav tm="0">
                                          <p:val>
                                            <p:strVal val="ppt_h"/>
                                          </p:val>
                                        </p:tav>
                                        <p:tav tm="100000">
                                          <p:val>
                                            <p:fltVal val="0"/>
                                          </p:val>
                                        </p:tav>
                                      </p:tavLst>
                                    </p:anim>
                                    <p:set>
                                      <p:cBhvr>
                                        <p:cTn id="28" dur="1" fill="hold">
                                          <p:stCondLst>
                                            <p:cond delay="4999"/>
                                          </p:stCondLst>
                                        </p:cTn>
                                        <p:tgtEl>
                                          <p:spTgt spid="20"/>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5000"/>
                                        <p:tgtEl>
                                          <p:spTgt spid="21"/>
                                        </p:tgtEl>
                                        <p:attrNameLst>
                                          <p:attrName>ppt_x</p:attrName>
                                        </p:attrNameLst>
                                      </p:cBhvr>
                                      <p:tavLst>
                                        <p:tav tm="0">
                                          <p:val>
                                            <p:strVal val="ppt_x"/>
                                          </p:val>
                                        </p:tav>
                                        <p:tav tm="100000">
                                          <p:val>
                                            <p:strVal val="ppt_x"/>
                                          </p:val>
                                        </p:tav>
                                      </p:tavLst>
                                    </p:anim>
                                    <p:anim calcmode="lin" valueType="num">
                                      <p:cBhvr>
                                        <p:cTn id="31" dur="5000"/>
                                        <p:tgtEl>
                                          <p:spTgt spid="21"/>
                                        </p:tgtEl>
                                        <p:attrNameLst>
                                          <p:attrName>ppt_y</p:attrName>
                                        </p:attrNameLst>
                                      </p:cBhvr>
                                      <p:tavLst>
                                        <p:tav tm="0">
                                          <p:val>
                                            <p:strVal val="ppt_y"/>
                                          </p:val>
                                        </p:tav>
                                        <p:tav tm="100000">
                                          <p:val>
                                            <p:strVal val="ppt_y-ppt_h/2"/>
                                          </p:val>
                                        </p:tav>
                                      </p:tavLst>
                                    </p:anim>
                                    <p:anim calcmode="lin" valueType="num">
                                      <p:cBhvr>
                                        <p:cTn id="32" dur="5000"/>
                                        <p:tgtEl>
                                          <p:spTgt spid="21"/>
                                        </p:tgtEl>
                                        <p:attrNameLst>
                                          <p:attrName>ppt_w</p:attrName>
                                        </p:attrNameLst>
                                      </p:cBhvr>
                                      <p:tavLst>
                                        <p:tav tm="0">
                                          <p:val>
                                            <p:strVal val="ppt_w"/>
                                          </p:val>
                                        </p:tav>
                                        <p:tav tm="100000">
                                          <p:val>
                                            <p:strVal val="ppt_w"/>
                                          </p:val>
                                        </p:tav>
                                      </p:tavLst>
                                    </p:anim>
                                    <p:anim calcmode="lin" valueType="num">
                                      <p:cBhvr>
                                        <p:cTn id="33" dur="5000"/>
                                        <p:tgtEl>
                                          <p:spTgt spid="21"/>
                                        </p:tgtEl>
                                        <p:attrNameLst>
                                          <p:attrName>ppt_h</p:attrName>
                                        </p:attrNameLst>
                                      </p:cBhvr>
                                      <p:tavLst>
                                        <p:tav tm="0">
                                          <p:val>
                                            <p:strVal val="ppt_h"/>
                                          </p:val>
                                        </p:tav>
                                        <p:tav tm="100000">
                                          <p:val>
                                            <p:fltVal val="0"/>
                                          </p:val>
                                        </p:tav>
                                      </p:tavLst>
                                    </p:anim>
                                    <p:set>
                                      <p:cBhvr>
                                        <p:cTn id="34" dur="1" fill="hold">
                                          <p:stCondLst>
                                            <p:cond delay="4999"/>
                                          </p:stCondLst>
                                        </p:cTn>
                                        <p:tgtEl>
                                          <p:spTgt spid="21"/>
                                        </p:tgtEl>
                                        <p:attrNameLst>
                                          <p:attrName>style.visibility</p:attrName>
                                        </p:attrNameLst>
                                      </p:cBhvr>
                                      <p:to>
                                        <p:strVal val="hidden"/>
                                      </p:to>
                                    </p:set>
                                  </p:childTnLst>
                                </p:cTn>
                              </p:par>
                              <p:par>
                                <p:cTn id="35" presetID="17" presetClass="exit" presetSubtype="4"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
                                          </p:val>
                                        </p:tav>
                                      </p:tavLst>
                                    </p:anim>
                                    <p:anim calcmode="lin" valueType="num">
                                      <p:cBhvr>
                                        <p:cTn id="37" dur="5000"/>
                                        <p:tgtEl>
                                          <p:spTgt spid="10"/>
                                        </p:tgtEl>
                                        <p:attrNameLst>
                                          <p:attrName>ppt_y</p:attrName>
                                        </p:attrNameLst>
                                      </p:cBhvr>
                                      <p:tavLst>
                                        <p:tav tm="0">
                                          <p:val>
                                            <p:strVal val="ppt_y"/>
                                          </p:val>
                                        </p:tav>
                                        <p:tav tm="100000">
                                          <p:val>
                                            <p:strVal val="ppt_y+ppt_h/2"/>
                                          </p:val>
                                        </p:tav>
                                      </p:tavLst>
                                    </p:anim>
                                    <p:anim calcmode="lin" valueType="num">
                                      <p:cBhvr>
                                        <p:cTn id="38" dur="5000"/>
                                        <p:tgtEl>
                                          <p:spTgt spid="10"/>
                                        </p:tgtEl>
                                        <p:attrNameLst>
                                          <p:attrName>ppt_w</p:attrName>
                                        </p:attrNameLst>
                                      </p:cBhvr>
                                      <p:tavLst>
                                        <p:tav tm="0">
                                          <p:val>
                                            <p:strVal val="ppt_w"/>
                                          </p:val>
                                        </p:tav>
                                        <p:tav tm="100000">
                                          <p:val>
                                            <p:strVal val="ppt_w"/>
                                          </p:val>
                                        </p:tav>
                                      </p:tavLst>
                                    </p:anim>
                                    <p:anim calcmode="lin" valueType="num">
                                      <p:cBhvr>
                                        <p:cTn id="39" dur="5000"/>
                                        <p:tgtEl>
                                          <p:spTgt spid="10"/>
                                        </p:tgtEl>
                                        <p:attrNameLst>
                                          <p:attrName>ppt_h</p:attrName>
                                        </p:attrNameLst>
                                      </p:cBhvr>
                                      <p:tavLst>
                                        <p:tav tm="0">
                                          <p:val>
                                            <p:strVal val="ppt_h"/>
                                          </p:val>
                                        </p:tav>
                                        <p:tav tm="100000">
                                          <p:val>
                                            <p:fltVal val="0"/>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5"/>
                                        </p:tgtEl>
                                        <p:attrNameLst>
                                          <p:attrName>ppt_x</p:attrName>
                                        </p:attrNameLst>
                                      </p:cBhvr>
                                      <p:tavLst>
                                        <p:tav tm="0">
                                          <p:val>
                                            <p:strVal val="ppt_x"/>
                                          </p:val>
                                        </p:tav>
                                        <p:tav tm="100000">
                                          <p:val>
                                            <p:strVal val="ppt_x"/>
                                          </p:val>
                                        </p:tav>
                                      </p:tavLst>
                                    </p:anim>
                                    <p:anim calcmode="lin" valueType="num">
                                      <p:cBhvr>
                                        <p:cTn id="43" dur="5000"/>
                                        <p:tgtEl>
                                          <p:spTgt spid="15"/>
                                        </p:tgtEl>
                                        <p:attrNameLst>
                                          <p:attrName>ppt_y</p:attrName>
                                        </p:attrNameLst>
                                      </p:cBhvr>
                                      <p:tavLst>
                                        <p:tav tm="0">
                                          <p:val>
                                            <p:strVal val="ppt_y"/>
                                          </p:val>
                                        </p:tav>
                                        <p:tav tm="100000">
                                          <p:val>
                                            <p:strVal val="ppt_y+ppt_h/2"/>
                                          </p:val>
                                        </p:tav>
                                      </p:tavLst>
                                    </p:anim>
                                    <p:anim calcmode="lin" valueType="num">
                                      <p:cBhvr>
                                        <p:cTn id="44" dur="5000"/>
                                        <p:tgtEl>
                                          <p:spTgt spid="15"/>
                                        </p:tgtEl>
                                        <p:attrNameLst>
                                          <p:attrName>ppt_w</p:attrName>
                                        </p:attrNameLst>
                                      </p:cBhvr>
                                      <p:tavLst>
                                        <p:tav tm="0">
                                          <p:val>
                                            <p:strVal val="ppt_w"/>
                                          </p:val>
                                        </p:tav>
                                        <p:tav tm="100000">
                                          <p:val>
                                            <p:strVal val="ppt_w"/>
                                          </p:val>
                                        </p:tav>
                                      </p:tavLst>
                                    </p:anim>
                                    <p:anim calcmode="lin" valueType="num">
                                      <p:cBhvr>
                                        <p:cTn id="45" dur="5000"/>
                                        <p:tgtEl>
                                          <p:spTgt spid="15"/>
                                        </p:tgtEl>
                                        <p:attrNameLst>
                                          <p:attrName>ppt_h</p:attrName>
                                        </p:attrNameLst>
                                      </p:cBhvr>
                                      <p:tavLst>
                                        <p:tav tm="0">
                                          <p:val>
                                            <p:strVal val="ppt_h"/>
                                          </p:val>
                                        </p:tav>
                                        <p:tav tm="100000">
                                          <p:val>
                                            <p:fltVal val="0"/>
                                          </p:val>
                                        </p:tav>
                                      </p:tavLst>
                                    </p:anim>
                                    <p:set>
                                      <p:cBhvr>
                                        <p:cTn id="46" dur="1" fill="hold">
                                          <p:stCondLst>
                                            <p:cond delay="4999"/>
                                          </p:stCondLst>
                                        </p:cTn>
                                        <p:tgtEl>
                                          <p:spTgt spid="15"/>
                                        </p:tgtEl>
                                        <p:attrNameLst>
                                          <p:attrName>style.visibility</p:attrName>
                                        </p:attrNameLst>
                                      </p:cBhvr>
                                      <p:to>
                                        <p:strVal val="hidden"/>
                                      </p:to>
                                    </p:set>
                                  </p:childTnLst>
                                </p:cTn>
                              </p:par>
                              <p:par>
                                <p:cTn id="47" presetID="17" presetClass="exit" presetSubtype="4" fill="hold" grpId="0" nodeType="withEffect">
                                  <p:stCondLst>
                                    <p:cond delay="0"/>
                                  </p:stCondLst>
                                  <p:childTnLst>
                                    <p:anim calcmode="lin" valueType="num">
                                      <p:cBhvr>
                                        <p:cTn id="48" dur="5000"/>
                                        <p:tgtEl>
                                          <p:spTgt spid="16"/>
                                        </p:tgtEl>
                                        <p:attrNameLst>
                                          <p:attrName>ppt_x</p:attrName>
                                        </p:attrNameLst>
                                      </p:cBhvr>
                                      <p:tavLst>
                                        <p:tav tm="0">
                                          <p:val>
                                            <p:strVal val="ppt_x"/>
                                          </p:val>
                                        </p:tav>
                                        <p:tav tm="100000">
                                          <p:val>
                                            <p:strVal val="ppt_x"/>
                                          </p:val>
                                        </p:tav>
                                      </p:tavLst>
                                    </p:anim>
                                    <p:anim calcmode="lin" valueType="num">
                                      <p:cBhvr>
                                        <p:cTn id="49" dur="5000"/>
                                        <p:tgtEl>
                                          <p:spTgt spid="16"/>
                                        </p:tgtEl>
                                        <p:attrNameLst>
                                          <p:attrName>ppt_y</p:attrName>
                                        </p:attrNameLst>
                                      </p:cBhvr>
                                      <p:tavLst>
                                        <p:tav tm="0">
                                          <p:val>
                                            <p:strVal val="ppt_y"/>
                                          </p:val>
                                        </p:tav>
                                        <p:tav tm="100000">
                                          <p:val>
                                            <p:strVal val="ppt_y+ppt_h/2"/>
                                          </p:val>
                                        </p:tav>
                                      </p:tavLst>
                                    </p:anim>
                                    <p:anim calcmode="lin" valueType="num">
                                      <p:cBhvr>
                                        <p:cTn id="50" dur="5000"/>
                                        <p:tgtEl>
                                          <p:spTgt spid="16"/>
                                        </p:tgtEl>
                                        <p:attrNameLst>
                                          <p:attrName>ppt_w</p:attrName>
                                        </p:attrNameLst>
                                      </p:cBhvr>
                                      <p:tavLst>
                                        <p:tav tm="0">
                                          <p:val>
                                            <p:strVal val="ppt_w"/>
                                          </p:val>
                                        </p:tav>
                                        <p:tav tm="100000">
                                          <p:val>
                                            <p:strVal val="ppt_w"/>
                                          </p:val>
                                        </p:tav>
                                      </p:tavLst>
                                    </p:anim>
                                    <p:anim calcmode="lin" valueType="num">
                                      <p:cBhvr>
                                        <p:cTn id="51" dur="5000"/>
                                        <p:tgtEl>
                                          <p:spTgt spid="16"/>
                                        </p:tgtEl>
                                        <p:attrNameLst>
                                          <p:attrName>ppt_h</p:attrName>
                                        </p:attrNameLst>
                                      </p:cBhvr>
                                      <p:tavLst>
                                        <p:tav tm="0">
                                          <p:val>
                                            <p:strVal val="ppt_h"/>
                                          </p:val>
                                        </p:tav>
                                        <p:tav tm="100000">
                                          <p:val>
                                            <p:fltVal val="0"/>
                                          </p:val>
                                        </p:tav>
                                      </p:tavLst>
                                    </p:anim>
                                    <p:set>
                                      <p:cBhvr>
                                        <p:cTn id="52" dur="1" fill="hold">
                                          <p:stCondLst>
                                            <p:cond delay="4999"/>
                                          </p:stCondLst>
                                        </p:cTn>
                                        <p:tgtEl>
                                          <p:spTgt spid="16"/>
                                        </p:tgtEl>
                                        <p:attrNameLst>
                                          <p:attrName>style.visibility</p:attrName>
                                        </p:attrNameLst>
                                      </p:cBhvr>
                                      <p:to>
                                        <p:strVal val="hidden"/>
                                      </p:to>
                                    </p:set>
                                  </p:childTnLst>
                                </p:cTn>
                              </p:par>
                              <p:par>
                                <p:cTn id="53" presetID="17" presetClass="exit" presetSubtype="4" fill="hold" grpId="0" nodeType="withEffect">
                                  <p:stCondLst>
                                    <p:cond delay="0"/>
                                  </p:stCondLst>
                                  <p:childTnLst>
                                    <p:anim calcmode="lin" valueType="num">
                                      <p:cBhvr>
                                        <p:cTn id="54" dur="5000"/>
                                        <p:tgtEl>
                                          <p:spTgt spid="17"/>
                                        </p:tgtEl>
                                        <p:attrNameLst>
                                          <p:attrName>ppt_x</p:attrName>
                                        </p:attrNameLst>
                                      </p:cBhvr>
                                      <p:tavLst>
                                        <p:tav tm="0">
                                          <p:val>
                                            <p:strVal val="ppt_x"/>
                                          </p:val>
                                        </p:tav>
                                        <p:tav tm="100000">
                                          <p:val>
                                            <p:strVal val="ppt_x"/>
                                          </p:val>
                                        </p:tav>
                                      </p:tavLst>
                                    </p:anim>
                                    <p:anim calcmode="lin" valueType="num">
                                      <p:cBhvr>
                                        <p:cTn id="55" dur="5000"/>
                                        <p:tgtEl>
                                          <p:spTgt spid="17"/>
                                        </p:tgtEl>
                                        <p:attrNameLst>
                                          <p:attrName>ppt_y</p:attrName>
                                        </p:attrNameLst>
                                      </p:cBhvr>
                                      <p:tavLst>
                                        <p:tav tm="0">
                                          <p:val>
                                            <p:strVal val="ppt_y"/>
                                          </p:val>
                                        </p:tav>
                                        <p:tav tm="100000">
                                          <p:val>
                                            <p:strVal val="ppt_y+ppt_h/2"/>
                                          </p:val>
                                        </p:tav>
                                      </p:tavLst>
                                    </p:anim>
                                    <p:anim calcmode="lin" valueType="num">
                                      <p:cBhvr>
                                        <p:cTn id="56" dur="5000"/>
                                        <p:tgtEl>
                                          <p:spTgt spid="17"/>
                                        </p:tgtEl>
                                        <p:attrNameLst>
                                          <p:attrName>ppt_w</p:attrName>
                                        </p:attrNameLst>
                                      </p:cBhvr>
                                      <p:tavLst>
                                        <p:tav tm="0">
                                          <p:val>
                                            <p:strVal val="ppt_w"/>
                                          </p:val>
                                        </p:tav>
                                        <p:tav tm="100000">
                                          <p:val>
                                            <p:strVal val="ppt_w"/>
                                          </p:val>
                                        </p:tav>
                                      </p:tavLst>
                                    </p:anim>
                                    <p:anim calcmode="lin" valueType="num">
                                      <p:cBhvr>
                                        <p:cTn id="57" dur="5000"/>
                                        <p:tgtEl>
                                          <p:spTgt spid="17"/>
                                        </p:tgtEl>
                                        <p:attrNameLst>
                                          <p:attrName>ppt_h</p:attrName>
                                        </p:attrNameLst>
                                      </p:cBhvr>
                                      <p:tavLst>
                                        <p:tav tm="0">
                                          <p:val>
                                            <p:strVal val="ppt_h"/>
                                          </p:val>
                                        </p:tav>
                                        <p:tav tm="100000">
                                          <p:val>
                                            <p:fltVal val="0"/>
                                          </p:val>
                                        </p:tav>
                                      </p:tavLst>
                                    </p:anim>
                                    <p:set>
                                      <p:cBhvr>
                                        <p:cTn id="58" dur="1" fill="hold">
                                          <p:stCondLst>
                                            <p:cond delay="4999"/>
                                          </p:stCondLst>
                                        </p:cTn>
                                        <p:tgtEl>
                                          <p:spTgt spid="17"/>
                                        </p:tgtEl>
                                        <p:attrNameLst>
                                          <p:attrName>style.visibility</p:attrName>
                                        </p:attrNameLst>
                                      </p:cBhvr>
                                      <p:to>
                                        <p:strVal val="hidden"/>
                                      </p:to>
                                    </p:set>
                                  </p:childTnLst>
                                </p:cTn>
                              </p:par>
                              <p:par>
                                <p:cTn id="59" presetID="16" presetClass="entr" presetSubtype="42" fill="hold" nodeType="withEffect">
                                  <p:stCondLst>
                                    <p:cond delay="2500"/>
                                  </p:stCondLst>
                                  <p:childTnLst>
                                    <p:set>
                                      <p:cBhvr>
                                        <p:cTn id="60" dur="1" fill="hold">
                                          <p:stCondLst>
                                            <p:cond delay="0"/>
                                          </p:stCondLst>
                                        </p:cTn>
                                        <p:tgtEl>
                                          <p:spTgt spid="11"/>
                                        </p:tgtEl>
                                        <p:attrNameLst>
                                          <p:attrName>style.visibility</p:attrName>
                                        </p:attrNameLst>
                                      </p:cBhvr>
                                      <p:to>
                                        <p:strVal val="visible"/>
                                      </p:to>
                                    </p:set>
                                    <p:animEffect transition="in" filter="barn(outHorizontal)">
                                      <p:cBhvr>
                                        <p:cTn id="61" dur="3000"/>
                                        <p:tgtEl>
                                          <p:spTgt spid="11"/>
                                        </p:tgtEl>
                                      </p:cBhvr>
                                    </p:animEffect>
                                  </p:childTnLst>
                                </p:cTn>
                              </p:par>
                              <p:par>
                                <p:cTn id="62" presetID="17" presetClass="entr" presetSubtype="4" fill="hold" grpId="0" nodeType="withEffect">
                                  <p:stCondLst>
                                    <p:cond delay="2500"/>
                                  </p:stCondLst>
                                  <p:childTnLst>
                                    <p:set>
                                      <p:cBhvr>
                                        <p:cTn id="63" dur="1" fill="hold">
                                          <p:stCondLst>
                                            <p:cond delay="0"/>
                                          </p:stCondLst>
                                        </p:cTn>
                                        <p:tgtEl>
                                          <p:spTgt spid="12"/>
                                        </p:tgtEl>
                                        <p:attrNameLst>
                                          <p:attrName>style.visibility</p:attrName>
                                        </p:attrNameLst>
                                      </p:cBhvr>
                                      <p:to>
                                        <p:strVal val="visible"/>
                                      </p:to>
                                    </p:set>
                                    <p:anim calcmode="lin" valueType="num">
                                      <p:cBhvr>
                                        <p:cTn id="64" dur="3000" fill="hold"/>
                                        <p:tgtEl>
                                          <p:spTgt spid="12"/>
                                        </p:tgtEl>
                                        <p:attrNameLst>
                                          <p:attrName>ppt_x</p:attrName>
                                        </p:attrNameLst>
                                      </p:cBhvr>
                                      <p:tavLst>
                                        <p:tav tm="0">
                                          <p:val>
                                            <p:strVal val="#ppt_x"/>
                                          </p:val>
                                        </p:tav>
                                        <p:tav tm="100000">
                                          <p:val>
                                            <p:strVal val="#ppt_x"/>
                                          </p:val>
                                        </p:tav>
                                      </p:tavLst>
                                    </p:anim>
                                    <p:anim calcmode="lin" valueType="num">
                                      <p:cBhvr>
                                        <p:cTn id="65" dur="3000" fill="hold"/>
                                        <p:tgtEl>
                                          <p:spTgt spid="12"/>
                                        </p:tgtEl>
                                        <p:attrNameLst>
                                          <p:attrName>ppt_y</p:attrName>
                                        </p:attrNameLst>
                                      </p:cBhvr>
                                      <p:tavLst>
                                        <p:tav tm="0">
                                          <p:val>
                                            <p:strVal val="#ppt_y+#ppt_h/2"/>
                                          </p:val>
                                        </p:tav>
                                        <p:tav tm="100000">
                                          <p:val>
                                            <p:strVal val="#ppt_y"/>
                                          </p:val>
                                        </p:tav>
                                      </p:tavLst>
                                    </p:anim>
                                    <p:anim calcmode="lin" valueType="num">
                                      <p:cBhvr>
                                        <p:cTn id="66" dur="3000" fill="hold"/>
                                        <p:tgtEl>
                                          <p:spTgt spid="12"/>
                                        </p:tgtEl>
                                        <p:attrNameLst>
                                          <p:attrName>ppt_w</p:attrName>
                                        </p:attrNameLst>
                                      </p:cBhvr>
                                      <p:tavLst>
                                        <p:tav tm="0">
                                          <p:val>
                                            <p:strVal val="#ppt_w"/>
                                          </p:val>
                                        </p:tav>
                                        <p:tav tm="100000">
                                          <p:val>
                                            <p:strVal val="#ppt_w"/>
                                          </p:val>
                                        </p:tav>
                                      </p:tavLst>
                                    </p:anim>
                                    <p:anim calcmode="lin" valueType="num">
                                      <p:cBhvr>
                                        <p:cTn id="67" dur="3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7" grpId="0" animBg="1"/>
      <p:bldP spid="18" grpId="0" animBg="1"/>
      <p:bldP spid="19" grpId="0" animBg="1"/>
      <p:bldP spid="20" grpId="0" animBg="1"/>
      <p:bldP spid="21" grpId="0" animBg="1"/>
      <p:bldP spid="22" grpId="0" animBg="1"/>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1000108"/>
          </a:xfrm>
          <a:prstGeom prst="rect">
            <a:avLst/>
          </a:prstGeom>
          <a:solidFill>
            <a:schemeClr val="tx1"/>
          </a:solidFill>
          <a:ln>
            <a:noFill/>
          </a:ln>
          <a:effectLst/>
          <a:scene3d>
            <a:camera prst="orthographicFront"/>
            <a:lightRig rig="threePt" dir="t"/>
          </a:scene3d>
          <a:sp3d>
            <a:bevelT w="381000" h="3111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7" name="6 Rectángulo"/>
          <p:cNvSpPr/>
          <p:nvPr/>
        </p:nvSpPr>
        <p:spPr>
          <a:xfrm>
            <a:off x="0" y="1000108"/>
            <a:ext cx="9144000" cy="928694"/>
          </a:xfrm>
          <a:prstGeom prst="rect">
            <a:avLst/>
          </a:prstGeom>
          <a:solidFill>
            <a:schemeClr val="tx1"/>
          </a:solidFill>
          <a:ln>
            <a:noFill/>
          </a:ln>
          <a:effectLst/>
          <a:scene3d>
            <a:camera prst="orthographicFront"/>
            <a:lightRig rig="threePt" dir="t"/>
          </a:scene3d>
          <a:sp3d>
            <a:bevelT w="381000" h="3111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8" name="7 Rectángulo"/>
          <p:cNvSpPr/>
          <p:nvPr/>
        </p:nvSpPr>
        <p:spPr>
          <a:xfrm>
            <a:off x="0" y="1928802"/>
            <a:ext cx="9144000" cy="1000132"/>
          </a:xfrm>
          <a:prstGeom prst="rect">
            <a:avLst/>
          </a:prstGeom>
          <a:solidFill>
            <a:schemeClr val="tx1"/>
          </a:solidFill>
          <a:ln>
            <a:noFill/>
          </a:ln>
          <a:effectLst/>
          <a:scene3d>
            <a:camera prst="orthographicFront"/>
            <a:lightRig rig="threePt" dir="t"/>
          </a:scene3d>
          <a:sp3d>
            <a:bevelT w="381000" h="3111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9" name="8 Rectángulo"/>
          <p:cNvSpPr/>
          <p:nvPr/>
        </p:nvSpPr>
        <p:spPr>
          <a:xfrm>
            <a:off x="0" y="2928934"/>
            <a:ext cx="9144000" cy="1000132"/>
          </a:xfrm>
          <a:prstGeom prst="rect">
            <a:avLst/>
          </a:prstGeom>
          <a:solidFill>
            <a:schemeClr val="tx1"/>
          </a:solidFill>
          <a:ln>
            <a:noFill/>
          </a:ln>
          <a:effectLst/>
          <a:scene3d>
            <a:camera prst="orthographicFront"/>
            <a:lightRig rig="threePt" dir="t"/>
          </a:scene3d>
          <a:sp3d>
            <a:bevelT w="381000" h="3111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0" name="9 Rectángulo"/>
          <p:cNvSpPr/>
          <p:nvPr/>
        </p:nvSpPr>
        <p:spPr>
          <a:xfrm>
            <a:off x="0" y="3929066"/>
            <a:ext cx="9144000" cy="1000132"/>
          </a:xfrm>
          <a:prstGeom prst="rect">
            <a:avLst/>
          </a:prstGeom>
          <a:solidFill>
            <a:schemeClr val="tx1"/>
          </a:solidFill>
          <a:ln>
            <a:noFill/>
          </a:ln>
          <a:effectLst/>
          <a:scene3d>
            <a:camera prst="orthographicFront"/>
            <a:lightRig rig="threePt" dir="t"/>
          </a:scene3d>
          <a:sp3d>
            <a:bevelT w="381000" h="3111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1" name="10 Rectángulo"/>
          <p:cNvSpPr/>
          <p:nvPr/>
        </p:nvSpPr>
        <p:spPr>
          <a:xfrm>
            <a:off x="0" y="4857760"/>
            <a:ext cx="9144000" cy="1071570"/>
          </a:xfrm>
          <a:prstGeom prst="rect">
            <a:avLst/>
          </a:prstGeom>
          <a:solidFill>
            <a:schemeClr val="tx1"/>
          </a:solidFill>
          <a:ln>
            <a:noFill/>
          </a:ln>
          <a:effectLst/>
          <a:scene3d>
            <a:camera prst="orthographicFront"/>
            <a:lightRig rig="threePt" dir="t"/>
          </a:scene3d>
          <a:sp3d>
            <a:bevelT w="381000" h="3111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2" name="11 Rectángulo"/>
          <p:cNvSpPr/>
          <p:nvPr/>
        </p:nvSpPr>
        <p:spPr>
          <a:xfrm>
            <a:off x="0" y="5786454"/>
            <a:ext cx="9144000" cy="1071546"/>
          </a:xfrm>
          <a:prstGeom prst="rect">
            <a:avLst/>
          </a:prstGeom>
          <a:solidFill>
            <a:schemeClr val="tx1"/>
          </a:solidFill>
          <a:ln>
            <a:noFill/>
          </a:ln>
          <a:effectLst/>
          <a:scene3d>
            <a:camera prst="orthographicFront"/>
            <a:lightRig rig="threePt" dir="t"/>
          </a:scene3d>
          <a:sp3d>
            <a:bevelT w="381000" h="31115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pic>
        <p:nvPicPr>
          <p:cNvPr id="13" name="Picture 3" descr="E:\MIS COSAS\DOCUMENTOS ANA\FLORES\VARIADAS\VARIADAS-6\132368506_60SR4jFb_P331879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 name="13 CuadroTexto"/>
          <p:cNvSpPr txBox="1"/>
          <p:nvPr/>
        </p:nvSpPr>
        <p:spPr>
          <a:xfrm>
            <a:off x="357188" y="357188"/>
            <a:ext cx="8572500" cy="1077912"/>
          </a:xfrm>
          <a:prstGeom prst="rect">
            <a:avLst/>
          </a:prstGeom>
          <a:noFill/>
        </p:spPr>
        <p:txBody>
          <a:bodyPr>
            <a:spAutoFit/>
          </a:bodyPr>
          <a:lstStyle/>
          <a:p>
            <a:pPr fontAlgn="auto">
              <a:spcBef>
                <a:spcPts val="0"/>
              </a:spcBef>
              <a:spcAft>
                <a:spcPts val="0"/>
              </a:spcAft>
              <a:defRPr/>
            </a:pPr>
            <a:r>
              <a:rPr lang="es-CL" sz="3200" dirty="0">
                <a:effectLst>
                  <a:outerShdw blurRad="38100" dist="38100" dir="2700000" algn="tl">
                    <a:srgbClr val="000000">
                      <a:alpha val="43137"/>
                    </a:srgbClr>
                  </a:outerShdw>
                </a:effectLst>
                <a:latin typeface="Monotype Corsiva" pitchFamily="66" charset="0"/>
              </a:rPr>
              <a:t>El mensaje más profundo viaja de corazón a corazón, por el sendero de los ojos, escrito en el lenguaje de la luz…</a:t>
            </a:r>
          </a:p>
        </p:txBody>
      </p:sp>
    </p:spTree>
  </p:cSld>
  <p:clrMapOvr>
    <a:masterClrMapping/>
  </p:clrMapOvr>
  <p:transition advTm="1232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16" presetClass="entr" presetSubtype="37" fill="hold" nodeType="withEffect">
                                  <p:stCondLst>
                                    <p:cond delay="3000"/>
                                  </p:stCondLst>
                                  <p:childTnLst>
                                    <p:set>
                                      <p:cBhvr>
                                        <p:cTn id="27" dur="1" fill="hold">
                                          <p:stCondLst>
                                            <p:cond delay="0"/>
                                          </p:stCondLst>
                                        </p:cTn>
                                        <p:tgtEl>
                                          <p:spTgt spid="13"/>
                                        </p:tgtEl>
                                        <p:attrNameLst>
                                          <p:attrName>style.visibility</p:attrName>
                                        </p:attrNameLst>
                                      </p:cBhvr>
                                      <p:to>
                                        <p:strVal val="visible"/>
                                      </p:to>
                                    </p:set>
                                    <p:animEffect transition="in" filter="barn(outVertical)">
                                      <p:cBhvr>
                                        <p:cTn id="28" dur="3000"/>
                                        <p:tgtEl>
                                          <p:spTgt spid="13"/>
                                        </p:tgtEl>
                                      </p:cBhvr>
                                    </p:animEffect>
                                  </p:childTnLst>
                                </p:cTn>
                              </p:par>
                              <p:par>
                                <p:cTn id="29" presetID="23" presetClass="entr" presetSubtype="288" fill="hold" nodeType="withEffect">
                                  <p:stCondLst>
                                    <p:cond delay="3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strVal val="4/3*#ppt_w"/>
                                          </p:val>
                                        </p:tav>
                                        <p:tav tm="100000">
                                          <p:val>
                                            <p:strVal val="#ppt_w"/>
                                          </p:val>
                                        </p:tav>
                                      </p:tavLst>
                                    </p:anim>
                                    <p:anim calcmode="lin" valueType="num">
                                      <p:cBhvr>
                                        <p:cTn id="32" dur="3000" fill="hold"/>
                                        <p:tgtEl>
                                          <p:spTgt spid="13"/>
                                        </p:tgtEl>
                                        <p:attrNameLst>
                                          <p:attrName>ppt_h</p:attrName>
                                        </p:attrNameLst>
                                      </p:cBhvr>
                                      <p:tavLst>
                                        <p:tav tm="0">
                                          <p:val>
                                            <p:strVal val="4/3*#ppt_h"/>
                                          </p:val>
                                        </p:tav>
                                        <p:tav tm="100000">
                                          <p:val>
                                            <p:strVal val="#ppt_h"/>
                                          </p:val>
                                        </p:tav>
                                      </p:tavLst>
                                    </p:anim>
                                  </p:childTnLst>
                                </p:cTn>
                              </p:par>
                              <p:par>
                                <p:cTn id="33" presetID="23" presetClass="entr" presetSubtype="16" fill="hold" grpId="0" nodeType="withEffect">
                                  <p:stCondLst>
                                    <p:cond delay="3000"/>
                                  </p:stCondLst>
                                  <p:childTnLst>
                                    <p:set>
                                      <p:cBhvr>
                                        <p:cTn id="34" dur="1" fill="hold">
                                          <p:stCondLst>
                                            <p:cond delay="0"/>
                                          </p:stCondLst>
                                        </p:cTn>
                                        <p:tgtEl>
                                          <p:spTgt spid="14"/>
                                        </p:tgtEl>
                                        <p:attrNameLst>
                                          <p:attrName>style.visibility</p:attrName>
                                        </p:attrNameLst>
                                      </p:cBhvr>
                                      <p:to>
                                        <p:strVal val="visible"/>
                                      </p:to>
                                    </p:set>
                                    <p:anim calcmode="lin" valueType="num">
                                      <p:cBhvr>
                                        <p:cTn id="35" dur="3000" fill="hold"/>
                                        <p:tgtEl>
                                          <p:spTgt spid="14"/>
                                        </p:tgtEl>
                                        <p:attrNameLst>
                                          <p:attrName>ppt_w</p:attrName>
                                        </p:attrNameLst>
                                      </p:cBhvr>
                                      <p:tavLst>
                                        <p:tav tm="0">
                                          <p:val>
                                            <p:fltVal val="0"/>
                                          </p:val>
                                        </p:tav>
                                        <p:tav tm="100000">
                                          <p:val>
                                            <p:strVal val="#ppt_w"/>
                                          </p:val>
                                        </p:tav>
                                      </p:tavLst>
                                    </p:anim>
                                    <p:anim calcmode="lin" valueType="num">
                                      <p:cBhvr>
                                        <p:cTn id="36" dur="3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526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a:spLocks noChangeArrowheads="1"/>
          </p:cNvSpPr>
          <p:nvPr/>
        </p:nvSpPr>
        <p:spPr bwMode="auto">
          <a:xfrm>
            <a:off x="142875" y="214313"/>
            <a:ext cx="9001125" cy="1384300"/>
          </a:xfrm>
          <a:prstGeom prst="rect">
            <a:avLst/>
          </a:prstGeom>
          <a:noFill/>
          <a:ln w="9525">
            <a:noFill/>
            <a:miter lim="800000"/>
            <a:headEnd/>
            <a:tailEnd/>
          </a:ln>
        </p:spPr>
        <p:txBody>
          <a:bodyPr>
            <a:spAutoFit/>
          </a:bodyPr>
          <a:lstStyle/>
          <a:p>
            <a:r>
              <a:rPr lang="es-CL" sz="2800" b="1">
                <a:solidFill>
                  <a:schemeClr val="bg1"/>
                </a:solidFill>
                <a:latin typeface="Monotype Corsiva" pitchFamily="66" charset="0"/>
              </a:rPr>
              <a:t>Cuando discutan no dejen que sus corazones se alejen, no digan palabras que los distancien más. Llegará un día en que la distancia sea grande que no encontrarán ya el camino de regreso.</a:t>
            </a:r>
          </a:p>
        </p:txBody>
      </p:sp>
      <p:pic>
        <p:nvPicPr>
          <p:cNvPr id="4" name="Picture 2" descr="C:\Documents and Settings\Ana María\Mis documentos\Mis imágenes\Imagen9.png"/>
          <p:cNvPicPr>
            <a:picLocks noChangeAspect="1" noChangeArrowheads="1"/>
          </p:cNvPicPr>
          <p:nvPr/>
        </p:nvPicPr>
        <p:blipFill>
          <a:blip r:embed="rId3"/>
          <a:srcRect/>
          <a:stretch>
            <a:fillRect/>
          </a:stretch>
        </p:blipFill>
        <p:spPr bwMode="auto">
          <a:xfrm>
            <a:off x="0" y="0"/>
            <a:ext cx="9144000" cy="6858000"/>
          </a:xfrm>
          <a:prstGeom prst="rect">
            <a:avLst/>
          </a:prstGeom>
          <a:noFill/>
          <a:scene3d>
            <a:camera prst="orthographicFront"/>
            <a:lightRig rig="threePt" dir="t"/>
          </a:scene3d>
          <a:sp3d extrusionH="139700">
            <a:bevelT w="228600" h="254000" prst="slope"/>
            <a:bevelB w="254000" h="254000" prst="angle"/>
          </a:sp3d>
        </p:spPr>
      </p:pic>
      <p:pic>
        <p:nvPicPr>
          <p:cNvPr id="5" name="Picture 2" descr="C:\Documents and Settings\Ana María\Mis documentos\Mis imágenes\Imagen9.png"/>
          <p:cNvPicPr>
            <a:picLocks noChangeAspect="1" noChangeArrowheads="1"/>
          </p:cNvPicPr>
          <p:nvPr/>
        </p:nvPicPr>
        <p:blipFill>
          <a:blip r:embed="rId3"/>
          <a:srcRect/>
          <a:stretch>
            <a:fillRect/>
          </a:stretch>
        </p:blipFill>
        <p:spPr bwMode="auto">
          <a:xfrm flipH="1">
            <a:off x="285720" y="0"/>
            <a:ext cx="8858280" cy="6858000"/>
          </a:xfrm>
          <a:prstGeom prst="rect">
            <a:avLst/>
          </a:prstGeom>
          <a:noFill/>
          <a:scene3d>
            <a:camera prst="orthographicFront"/>
            <a:lightRig rig="threePt" dir="t"/>
          </a:scene3d>
          <a:sp3d extrusionH="139700">
            <a:bevelT w="228600" h="254000" prst="slope"/>
            <a:bevelB w="254000" h="254000" prst="angle"/>
          </a:sp3d>
        </p:spPr>
      </p:pic>
    </p:spTree>
  </p:cSld>
  <p:clrMapOvr>
    <a:masterClrMapping/>
  </p:clrMapOvr>
  <p:transition spd="slow" advTm="17734">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after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1+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ntr" presetSubtype="32" fill="hold" nodeType="withEffect">
                                  <p:stCondLst>
                                    <p:cond delay="1000"/>
                                  </p:stCondLst>
                                  <p:childTnLst>
                                    <p:set>
                                      <p:cBhvr>
                                        <p:cTn id="14" dur="1" fill="hold">
                                          <p:stCondLst>
                                            <p:cond delay="0"/>
                                          </p:stCondLst>
                                        </p:cTn>
                                        <p:tgtEl>
                                          <p:spTgt spid="24578"/>
                                        </p:tgtEl>
                                        <p:attrNameLst>
                                          <p:attrName>style.visibility</p:attrName>
                                        </p:attrNameLst>
                                      </p:cBhvr>
                                      <p:to>
                                        <p:strVal val="visible"/>
                                      </p:to>
                                    </p:set>
                                    <p:animEffect transition="in" filter="diamond(out)">
                                      <p:cBhvr>
                                        <p:cTn id="15" dur="5000"/>
                                        <p:tgtEl>
                                          <p:spTgt spid="24578"/>
                                        </p:tgtEl>
                                      </p:cBhvr>
                                    </p:animEffect>
                                  </p:childTnLst>
                                </p:cTn>
                              </p:par>
                              <p:par>
                                <p:cTn id="16" presetID="23" presetClass="entr" presetSubtype="16" fill="hold" grpId="0" nodeType="withEffect">
                                  <p:stCondLst>
                                    <p:cond delay="300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Imagen4.png"/>
          <p:cNvPicPr>
            <a:picLocks noChangeAspect="1" noChangeArrowheads="1"/>
          </p:cNvPicPr>
          <p:nvPr/>
        </p:nvPicPr>
        <p:blipFill>
          <a:blip r:embed="rId2"/>
          <a:srcRect/>
          <a:stretch>
            <a:fillRect/>
          </a:stretch>
        </p:blipFill>
        <p:spPr bwMode="auto">
          <a:xfrm>
            <a:off x="0" y="0"/>
            <a:ext cx="9155113" cy="642938"/>
          </a:xfrm>
          <a:prstGeom prst="rect">
            <a:avLst/>
          </a:prstGeom>
          <a:noFill/>
          <a:ln w="9525">
            <a:noFill/>
            <a:miter lim="800000"/>
            <a:headEnd/>
            <a:tailEnd/>
          </a:ln>
        </p:spPr>
      </p:pic>
      <p:pic>
        <p:nvPicPr>
          <p:cNvPr id="3" name="Picture 2" descr="C:\Documents and Settings\Ana María\Escritorio\Imagen4.png"/>
          <p:cNvPicPr>
            <a:picLocks noChangeAspect="1" noChangeArrowheads="1"/>
          </p:cNvPicPr>
          <p:nvPr/>
        </p:nvPicPr>
        <p:blipFill>
          <a:blip r:embed="rId2"/>
          <a:srcRect/>
          <a:stretch>
            <a:fillRect/>
          </a:stretch>
        </p:blipFill>
        <p:spPr bwMode="auto">
          <a:xfrm>
            <a:off x="0" y="571500"/>
            <a:ext cx="9155113" cy="714375"/>
          </a:xfrm>
          <a:prstGeom prst="rect">
            <a:avLst/>
          </a:prstGeom>
          <a:noFill/>
          <a:ln w="9525">
            <a:noFill/>
            <a:miter lim="800000"/>
            <a:headEnd/>
            <a:tailEnd/>
          </a:ln>
        </p:spPr>
      </p:pic>
      <p:pic>
        <p:nvPicPr>
          <p:cNvPr id="4" name="Picture 2" descr="C:\Documents and Settings\Ana María\Escritorio\Imagen4.png"/>
          <p:cNvPicPr>
            <a:picLocks noChangeAspect="1" noChangeArrowheads="1"/>
          </p:cNvPicPr>
          <p:nvPr/>
        </p:nvPicPr>
        <p:blipFill>
          <a:blip r:embed="rId2"/>
          <a:srcRect/>
          <a:stretch>
            <a:fillRect/>
          </a:stretch>
        </p:blipFill>
        <p:spPr bwMode="auto">
          <a:xfrm>
            <a:off x="0" y="1214438"/>
            <a:ext cx="9155113" cy="714375"/>
          </a:xfrm>
          <a:prstGeom prst="rect">
            <a:avLst/>
          </a:prstGeom>
          <a:noFill/>
          <a:ln w="9525">
            <a:noFill/>
            <a:miter lim="800000"/>
            <a:headEnd/>
            <a:tailEnd/>
          </a:ln>
        </p:spPr>
      </p:pic>
      <p:pic>
        <p:nvPicPr>
          <p:cNvPr id="5" name="Picture 2" descr="C:\Documents and Settings\Ana María\Escritorio\Imagen4.png"/>
          <p:cNvPicPr>
            <a:picLocks noChangeAspect="1" noChangeArrowheads="1"/>
          </p:cNvPicPr>
          <p:nvPr/>
        </p:nvPicPr>
        <p:blipFill>
          <a:blip r:embed="rId2"/>
          <a:srcRect/>
          <a:stretch>
            <a:fillRect/>
          </a:stretch>
        </p:blipFill>
        <p:spPr bwMode="auto">
          <a:xfrm>
            <a:off x="0" y="1857375"/>
            <a:ext cx="9155113" cy="785813"/>
          </a:xfrm>
          <a:prstGeom prst="rect">
            <a:avLst/>
          </a:prstGeom>
          <a:noFill/>
          <a:ln w="9525">
            <a:noFill/>
            <a:miter lim="800000"/>
            <a:headEnd/>
            <a:tailEnd/>
          </a:ln>
        </p:spPr>
      </p:pic>
      <p:pic>
        <p:nvPicPr>
          <p:cNvPr id="6" name="Picture 2" descr="C:\Documents and Settings\Ana María\Escritorio\Imagen4.png"/>
          <p:cNvPicPr>
            <a:picLocks noChangeAspect="1" noChangeArrowheads="1"/>
          </p:cNvPicPr>
          <p:nvPr/>
        </p:nvPicPr>
        <p:blipFill>
          <a:blip r:embed="rId2"/>
          <a:srcRect/>
          <a:stretch>
            <a:fillRect/>
          </a:stretch>
        </p:blipFill>
        <p:spPr bwMode="auto">
          <a:xfrm>
            <a:off x="0" y="2571750"/>
            <a:ext cx="9155113" cy="796925"/>
          </a:xfrm>
          <a:prstGeom prst="rect">
            <a:avLst/>
          </a:prstGeom>
          <a:noFill/>
          <a:ln w="9525">
            <a:noFill/>
            <a:miter lim="800000"/>
            <a:headEnd/>
            <a:tailEnd/>
          </a:ln>
        </p:spPr>
      </p:pic>
      <p:pic>
        <p:nvPicPr>
          <p:cNvPr id="7" name="Picture 2" descr="C:\Documents and Settings\Ana María\Escritorio\Imagen4.png"/>
          <p:cNvPicPr>
            <a:picLocks noChangeAspect="1" noChangeArrowheads="1"/>
          </p:cNvPicPr>
          <p:nvPr/>
        </p:nvPicPr>
        <p:blipFill>
          <a:blip r:embed="rId2"/>
          <a:srcRect/>
          <a:stretch>
            <a:fillRect/>
          </a:stretch>
        </p:blipFill>
        <p:spPr bwMode="auto">
          <a:xfrm>
            <a:off x="0" y="3286125"/>
            <a:ext cx="9155113" cy="796925"/>
          </a:xfrm>
          <a:prstGeom prst="rect">
            <a:avLst/>
          </a:prstGeom>
          <a:noFill/>
          <a:ln w="9525">
            <a:noFill/>
            <a:miter lim="800000"/>
            <a:headEnd/>
            <a:tailEnd/>
          </a:ln>
        </p:spPr>
      </p:pic>
      <p:pic>
        <p:nvPicPr>
          <p:cNvPr id="8" name="Picture 2" descr="C:\Documents and Settings\Ana María\Escritorio\Imagen4.png"/>
          <p:cNvPicPr>
            <a:picLocks noChangeAspect="1" noChangeArrowheads="1"/>
          </p:cNvPicPr>
          <p:nvPr/>
        </p:nvPicPr>
        <p:blipFill>
          <a:blip r:embed="rId2"/>
          <a:srcRect/>
          <a:stretch>
            <a:fillRect/>
          </a:stretch>
        </p:blipFill>
        <p:spPr bwMode="auto">
          <a:xfrm>
            <a:off x="0" y="4000500"/>
            <a:ext cx="9155113" cy="785813"/>
          </a:xfrm>
          <a:prstGeom prst="rect">
            <a:avLst/>
          </a:prstGeom>
          <a:noFill/>
          <a:ln w="9525">
            <a:noFill/>
            <a:miter lim="800000"/>
            <a:headEnd/>
            <a:tailEnd/>
          </a:ln>
        </p:spPr>
      </p:pic>
      <p:pic>
        <p:nvPicPr>
          <p:cNvPr id="9" name="Picture 2" descr="C:\Documents and Settings\Ana María\Escritorio\Imagen4.png"/>
          <p:cNvPicPr>
            <a:picLocks noChangeAspect="1" noChangeArrowheads="1"/>
          </p:cNvPicPr>
          <p:nvPr/>
        </p:nvPicPr>
        <p:blipFill>
          <a:blip r:embed="rId2"/>
          <a:srcRect/>
          <a:stretch>
            <a:fillRect/>
          </a:stretch>
        </p:blipFill>
        <p:spPr bwMode="auto">
          <a:xfrm>
            <a:off x="0" y="4714875"/>
            <a:ext cx="9155113" cy="714375"/>
          </a:xfrm>
          <a:prstGeom prst="rect">
            <a:avLst/>
          </a:prstGeom>
          <a:noFill/>
          <a:ln w="9525">
            <a:noFill/>
            <a:miter lim="800000"/>
            <a:headEnd/>
            <a:tailEnd/>
          </a:ln>
        </p:spPr>
      </p:pic>
      <p:pic>
        <p:nvPicPr>
          <p:cNvPr id="10" name="Picture 2" descr="C:\Documents and Settings\Ana María\Escritorio\Imagen4.png"/>
          <p:cNvPicPr>
            <a:picLocks noChangeAspect="1" noChangeArrowheads="1"/>
          </p:cNvPicPr>
          <p:nvPr/>
        </p:nvPicPr>
        <p:blipFill>
          <a:blip r:embed="rId2"/>
          <a:srcRect/>
          <a:stretch>
            <a:fillRect/>
          </a:stretch>
        </p:blipFill>
        <p:spPr bwMode="auto">
          <a:xfrm>
            <a:off x="0" y="5357813"/>
            <a:ext cx="9155113" cy="714375"/>
          </a:xfrm>
          <a:prstGeom prst="rect">
            <a:avLst/>
          </a:prstGeom>
          <a:noFill/>
          <a:ln w="9525">
            <a:noFill/>
            <a:miter lim="800000"/>
            <a:headEnd/>
            <a:tailEnd/>
          </a:ln>
        </p:spPr>
      </p:pic>
      <p:pic>
        <p:nvPicPr>
          <p:cNvPr id="11" name="Picture 2" descr="C:\Documents and Settings\Ana María\Escritorio\Imagen4.png"/>
          <p:cNvPicPr>
            <a:picLocks noChangeAspect="1" noChangeArrowheads="1"/>
          </p:cNvPicPr>
          <p:nvPr/>
        </p:nvPicPr>
        <p:blipFill>
          <a:blip r:embed="rId2"/>
          <a:srcRect/>
          <a:stretch>
            <a:fillRect/>
          </a:stretch>
        </p:blipFill>
        <p:spPr bwMode="auto">
          <a:xfrm>
            <a:off x="0" y="6000750"/>
            <a:ext cx="9155113" cy="857250"/>
          </a:xfrm>
          <a:prstGeom prst="rect">
            <a:avLst/>
          </a:prstGeom>
          <a:noFill/>
          <a:ln w="9525">
            <a:noFill/>
            <a:miter lim="800000"/>
            <a:headEnd/>
            <a:tailEnd/>
          </a:ln>
        </p:spPr>
      </p:pic>
      <p:pic>
        <p:nvPicPr>
          <p:cNvPr id="12" name="Picture 2" descr="E:\MIS COSAS\DOCUMENTOS ANA\FLORES\VARIADAS\VARIADAS-5\5717721a.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ppt_x"/>
                                          </p:val>
                                        </p:tav>
                                        <p:tav tm="100000">
                                          <p:val>
                                            <p:strVal val="#ppt_x"/>
                                          </p:val>
                                        </p:tav>
                                      </p:tavLst>
                                    </p:anim>
                                    <p:anim calcmode="lin" valueType="num">
                                      <p:cBhvr additive="base">
                                        <p:cTn id="12" dur="30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0" fill="hold"/>
                                        <p:tgtEl>
                                          <p:spTgt spid="11"/>
                                        </p:tgtEl>
                                        <p:attrNameLst>
                                          <p:attrName>ppt_x</p:attrName>
                                        </p:attrNameLst>
                                      </p:cBhvr>
                                      <p:tavLst>
                                        <p:tav tm="0">
                                          <p:val>
                                            <p:strVal val="#ppt_x"/>
                                          </p:val>
                                        </p:tav>
                                        <p:tav tm="100000">
                                          <p:val>
                                            <p:strVal val="#ppt_x"/>
                                          </p:val>
                                        </p:tav>
                                      </p:tavLst>
                                    </p:anim>
                                    <p:anim calcmode="lin" valueType="num">
                                      <p:cBhvr additive="base">
                                        <p:cTn id="16" dur="5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35"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0"/>
                                        <p:tgtEl>
                                          <p:spTgt spid="4"/>
                                        </p:tgtEl>
                                      </p:cBhvr>
                                    </p:animEffect>
                                    <p:anim calcmode="lin" valueType="num">
                                      <p:cBhvr>
                                        <p:cTn id="24" dur="5000" fill="hold"/>
                                        <p:tgtEl>
                                          <p:spTgt spid="4"/>
                                        </p:tgtEl>
                                        <p:attrNameLst>
                                          <p:attrName>style.rotation</p:attrName>
                                        </p:attrNameLst>
                                      </p:cBhvr>
                                      <p:tavLst>
                                        <p:tav tm="0">
                                          <p:val>
                                            <p:fltVal val="720"/>
                                          </p:val>
                                        </p:tav>
                                        <p:tav tm="100000">
                                          <p:val>
                                            <p:fltVal val="0"/>
                                          </p:val>
                                        </p:tav>
                                      </p:tavLst>
                                    </p:anim>
                                    <p:anim calcmode="lin" valueType="num">
                                      <p:cBhvr>
                                        <p:cTn id="25" dur="5000" fill="hold"/>
                                        <p:tgtEl>
                                          <p:spTgt spid="4"/>
                                        </p:tgtEl>
                                        <p:attrNameLst>
                                          <p:attrName>ppt_h</p:attrName>
                                        </p:attrNameLst>
                                      </p:cBhvr>
                                      <p:tavLst>
                                        <p:tav tm="0">
                                          <p:val>
                                            <p:fltVal val="0"/>
                                          </p:val>
                                        </p:tav>
                                        <p:tav tm="100000">
                                          <p:val>
                                            <p:strVal val="#ppt_h"/>
                                          </p:val>
                                        </p:tav>
                                      </p:tavLst>
                                    </p:anim>
                                    <p:anim calcmode="lin" valueType="num">
                                      <p:cBhvr>
                                        <p:cTn id="26" dur="5000" fill="hold"/>
                                        <p:tgtEl>
                                          <p:spTgt spid="4"/>
                                        </p:tgtEl>
                                        <p:attrNameLst>
                                          <p:attrName>ppt_w</p:attrName>
                                        </p:attrNameLst>
                                      </p:cBhvr>
                                      <p:tavLst>
                                        <p:tav tm="0">
                                          <p:val>
                                            <p:fltVal val="0"/>
                                          </p:val>
                                        </p:tav>
                                        <p:tav tm="100000">
                                          <p:val>
                                            <p:strVal val="#ppt_w"/>
                                          </p:val>
                                        </p:tav>
                                      </p:tavLst>
                                    </p:anim>
                                  </p:childTnLst>
                                </p:cTn>
                              </p:par>
                              <p:par>
                                <p:cTn id="27" presetID="35"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0"/>
                                        <p:tgtEl>
                                          <p:spTgt spid="9"/>
                                        </p:tgtEl>
                                      </p:cBhvr>
                                    </p:animEffect>
                                    <p:anim calcmode="lin" valueType="num">
                                      <p:cBhvr>
                                        <p:cTn id="30" dur="5000" fill="hold"/>
                                        <p:tgtEl>
                                          <p:spTgt spid="9"/>
                                        </p:tgtEl>
                                        <p:attrNameLst>
                                          <p:attrName>style.rotation</p:attrName>
                                        </p:attrNameLst>
                                      </p:cBhvr>
                                      <p:tavLst>
                                        <p:tav tm="0">
                                          <p:val>
                                            <p:fltVal val="720"/>
                                          </p:val>
                                        </p:tav>
                                        <p:tav tm="100000">
                                          <p:val>
                                            <p:fltVal val="0"/>
                                          </p:val>
                                        </p:tav>
                                      </p:tavLst>
                                    </p:anim>
                                    <p:anim calcmode="lin" valueType="num">
                                      <p:cBhvr>
                                        <p:cTn id="31" dur="5000" fill="hold"/>
                                        <p:tgtEl>
                                          <p:spTgt spid="9"/>
                                        </p:tgtEl>
                                        <p:attrNameLst>
                                          <p:attrName>ppt_h</p:attrName>
                                        </p:attrNameLst>
                                      </p:cBhvr>
                                      <p:tavLst>
                                        <p:tav tm="0">
                                          <p:val>
                                            <p:fltVal val="0"/>
                                          </p:val>
                                        </p:tav>
                                        <p:tav tm="100000">
                                          <p:val>
                                            <p:strVal val="#ppt_h"/>
                                          </p:val>
                                        </p:tav>
                                      </p:tavLst>
                                    </p:anim>
                                    <p:anim calcmode="lin" valueType="num">
                                      <p:cBhvr>
                                        <p:cTn id="32" dur="5000" fill="hold"/>
                                        <p:tgtEl>
                                          <p:spTgt spid="9"/>
                                        </p:tgtEl>
                                        <p:attrNameLst>
                                          <p:attrName>ppt_w</p:attrName>
                                        </p:attrNameLst>
                                      </p:cBhvr>
                                      <p:tavLst>
                                        <p:tav tm="0">
                                          <p:val>
                                            <p:fltVal val="0"/>
                                          </p:val>
                                        </p:tav>
                                        <p:tav tm="100000">
                                          <p:val>
                                            <p:strVal val="#ppt_w"/>
                                          </p:val>
                                        </p:tav>
                                      </p:tavLst>
                                    </p:anim>
                                  </p:childTnLst>
                                </p:cTn>
                              </p:par>
                              <p:par>
                                <p:cTn id="33" presetID="2" presetClass="entr" presetSubtype="8"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0" fill="hold"/>
                                        <p:tgtEl>
                                          <p:spTgt spid="5"/>
                                        </p:tgtEl>
                                        <p:attrNameLst>
                                          <p:attrName>ppt_x</p:attrName>
                                        </p:attrNameLst>
                                      </p:cBhvr>
                                      <p:tavLst>
                                        <p:tav tm="0">
                                          <p:val>
                                            <p:strVal val="1+#ppt_w/2"/>
                                          </p:val>
                                        </p:tav>
                                        <p:tav tm="100000">
                                          <p:val>
                                            <p:strVal val="#ppt_x"/>
                                          </p:val>
                                        </p:tav>
                                      </p:tavLst>
                                    </p:anim>
                                    <p:anim calcmode="lin" valueType="num">
                                      <p:cBhvr additive="base">
                                        <p:cTn id="40" dur="5000" fill="hold"/>
                                        <p:tgtEl>
                                          <p:spTgt spid="5"/>
                                        </p:tgtEl>
                                        <p:attrNameLst>
                                          <p:attrName>ppt_y</p:attrName>
                                        </p:attrNameLst>
                                      </p:cBhvr>
                                      <p:tavLst>
                                        <p:tav tm="0">
                                          <p:val>
                                            <p:strVal val="#ppt_y"/>
                                          </p:val>
                                        </p:tav>
                                        <p:tav tm="100000">
                                          <p:val>
                                            <p:strVal val="#ppt_y"/>
                                          </p:val>
                                        </p:tav>
                                      </p:tavLst>
                                    </p:anim>
                                  </p:childTnLst>
                                </p:cTn>
                              </p:par>
                              <p:par>
                                <p:cTn id="41" presetID="16" presetClass="entr" presetSubtype="37"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outVertical)">
                                      <p:cBhvr>
                                        <p:cTn id="43" dur="5000"/>
                                        <p:tgtEl>
                                          <p:spTgt spid="6"/>
                                        </p:tgtEl>
                                      </p:cBhvr>
                                    </p:animEffect>
                                  </p:childTnLst>
                                </p:cTn>
                              </p:par>
                              <p:par>
                                <p:cTn id="44" presetID="23" presetClass="entr" presetSubtype="16"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0" fill="hold"/>
                                        <p:tgtEl>
                                          <p:spTgt spid="6"/>
                                        </p:tgtEl>
                                        <p:attrNameLst>
                                          <p:attrName>ppt_w</p:attrName>
                                        </p:attrNameLst>
                                      </p:cBhvr>
                                      <p:tavLst>
                                        <p:tav tm="0">
                                          <p:val>
                                            <p:fltVal val="0"/>
                                          </p:val>
                                        </p:tav>
                                        <p:tav tm="100000">
                                          <p:val>
                                            <p:strVal val="#ppt_w"/>
                                          </p:val>
                                        </p:tav>
                                      </p:tavLst>
                                    </p:anim>
                                    <p:anim calcmode="lin" valueType="num">
                                      <p:cBhvr>
                                        <p:cTn id="47" dur="5000" fill="hold"/>
                                        <p:tgtEl>
                                          <p:spTgt spid="6"/>
                                        </p:tgtEl>
                                        <p:attrNameLst>
                                          <p:attrName>ppt_h</p:attrName>
                                        </p:attrNameLst>
                                      </p:cBhvr>
                                      <p:tavLst>
                                        <p:tav tm="0">
                                          <p:val>
                                            <p:fltVal val="0"/>
                                          </p:val>
                                        </p:tav>
                                        <p:tav tm="100000">
                                          <p:val>
                                            <p:strVal val="#ppt_h"/>
                                          </p:val>
                                        </p:tav>
                                      </p:tavLst>
                                    </p:anim>
                                  </p:childTnLst>
                                </p:cTn>
                              </p:par>
                              <p:par>
                                <p:cTn id="48" presetID="16" presetClass="entr" presetSubtype="37"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barn(outVertical)">
                                      <p:cBhvr>
                                        <p:cTn id="50" dur="5000"/>
                                        <p:tgtEl>
                                          <p:spTgt spid="7"/>
                                        </p:tgtEl>
                                      </p:cBhvr>
                                    </p:animEffect>
                                  </p:childTnLst>
                                </p:cTn>
                              </p:par>
                              <p:par>
                                <p:cTn id="51" presetID="23" presetClass="entr" presetSubtype="16"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p:cTn id="53" dur="5000" fill="hold"/>
                                        <p:tgtEl>
                                          <p:spTgt spid="7"/>
                                        </p:tgtEl>
                                        <p:attrNameLst>
                                          <p:attrName>ppt_w</p:attrName>
                                        </p:attrNameLst>
                                      </p:cBhvr>
                                      <p:tavLst>
                                        <p:tav tm="0">
                                          <p:val>
                                            <p:fltVal val="0"/>
                                          </p:val>
                                        </p:tav>
                                        <p:tav tm="100000">
                                          <p:val>
                                            <p:strVal val="#ppt_w"/>
                                          </p:val>
                                        </p:tav>
                                      </p:tavLst>
                                    </p:anim>
                                    <p:anim calcmode="lin" valueType="num">
                                      <p:cBhvr>
                                        <p:cTn id="54" dur="5000" fill="hold"/>
                                        <p:tgtEl>
                                          <p:spTgt spid="7"/>
                                        </p:tgtEl>
                                        <p:attrNameLst>
                                          <p:attrName>ppt_h</p:attrName>
                                        </p:attrNameLst>
                                      </p:cBhvr>
                                      <p:tavLst>
                                        <p:tav tm="0">
                                          <p:val>
                                            <p:fltVal val="0"/>
                                          </p:val>
                                        </p:tav>
                                        <p:tav tm="100000">
                                          <p:val>
                                            <p:strVal val="#ppt_h"/>
                                          </p:val>
                                        </p:tav>
                                      </p:tavLst>
                                    </p:anim>
                                  </p:childTnLst>
                                </p:cTn>
                              </p:par>
                            </p:childTnLst>
                          </p:cTn>
                        </p:par>
                        <p:par>
                          <p:cTn id="55" fill="hold">
                            <p:stCondLst>
                              <p:cond delay="5000"/>
                            </p:stCondLst>
                            <p:childTnLst>
                              <p:par>
                                <p:cTn id="56" presetID="13" presetClass="entr" presetSubtype="32" fill="hold" nodeType="after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plus(out)">
                                      <p:cBhvr>
                                        <p:cTn id="58"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E:\MIS COSAS\DOCUMENTOS ANA\FLORES\VARIADAS\VARIADAS-2\500513.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Forma libre"/>
          <p:cNvSpPr/>
          <p:nvPr/>
        </p:nvSpPr>
        <p:spPr>
          <a:xfrm rot="8216526">
            <a:off x="-2341563" y="923925"/>
            <a:ext cx="4683126" cy="5010150"/>
          </a:xfrm>
          <a:custGeom>
            <a:avLst/>
            <a:gdLst>
              <a:gd name="connsiteX0" fmla="*/ 0 w 4682211"/>
              <a:gd name="connsiteY0" fmla="*/ 2505447 h 5010894"/>
              <a:gd name="connsiteX1" fmla="*/ 2341106 w 4682211"/>
              <a:gd name="connsiteY1" fmla="*/ 0 h 5010894"/>
              <a:gd name="connsiteX2" fmla="*/ 4682211 w 4682211"/>
              <a:gd name="connsiteY2" fmla="*/ 0 h 5010894"/>
              <a:gd name="connsiteX3" fmla="*/ 0 w 4682211"/>
              <a:gd name="connsiteY3" fmla="*/ 5010894 h 5010894"/>
              <a:gd name="connsiteX4" fmla="*/ 0 w 4682211"/>
              <a:gd name="connsiteY4" fmla="*/ 2505447 h 5010894"/>
              <a:gd name="connsiteX0" fmla="*/ 0 w 4682211"/>
              <a:gd name="connsiteY0" fmla="*/ 2505447 h 5010894"/>
              <a:gd name="connsiteX1" fmla="*/ 2109214 w 4682211"/>
              <a:gd name="connsiteY1" fmla="*/ 137795 h 5010894"/>
              <a:gd name="connsiteX2" fmla="*/ 4682211 w 4682211"/>
              <a:gd name="connsiteY2" fmla="*/ 0 h 5010894"/>
              <a:gd name="connsiteX3" fmla="*/ 0 w 4682211"/>
              <a:gd name="connsiteY3" fmla="*/ 5010894 h 5010894"/>
              <a:gd name="connsiteX4" fmla="*/ 0 w 4682211"/>
              <a:gd name="connsiteY4" fmla="*/ 2505447 h 5010894"/>
              <a:gd name="connsiteX0" fmla="*/ 64156 w 4682211"/>
              <a:gd name="connsiteY0" fmla="*/ 2431048 h 5010894"/>
              <a:gd name="connsiteX1" fmla="*/ 2109214 w 4682211"/>
              <a:gd name="connsiteY1" fmla="*/ 137795 h 5010894"/>
              <a:gd name="connsiteX2" fmla="*/ 4682211 w 4682211"/>
              <a:gd name="connsiteY2" fmla="*/ 0 h 5010894"/>
              <a:gd name="connsiteX3" fmla="*/ 0 w 4682211"/>
              <a:gd name="connsiteY3" fmla="*/ 5010894 h 5010894"/>
              <a:gd name="connsiteX4" fmla="*/ 64156 w 4682211"/>
              <a:gd name="connsiteY4" fmla="*/ 2431048 h 5010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82211" h="5010894">
                <a:moveTo>
                  <a:pt x="64156" y="2431048"/>
                </a:moveTo>
                <a:lnTo>
                  <a:pt x="2109214" y="137795"/>
                </a:lnTo>
                <a:lnTo>
                  <a:pt x="4682211" y="0"/>
                </a:lnTo>
                <a:lnTo>
                  <a:pt x="0" y="5010894"/>
                </a:lnTo>
                <a:lnTo>
                  <a:pt x="64156" y="2431048"/>
                </a:lnTo>
                <a:close/>
              </a:path>
            </a:pathLst>
          </a:cu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3" name="2 Franja diagonal"/>
          <p:cNvSpPr/>
          <p:nvPr/>
        </p:nvSpPr>
        <p:spPr>
          <a:xfrm rot="8088355" flipH="1" flipV="1">
            <a:off x="6757988" y="1125538"/>
            <a:ext cx="4752975" cy="4746625"/>
          </a:xfrm>
          <a:prstGeom prst="diagStripe">
            <a:avLst>
              <a:gd name="adj" fmla="val 48367"/>
            </a:avLst>
          </a:pr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4" name="3 Forma libre"/>
          <p:cNvSpPr/>
          <p:nvPr/>
        </p:nvSpPr>
        <p:spPr>
          <a:xfrm rot="13662413">
            <a:off x="1348582" y="-3374232"/>
            <a:ext cx="6523038" cy="6918325"/>
          </a:xfrm>
          <a:custGeom>
            <a:avLst/>
            <a:gdLst>
              <a:gd name="connsiteX0" fmla="*/ 0 w 6212426"/>
              <a:gd name="connsiteY0" fmla="*/ 3354859 h 6709718"/>
              <a:gd name="connsiteX1" fmla="*/ 3106213 w 6212426"/>
              <a:gd name="connsiteY1" fmla="*/ 0 h 6709718"/>
              <a:gd name="connsiteX2" fmla="*/ 6212426 w 6212426"/>
              <a:gd name="connsiteY2" fmla="*/ 0 h 6709718"/>
              <a:gd name="connsiteX3" fmla="*/ 0 w 6212426"/>
              <a:gd name="connsiteY3" fmla="*/ 6709718 h 6709718"/>
              <a:gd name="connsiteX4" fmla="*/ 0 w 6212426"/>
              <a:gd name="connsiteY4" fmla="*/ 3354859 h 6709718"/>
              <a:gd name="connsiteX0" fmla="*/ 0 w 6365247"/>
              <a:gd name="connsiteY0" fmla="*/ 4339972 h 6709718"/>
              <a:gd name="connsiteX1" fmla="*/ 3259034 w 6365247"/>
              <a:gd name="connsiteY1" fmla="*/ 0 h 6709718"/>
              <a:gd name="connsiteX2" fmla="*/ 6365247 w 6365247"/>
              <a:gd name="connsiteY2" fmla="*/ 0 h 6709718"/>
              <a:gd name="connsiteX3" fmla="*/ 152821 w 6365247"/>
              <a:gd name="connsiteY3" fmla="*/ 6709718 h 6709718"/>
              <a:gd name="connsiteX4" fmla="*/ 0 w 6365247"/>
              <a:gd name="connsiteY4" fmla="*/ 4339972 h 6709718"/>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409113 h 6778859"/>
              <a:gd name="connsiteX1" fmla="*/ 3753528 w 6365247"/>
              <a:gd name="connsiteY1" fmla="*/ 0 h 6778859"/>
              <a:gd name="connsiteX2" fmla="*/ 6365247 w 6365247"/>
              <a:gd name="connsiteY2" fmla="*/ 69141 h 6778859"/>
              <a:gd name="connsiteX3" fmla="*/ 152821 w 6365247"/>
              <a:gd name="connsiteY3" fmla="*/ 6778859 h 6778859"/>
              <a:gd name="connsiteX4" fmla="*/ 0 w 6365247"/>
              <a:gd name="connsiteY4" fmla="*/ 4409113 h 6778859"/>
              <a:gd name="connsiteX0" fmla="*/ 0 w 6422249"/>
              <a:gd name="connsiteY0" fmla="*/ 4259888 h 6778859"/>
              <a:gd name="connsiteX1" fmla="*/ 3810530 w 6422249"/>
              <a:gd name="connsiteY1" fmla="*/ 0 h 6778859"/>
              <a:gd name="connsiteX2" fmla="*/ 6422249 w 6422249"/>
              <a:gd name="connsiteY2" fmla="*/ 69141 h 6778859"/>
              <a:gd name="connsiteX3" fmla="*/ 209823 w 6422249"/>
              <a:gd name="connsiteY3" fmla="*/ 6778859 h 6778859"/>
              <a:gd name="connsiteX4" fmla="*/ 0 w 6422249"/>
              <a:gd name="connsiteY4" fmla="*/ 4259888 h 6778859"/>
              <a:gd name="connsiteX0" fmla="*/ 0 w 6428013"/>
              <a:gd name="connsiteY0" fmla="*/ 4187029 h 6778859"/>
              <a:gd name="connsiteX1" fmla="*/ 3816294 w 6428013"/>
              <a:gd name="connsiteY1" fmla="*/ 0 h 6778859"/>
              <a:gd name="connsiteX2" fmla="*/ 6428013 w 6428013"/>
              <a:gd name="connsiteY2" fmla="*/ 69141 h 6778859"/>
              <a:gd name="connsiteX3" fmla="*/ 215587 w 6428013"/>
              <a:gd name="connsiteY3" fmla="*/ 6778859 h 6778859"/>
              <a:gd name="connsiteX4" fmla="*/ 0 w 6428013"/>
              <a:gd name="connsiteY4" fmla="*/ 4187029 h 6778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8013" h="6778859">
                <a:moveTo>
                  <a:pt x="0" y="4187029"/>
                </a:moveTo>
                <a:lnTo>
                  <a:pt x="3816294" y="0"/>
                </a:lnTo>
                <a:lnTo>
                  <a:pt x="6428013" y="69141"/>
                </a:lnTo>
                <a:lnTo>
                  <a:pt x="215587" y="6778859"/>
                </a:lnTo>
                <a:lnTo>
                  <a:pt x="0" y="4187029"/>
                </a:lnTo>
                <a:close/>
              </a:path>
            </a:pathLst>
          </a:cu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6" name="5 Forma libre"/>
          <p:cNvSpPr/>
          <p:nvPr/>
        </p:nvSpPr>
        <p:spPr>
          <a:xfrm rot="18901272" flipH="1">
            <a:off x="1373188" y="3468688"/>
            <a:ext cx="6467475" cy="6564312"/>
          </a:xfrm>
          <a:custGeom>
            <a:avLst/>
            <a:gdLst>
              <a:gd name="connsiteX0" fmla="*/ 0 w 6212426"/>
              <a:gd name="connsiteY0" fmla="*/ 3354859 h 6709718"/>
              <a:gd name="connsiteX1" fmla="*/ 3106213 w 6212426"/>
              <a:gd name="connsiteY1" fmla="*/ 0 h 6709718"/>
              <a:gd name="connsiteX2" fmla="*/ 6212426 w 6212426"/>
              <a:gd name="connsiteY2" fmla="*/ 0 h 6709718"/>
              <a:gd name="connsiteX3" fmla="*/ 0 w 6212426"/>
              <a:gd name="connsiteY3" fmla="*/ 6709718 h 6709718"/>
              <a:gd name="connsiteX4" fmla="*/ 0 w 6212426"/>
              <a:gd name="connsiteY4" fmla="*/ 3354859 h 6709718"/>
              <a:gd name="connsiteX0" fmla="*/ 0 w 6365247"/>
              <a:gd name="connsiteY0" fmla="*/ 4339972 h 6709718"/>
              <a:gd name="connsiteX1" fmla="*/ 3259034 w 6365247"/>
              <a:gd name="connsiteY1" fmla="*/ 0 h 6709718"/>
              <a:gd name="connsiteX2" fmla="*/ 6365247 w 6365247"/>
              <a:gd name="connsiteY2" fmla="*/ 0 h 6709718"/>
              <a:gd name="connsiteX3" fmla="*/ 152821 w 6365247"/>
              <a:gd name="connsiteY3" fmla="*/ 6709718 h 6709718"/>
              <a:gd name="connsiteX4" fmla="*/ 0 w 6365247"/>
              <a:gd name="connsiteY4" fmla="*/ 4339972 h 6709718"/>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356468 h 6726214"/>
              <a:gd name="connsiteX1" fmla="*/ 3705239 w 6365247"/>
              <a:gd name="connsiteY1" fmla="*/ 0 h 6726214"/>
              <a:gd name="connsiteX2" fmla="*/ 6365247 w 6365247"/>
              <a:gd name="connsiteY2" fmla="*/ 16496 h 6726214"/>
              <a:gd name="connsiteX3" fmla="*/ 152821 w 6365247"/>
              <a:gd name="connsiteY3" fmla="*/ 6726214 h 6726214"/>
              <a:gd name="connsiteX4" fmla="*/ 0 w 6365247"/>
              <a:gd name="connsiteY4" fmla="*/ 4356468 h 6726214"/>
              <a:gd name="connsiteX0" fmla="*/ 0 w 6365247"/>
              <a:gd name="connsiteY0" fmla="*/ 4409113 h 6778859"/>
              <a:gd name="connsiteX1" fmla="*/ 3753528 w 6365247"/>
              <a:gd name="connsiteY1" fmla="*/ 0 h 6778859"/>
              <a:gd name="connsiteX2" fmla="*/ 6365247 w 6365247"/>
              <a:gd name="connsiteY2" fmla="*/ 69141 h 6778859"/>
              <a:gd name="connsiteX3" fmla="*/ 152821 w 6365247"/>
              <a:gd name="connsiteY3" fmla="*/ 6778859 h 6778859"/>
              <a:gd name="connsiteX4" fmla="*/ 0 w 6365247"/>
              <a:gd name="connsiteY4" fmla="*/ 4409113 h 6778859"/>
              <a:gd name="connsiteX0" fmla="*/ 0 w 6422249"/>
              <a:gd name="connsiteY0" fmla="*/ 4259888 h 6778859"/>
              <a:gd name="connsiteX1" fmla="*/ 3810530 w 6422249"/>
              <a:gd name="connsiteY1" fmla="*/ 0 h 6778859"/>
              <a:gd name="connsiteX2" fmla="*/ 6422249 w 6422249"/>
              <a:gd name="connsiteY2" fmla="*/ 69141 h 6778859"/>
              <a:gd name="connsiteX3" fmla="*/ 209823 w 6422249"/>
              <a:gd name="connsiteY3" fmla="*/ 6778859 h 6778859"/>
              <a:gd name="connsiteX4" fmla="*/ 0 w 6422249"/>
              <a:gd name="connsiteY4" fmla="*/ 4259888 h 6778859"/>
              <a:gd name="connsiteX0" fmla="*/ 0 w 6323581"/>
              <a:gd name="connsiteY0" fmla="*/ 4143007 h 6778859"/>
              <a:gd name="connsiteX1" fmla="*/ 3711862 w 6323581"/>
              <a:gd name="connsiteY1" fmla="*/ 0 h 6778859"/>
              <a:gd name="connsiteX2" fmla="*/ 6323581 w 6323581"/>
              <a:gd name="connsiteY2" fmla="*/ 69141 h 6778859"/>
              <a:gd name="connsiteX3" fmla="*/ 111155 w 6323581"/>
              <a:gd name="connsiteY3" fmla="*/ 6778859 h 6778859"/>
              <a:gd name="connsiteX4" fmla="*/ 0 w 6323581"/>
              <a:gd name="connsiteY4" fmla="*/ 4143007 h 6778859"/>
              <a:gd name="connsiteX0" fmla="*/ 0 w 6323581"/>
              <a:gd name="connsiteY0" fmla="*/ 4163128 h 6798980"/>
              <a:gd name="connsiteX1" fmla="*/ 3960876 w 6323581"/>
              <a:gd name="connsiteY1" fmla="*/ 0 h 6798980"/>
              <a:gd name="connsiteX2" fmla="*/ 6323581 w 6323581"/>
              <a:gd name="connsiteY2" fmla="*/ 89262 h 6798980"/>
              <a:gd name="connsiteX3" fmla="*/ 111155 w 6323581"/>
              <a:gd name="connsiteY3" fmla="*/ 6798980 h 6798980"/>
              <a:gd name="connsiteX4" fmla="*/ 0 w 6323581"/>
              <a:gd name="connsiteY4" fmla="*/ 4163128 h 6798980"/>
              <a:gd name="connsiteX0" fmla="*/ 0 w 6323581"/>
              <a:gd name="connsiteY0" fmla="*/ 4163167 h 6799019"/>
              <a:gd name="connsiteX1" fmla="*/ 3863112 w 6323581"/>
              <a:gd name="connsiteY1" fmla="*/ 0 h 6799019"/>
              <a:gd name="connsiteX2" fmla="*/ 6323581 w 6323581"/>
              <a:gd name="connsiteY2" fmla="*/ 89301 h 6799019"/>
              <a:gd name="connsiteX3" fmla="*/ 111155 w 6323581"/>
              <a:gd name="connsiteY3" fmla="*/ 6799019 h 6799019"/>
              <a:gd name="connsiteX4" fmla="*/ 0 w 6323581"/>
              <a:gd name="connsiteY4" fmla="*/ 4163167 h 6799019"/>
              <a:gd name="connsiteX0" fmla="*/ 0 w 6323581"/>
              <a:gd name="connsiteY0" fmla="*/ 4215864 h 6851716"/>
              <a:gd name="connsiteX1" fmla="*/ 3912011 w 6323581"/>
              <a:gd name="connsiteY1" fmla="*/ 0 h 6851716"/>
              <a:gd name="connsiteX2" fmla="*/ 6323581 w 6323581"/>
              <a:gd name="connsiteY2" fmla="*/ 141998 h 6851716"/>
              <a:gd name="connsiteX3" fmla="*/ 111155 w 6323581"/>
              <a:gd name="connsiteY3" fmla="*/ 6851716 h 6851716"/>
              <a:gd name="connsiteX4" fmla="*/ 0 w 6323581"/>
              <a:gd name="connsiteY4" fmla="*/ 4215864 h 6851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3581" h="6851716">
                <a:moveTo>
                  <a:pt x="0" y="4215864"/>
                </a:moveTo>
                <a:lnTo>
                  <a:pt x="3912011" y="0"/>
                </a:lnTo>
                <a:lnTo>
                  <a:pt x="6323581" y="141998"/>
                </a:lnTo>
                <a:lnTo>
                  <a:pt x="111155" y="6851716"/>
                </a:lnTo>
                <a:lnTo>
                  <a:pt x="0" y="4215864"/>
                </a:lnTo>
                <a:close/>
              </a:path>
            </a:pathLst>
          </a:custGeom>
          <a:solidFill>
            <a:srgbClr val="00B05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tx1"/>
              </a:solidFill>
            </a:endParaRPr>
          </a:p>
        </p:txBody>
      </p:sp>
      <p:sp>
        <p:nvSpPr>
          <p:cNvPr id="8" name="7 Forma libre"/>
          <p:cNvSpPr/>
          <p:nvPr/>
        </p:nvSpPr>
        <p:spPr>
          <a:xfrm>
            <a:off x="1714500" y="1928813"/>
            <a:ext cx="5715000" cy="3071812"/>
          </a:xfrm>
          <a:custGeom>
            <a:avLst/>
            <a:gdLst>
              <a:gd name="connsiteX0" fmla="*/ 0 w 5715040"/>
              <a:gd name="connsiteY0" fmla="*/ 0 h 3071834"/>
              <a:gd name="connsiteX1" fmla="*/ 5715040 w 5715040"/>
              <a:gd name="connsiteY1" fmla="*/ 0 h 3071834"/>
              <a:gd name="connsiteX2" fmla="*/ 5715040 w 5715040"/>
              <a:gd name="connsiteY2" fmla="*/ 3071834 h 3071834"/>
              <a:gd name="connsiteX3" fmla="*/ 0 w 5715040"/>
              <a:gd name="connsiteY3" fmla="*/ 3071834 h 3071834"/>
              <a:gd name="connsiteX4" fmla="*/ 0 w 5715040"/>
              <a:gd name="connsiteY4" fmla="*/ 0 h 3071834"/>
              <a:gd name="connsiteX0" fmla="*/ 0 w 5715040"/>
              <a:gd name="connsiteY0" fmla="*/ 0 h 3071834"/>
              <a:gd name="connsiteX1" fmla="*/ 5715040 w 5715040"/>
              <a:gd name="connsiteY1" fmla="*/ 0 h 3071834"/>
              <a:gd name="connsiteX2" fmla="*/ 5715040 w 5715040"/>
              <a:gd name="connsiteY2" fmla="*/ 3071834 h 3071834"/>
              <a:gd name="connsiteX3" fmla="*/ 0 w 5715040"/>
              <a:gd name="connsiteY3" fmla="*/ 3071834 h 3071834"/>
              <a:gd name="connsiteX4" fmla="*/ 0 w 5715040"/>
              <a:gd name="connsiteY4" fmla="*/ 0 h 3071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40" h="3071834">
                <a:moveTo>
                  <a:pt x="0" y="0"/>
                </a:moveTo>
                <a:lnTo>
                  <a:pt x="5715040" y="0"/>
                </a:lnTo>
                <a:lnTo>
                  <a:pt x="5715040" y="3071834"/>
                </a:lnTo>
                <a:lnTo>
                  <a:pt x="0" y="3071834"/>
                </a:lnTo>
                <a:lnTo>
                  <a:pt x="0" y="0"/>
                </a:lnTo>
                <a:close/>
              </a:path>
            </a:pathLst>
          </a:custGeom>
          <a:solidFill>
            <a:schemeClr val="accent2">
              <a:lumMod val="7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p>
        </p:txBody>
      </p:sp>
      <p:sp>
        <p:nvSpPr>
          <p:cNvPr id="10" name="9 CuadroTexto"/>
          <p:cNvSpPr txBox="1"/>
          <p:nvPr/>
        </p:nvSpPr>
        <p:spPr>
          <a:xfrm>
            <a:off x="1071563" y="5429250"/>
            <a:ext cx="7215187" cy="1077913"/>
          </a:xfrm>
          <a:prstGeom prst="rect">
            <a:avLst/>
          </a:prstGeom>
          <a:noFill/>
        </p:spPr>
        <p:txBody>
          <a:bodyPr>
            <a:spAutoFit/>
          </a:bodyPr>
          <a:lstStyle/>
          <a:p>
            <a:pPr fontAlgn="auto">
              <a:spcBef>
                <a:spcPts val="0"/>
              </a:spcBef>
              <a:spcAft>
                <a:spcPts val="0"/>
              </a:spcAft>
              <a:defRPr/>
            </a:pPr>
            <a:r>
              <a:rPr lang="es-CL" sz="3200" dirty="0">
                <a:solidFill>
                  <a:srgbClr val="FF0000"/>
                </a:solidFill>
                <a:effectLst>
                  <a:outerShdw blurRad="38100" dist="38100" dir="2700000" algn="tl">
                    <a:srgbClr val="000000">
                      <a:alpha val="43137"/>
                    </a:srgbClr>
                  </a:outerShdw>
                </a:effectLst>
                <a:latin typeface="Monotype Corsiva" pitchFamily="66" charset="0"/>
              </a:rPr>
              <a:t>Si quieres que alguien te oiga con el corazón, háblale con los ojos…</a:t>
            </a:r>
          </a:p>
        </p:txBody>
      </p:sp>
    </p:spTree>
  </p:cSld>
  <p:clrMapOvr>
    <a:masterClrMapping/>
  </p:clrMapOvr>
  <p:transition spd="slow" advTm="11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grpId="0" nodeType="after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ppt_x"/>
                                          </p:val>
                                        </p:tav>
                                      </p:tavLst>
                                    </p:anim>
                                    <p:anim calcmode="lin" valueType="num">
                                      <p:cBhvr additive="base">
                                        <p:cTn id="7" dur="5000"/>
                                        <p:tgtEl>
                                          <p:spTgt spid="4"/>
                                        </p:tgtEl>
                                        <p:attrNameLst>
                                          <p:attrName>ppt_y</p:attrName>
                                        </p:attrNameLst>
                                      </p:cBhvr>
                                      <p:tavLst>
                                        <p:tav tm="0">
                                          <p:val>
                                            <p:strVal val="ppt_y"/>
                                          </p:val>
                                        </p:tav>
                                        <p:tav tm="100000">
                                          <p:val>
                                            <p:strVal val="1+ppt_h/2"/>
                                          </p:val>
                                        </p:tav>
                                      </p:tavLst>
                                    </p:anim>
                                    <p:set>
                                      <p:cBhvr>
                                        <p:cTn id="8" dur="1" fill="hold">
                                          <p:stCondLst>
                                            <p:cond delay="4999"/>
                                          </p:stCondLst>
                                        </p:cTn>
                                        <p:tgtEl>
                                          <p:spTgt spid="4"/>
                                        </p:tgtEl>
                                        <p:attrNameLst>
                                          <p:attrName>style.visibility</p:attrName>
                                        </p:attrNameLst>
                                      </p:cBhvr>
                                      <p:to>
                                        <p:strVal val="hidden"/>
                                      </p:to>
                                    </p:set>
                                  </p:childTnLst>
                                </p:cTn>
                              </p:par>
                              <p:par>
                                <p:cTn id="9" presetID="3" presetClass="exit" presetSubtype="10" fill="hold" grpId="1" nodeType="withEffect">
                                  <p:stCondLst>
                                    <p:cond delay="0"/>
                                  </p:stCondLst>
                                  <p:childTnLst>
                                    <p:animEffect transition="out" filter="blinds(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5000"/>
                                        <p:tgtEl>
                                          <p:spTgt spid="2"/>
                                        </p:tgtEl>
                                        <p:attrNameLst>
                                          <p:attrName>ppt_x</p:attrName>
                                        </p:attrNameLst>
                                      </p:cBhvr>
                                      <p:tavLst>
                                        <p:tav tm="0">
                                          <p:val>
                                            <p:strVal val="ppt_x"/>
                                          </p:val>
                                        </p:tav>
                                        <p:tav tm="100000">
                                          <p:val>
                                            <p:strVal val="1+ppt_w/2"/>
                                          </p:val>
                                        </p:tav>
                                      </p:tavLst>
                                    </p:anim>
                                    <p:anim calcmode="lin" valueType="num">
                                      <p:cBhvr additive="base">
                                        <p:cTn id="14" dur="5000"/>
                                        <p:tgtEl>
                                          <p:spTgt spid="2"/>
                                        </p:tgtEl>
                                        <p:attrNameLst>
                                          <p:attrName>ppt_y</p:attrName>
                                        </p:attrNameLst>
                                      </p:cBhvr>
                                      <p:tavLst>
                                        <p:tav tm="0">
                                          <p:val>
                                            <p:strVal val="ppt_y"/>
                                          </p:val>
                                        </p:tav>
                                        <p:tav tm="100000">
                                          <p:val>
                                            <p:strVal val="ppt_y"/>
                                          </p:val>
                                        </p:tav>
                                      </p:tavLst>
                                    </p:anim>
                                    <p:set>
                                      <p:cBhvr>
                                        <p:cTn id="15" dur="1" fill="hold">
                                          <p:stCondLst>
                                            <p:cond delay="4999"/>
                                          </p:stCondLst>
                                        </p:cTn>
                                        <p:tgtEl>
                                          <p:spTgt spid="2"/>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5000"/>
                                        <p:tgtEl>
                                          <p:spTgt spid="2"/>
                                        </p:tgtEl>
                                      </p:cBhvr>
                                    </p:animEffect>
                                    <p:set>
                                      <p:cBhvr>
                                        <p:cTn id="18" dur="1" fill="hold">
                                          <p:stCondLst>
                                            <p:cond delay="4999"/>
                                          </p:stCondLst>
                                        </p:cTn>
                                        <p:tgtEl>
                                          <p:spTgt spid="2"/>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5000"/>
                                        <p:tgtEl>
                                          <p:spTgt spid="3"/>
                                        </p:tgtEl>
                                        <p:attrNameLst>
                                          <p:attrName>ppt_x</p:attrName>
                                        </p:attrNameLst>
                                      </p:cBhvr>
                                      <p:tavLst>
                                        <p:tav tm="0">
                                          <p:val>
                                            <p:strVal val="ppt_x"/>
                                          </p:val>
                                        </p:tav>
                                        <p:tav tm="100000">
                                          <p:val>
                                            <p:strVal val="0-ppt_w/2"/>
                                          </p:val>
                                        </p:tav>
                                      </p:tavLst>
                                    </p:anim>
                                    <p:anim calcmode="lin" valueType="num">
                                      <p:cBhvr additive="base">
                                        <p:cTn id="21" dur="5000"/>
                                        <p:tgtEl>
                                          <p:spTgt spid="3"/>
                                        </p:tgtEl>
                                        <p:attrNameLst>
                                          <p:attrName>ppt_y</p:attrName>
                                        </p:attrNameLst>
                                      </p:cBhvr>
                                      <p:tavLst>
                                        <p:tav tm="0">
                                          <p:val>
                                            <p:strVal val="ppt_y"/>
                                          </p:val>
                                        </p:tav>
                                        <p:tav tm="100000">
                                          <p:val>
                                            <p:strVal val="ppt_y"/>
                                          </p:val>
                                        </p:tav>
                                      </p:tavLst>
                                    </p:anim>
                                    <p:set>
                                      <p:cBhvr>
                                        <p:cTn id="22" dur="1" fill="hold">
                                          <p:stCondLst>
                                            <p:cond delay="4999"/>
                                          </p:stCondLst>
                                        </p:cTn>
                                        <p:tgtEl>
                                          <p:spTgt spid="3"/>
                                        </p:tgtEl>
                                        <p:attrNameLst>
                                          <p:attrName>style.visibility</p:attrName>
                                        </p:attrNameLst>
                                      </p:cBhvr>
                                      <p:to>
                                        <p:strVal val="hidden"/>
                                      </p:to>
                                    </p:set>
                                  </p:childTnLst>
                                </p:cTn>
                              </p:par>
                              <p:par>
                                <p:cTn id="23" presetID="3" presetClass="exit" presetSubtype="5" fill="hold" grpId="1" nodeType="withEffect">
                                  <p:stCondLst>
                                    <p:cond delay="0"/>
                                  </p:stCondLst>
                                  <p:childTnLst>
                                    <p:animEffect transition="out" filter="blinds(vertical)">
                                      <p:cBhvr>
                                        <p:cTn id="24" dur="5000"/>
                                        <p:tgtEl>
                                          <p:spTgt spid="3"/>
                                        </p:tgtEl>
                                      </p:cBhvr>
                                    </p:animEffect>
                                    <p:set>
                                      <p:cBhvr>
                                        <p:cTn id="25" dur="1" fill="hold">
                                          <p:stCondLst>
                                            <p:cond delay="4999"/>
                                          </p:stCondLst>
                                        </p:cTn>
                                        <p:tgtEl>
                                          <p:spTgt spid="3"/>
                                        </p:tgtEl>
                                        <p:attrNameLst>
                                          <p:attrName>style.visibility</p:attrName>
                                        </p:attrNameLst>
                                      </p:cBhvr>
                                      <p:to>
                                        <p:strVal val="hidden"/>
                                      </p:to>
                                    </p:set>
                                  </p:childTnLst>
                                </p:cTn>
                              </p:par>
                              <p:par>
                                <p:cTn id="26" presetID="2" presetClass="exit" presetSubtype="1" fill="hold" grpId="0"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ppt_x"/>
                                          </p:val>
                                        </p:tav>
                                      </p:tavLst>
                                    </p:anim>
                                    <p:anim calcmode="lin" valueType="num">
                                      <p:cBhvr additive="base">
                                        <p:cTn id="28" dur="5000"/>
                                        <p:tgtEl>
                                          <p:spTgt spid="6"/>
                                        </p:tgtEl>
                                        <p:attrNameLst>
                                          <p:attrName>ppt_y</p:attrName>
                                        </p:attrNameLst>
                                      </p:cBhvr>
                                      <p:tavLst>
                                        <p:tav tm="0">
                                          <p:val>
                                            <p:strVal val="ppt_y"/>
                                          </p:val>
                                        </p:tav>
                                        <p:tav tm="100000">
                                          <p:val>
                                            <p:strVal val="0-ppt_h/2"/>
                                          </p:val>
                                        </p:tav>
                                      </p:tavLst>
                                    </p:anim>
                                    <p:set>
                                      <p:cBhvr>
                                        <p:cTn id="29" dur="1" fill="hold">
                                          <p:stCondLst>
                                            <p:cond delay="4999"/>
                                          </p:stCondLst>
                                        </p:cTn>
                                        <p:tgtEl>
                                          <p:spTgt spid="6"/>
                                        </p:tgtEl>
                                        <p:attrNameLst>
                                          <p:attrName>style.visibility</p:attrName>
                                        </p:attrNameLst>
                                      </p:cBhvr>
                                      <p:to>
                                        <p:strVal val="hidden"/>
                                      </p:to>
                                    </p:set>
                                  </p:childTnLst>
                                </p:cTn>
                              </p:par>
                              <p:par>
                                <p:cTn id="30" presetID="3" presetClass="exit" presetSubtype="10" fill="hold" grpId="1" nodeType="withEffect">
                                  <p:stCondLst>
                                    <p:cond delay="0"/>
                                  </p:stCondLst>
                                  <p:childTnLst>
                                    <p:animEffect transition="out" filter="blinds(horizontal)">
                                      <p:cBhvr>
                                        <p:cTn id="31" dur="5000"/>
                                        <p:tgtEl>
                                          <p:spTgt spid="6"/>
                                        </p:tgtEl>
                                      </p:cBhvr>
                                    </p:animEffect>
                                    <p:set>
                                      <p:cBhvr>
                                        <p:cTn id="32" dur="1" fill="hold">
                                          <p:stCondLst>
                                            <p:cond delay="4999"/>
                                          </p:stCondLst>
                                        </p:cTn>
                                        <p:tgtEl>
                                          <p:spTgt spid="6"/>
                                        </p:tgtEl>
                                        <p:attrNameLst>
                                          <p:attrName>style.visibility</p:attrName>
                                        </p:attrNameLst>
                                      </p:cBhvr>
                                      <p:to>
                                        <p:strVal val="hidden"/>
                                      </p:to>
                                    </p:set>
                                  </p:childTnLst>
                                </p:cTn>
                              </p:par>
                              <p:par>
                                <p:cTn id="33" presetID="21" presetClass="entr" presetSubtype="8"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heel(8)">
                                      <p:cBhvr>
                                        <p:cTn id="35" dur="5000"/>
                                        <p:tgtEl>
                                          <p:spTgt spid="9"/>
                                        </p:tgtEl>
                                      </p:cBhvr>
                                    </p:animEffect>
                                  </p:childTnLst>
                                </p:cTn>
                              </p:par>
                              <p:par>
                                <p:cTn id="36" presetID="8" presetClass="exit" presetSubtype="16" fill="hold" grpId="0" nodeType="withEffect">
                                  <p:stCondLst>
                                    <p:cond delay="0"/>
                                  </p:stCondLst>
                                  <p:childTnLst>
                                    <p:animEffect transition="out" filter="diamond(in)">
                                      <p:cBhvr>
                                        <p:cTn id="37" dur="5000"/>
                                        <p:tgtEl>
                                          <p:spTgt spid="8"/>
                                        </p:tgtEl>
                                      </p:cBhvr>
                                    </p:animEffect>
                                    <p:set>
                                      <p:cBhvr>
                                        <p:cTn id="38" dur="1" fill="hold">
                                          <p:stCondLst>
                                            <p:cond delay="4999"/>
                                          </p:stCondLst>
                                        </p:cTn>
                                        <p:tgtEl>
                                          <p:spTgt spid="8"/>
                                        </p:tgtEl>
                                        <p:attrNameLst>
                                          <p:attrName>style.visibility</p:attrName>
                                        </p:attrNameLst>
                                      </p:cBhvr>
                                      <p:to>
                                        <p:strVal val="hidden"/>
                                      </p:to>
                                    </p:set>
                                  </p:childTnLst>
                                </p:cTn>
                              </p:par>
                              <p:par>
                                <p:cTn id="39" presetID="55" presetClass="entr" presetSubtype="0" fill="hold" grpId="0" nodeType="withEffect">
                                  <p:stCondLst>
                                    <p:cond delay="10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5000" fill="hold"/>
                                        <p:tgtEl>
                                          <p:spTgt spid="10"/>
                                        </p:tgtEl>
                                        <p:attrNameLst>
                                          <p:attrName>ppt_w</p:attrName>
                                        </p:attrNameLst>
                                      </p:cBhvr>
                                      <p:tavLst>
                                        <p:tav tm="0">
                                          <p:val>
                                            <p:strVal val="#ppt_w*0.70"/>
                                          </p:val>
                                        </p:tav>
                                        <p:tav tm="100000">
                                          <p:val>
                                            <p:strVal val="#ppt_w"/>
                                          </p:val>
                                        </p:tav>
                                      </p:tavLst>
                                    </p:anim>
                                    <p:anim calcmode="lin" valueType="num">
                                      <p:cBhvr>
                                        <p:cTn id="42" dur="5000" fill="hold"/>
                                        <p:tgtEl>
                                          <p:spTgt spid="10"/>
                                        </p:tgtEl>
                                        <p:attrNameLst>
                                          <p:attrName>ppt_h</p:attrName>
                                        </p:attrNameLst>
                                      </p:cBhvr>
                                      <p:tavLst>
                                        <p:tav tm="0">
                                          <p:val>
                                            <p:strVal val="#ppt_h"/>
                                          </p:val>
                                        </p:tav>
                                        <p:tav tm="100000">
                                          <p:val>
                                            <p:strVal val="#ppt_h"/>
                                          </p:val>
                                        </p:tav>
                                      </p:tavLst>
                                    </p:anim>
                                    <p:animEffect transition="in" filter="fade">
                                      <p:cBhvr>
                                        <p:cTn id="43"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6" grpId="0" animBg="1"/>
      <p:bldP spid="6" grpId="1" animBg="1"/>
      <p:bldP spid="8"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E:\MIS COSAS\DOCUMENTOS ANA\FLORES\VARIADAS\VARIADAS-6\76539857_8ZiHXWlA_P3318777.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0"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Rectángulo"/>
          <p:cNvSpPr/>
          <p:nvPr/>
        </p:nvSpPr>
        <p:spPr>
          <a:xfrm>
            <a:off x="7500958"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Rectángulo"/>
          <p:cNvSpPr/>
          <p:nvPr/>
        </p:nvSpPr>
        <p:spPr>
          <a:xfrm>
            <a:off x="8072462"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Rectángulo"/>
          <p:cNvSpPr/>
          <p:nvPr/>
        </p:nvSpPr>
        <p:spPr>
          <a:xfrm>
            <a:off x="8686847"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Rectángulo"/>
          <p:cNvSpPr/>
          <p:nvPr/>
        </p:nvSpPr>
        <p:spPr>
          <a:xfrm>
            <a:off x="5143504"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Rectángulo"/>
          <p:cNvSpPr/>
          <p:nvPr/>
        </p:nvSpPr>
        <p:spPr>
          <a:xfrm>
            <a:off x="6286512"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Rectángulo"/>
          <p:cNvSpPr/>
          <p:nvPr/>
        </p:nvSpPr>
        <p:spPr>
          <a:xfrm>
            <a:off x="6858016"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Rectángulo"/>
          <p:cNvSpPr/>
          <p:nvPr/>
        </p:nvSpPr>
        <p:spPr>
          <a:xfrm>
            <a:off x="1928794"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Rectángulo"/>
          <p:cNvSpPr/>
          <p:nvPr/>
        </p:nvSpPr>
        <p:spPr>
          <a:xfrm>
            <a:off x="2571736"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Rectángulo"/>
          <p:cNvSpPr/>
          <p:nvPr/>
        </p:nvSpPr>
        <p:spPr>
          <a:xfrm>
            <a:off x="3857620"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Rectángulo"/>
          <p:cNvSpPr/>
          <p:nvPr/>
        </p:nvSpPr>
        <p:spPr>
          <a:xfrm>
            <a:off x="642910"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3" name="12 Rectángulo"/>
          <p:cNvSpPr/>
          <p:nvPr/>
        </p:nvSpPr>
        <p:spPr>
          <a:xfrm>
            <a:off x="1285852" y="0"/>
            <a:ext cx="457206"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6" name="15 Rectángulo"/>
          <p:cNvSpPr/>
          <p:nvPr/>
        </p:nvSpPr>
        <p:spPr>
          <a:xfrm>
            <a:off x="0"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7" name="16 Rectángulo"/>
          <p:cNvSpPr/>
          <p:nvPr/>
        </p:nvSpPr>
        <p:spPr>
          <a:xfrm>
            <a:off x="7500958"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8" name="17 Rectángulo"/>
          <p:cNvSpPr/>
          <p:nvPr/>
        </p:nvSpPr>
        <p:spPr>
          <a:xfrm>
            <a:off x="8072462"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9" name="18 Rectángulo"/>
          <p:cNvSpPr/>
          <p:nvPr/>
        </p:nvSpPr>
        <p:spPr>
          <a:xfrm>
            <a:off x="8686847"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 name="20 Rectángulo"/>
          <p:cNvSpPr/>
          <p:nvPr/>
        </p:nvSpPr>
        <p:spPr>
          <a:xfrm>
            <a:off x="6286512"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 name="21 Rectángulo"/>
          <p:cNvSpPr/>
          <p:nvPr/>
        </p:nvSpPr>
        <p:spPr>
          <a:xfrm>
            <a:off x="6858016"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3" name="22 Rectángulo"/>
          <p:cNvSpPr/>
          <p:nvPr/>
        </p:nvSpPr>
        <p:spPr>
          <a:xfrm>
            <a:off x="1928794"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4" name="23 Rectángulo"/>
          <p:cNvSpPr/>
          <p:nvPr/>
        </p:nvSpPr>
        <p:spPr>
          <a:xfrm>
            <a:off x="2571736"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5" name="24 Rectángulo"/>
          <p:cNvSpPr/>
          <p:nvPr/>
        </p:nvSpPr>
        <p:spPr>
          <a:xfrm>
            <a:off x="5143504"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6" name="25 Rectángulo"/>
          <p:cNvSpPr/>
          <p:nvPr/>
        </p:nvSpPr>
        <p:spPr>
          <a:xfrm>
            <a:off x="642910"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7" name="26 Rectángulo"/>
          <p:cNvSpPr/>
          <p:nvPr/>
        </p:nvSpPr>
        <p:spPr>
          <a:xfrm>
            <a:off x="1285852" y="3643314"/>
            <a:ext cx="457206"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9" name="28 Rectángulo"/>
          <p:cNvSpPr/>
          <p:nvPr/>
        </p:nvSpPr>
        <p:spPr>
          <a:xfrm>
            <a:off x="3214678"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0" name="29 Rectángulo"/>
          <p:cNvSpPr/>
          <p:nvPr/>
        </p:nvSpPr>
        <p:spPr>
          <a:xfrm>
            <a:off x="4500562"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1" name="30 Rectángulo"/>
          <p:cNvSpPr/>
          <p:nvPr/>
        </p:nvSpPr>
        <p:spPr>
          <a:xfrm>
            <a:off x="5715008" y="0"/>
            <a:ext cx="457153" cy="3214686"/>
          </a:xfrm>
          <a:prstGeom prst="rect">
            <a:avLst/>
          </a:prstGeom>
          <a:gradFill flip="none" rotWithShape="1">
            <a:gsLst>
              <a:gs pos="0">
                <a:srgbClr val="FF0066"/>
              </a:gs>
              <a:gs pos="50000">
                <a:srgbClr val="FF3399"/>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2" name="31 Rectángulo"/>
          <p:cNvSpPr/>
          <p:nvPr/>
        </p:nvSpPr>
        <p:spPr>
          <a:xfrm>
            <a:off x="3214678"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3" name="32 Rectángulo"/>
          <p:cNvSpPr/>
          <p:nvPr/>
        </p:nvSpPr>
        <p:spPr>
          <a:xfrm>
            <a:off x="3857620"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4" name="33 Rectángulo"/>
          <p:cNvSpPr/>
          <p:nvPr/>
        </p:nvSpPr>
        <p:spPr>
          <a:xfrm>
            <a:off x="4500562"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5" name="34 Rectángulo"/>
          <p:cNvSpPr/>
          <p:nvPr/>
        </p:nvSpPr>
        <p:spPr>
          <a:xfrm>
            <a:off x="5715008" y="3643314"/>
            <a:ext cx="457153" cy="3214686"/>
          </a:xfrm>
          <a:prstGeom prst="rect">
            <a:avLst/>
          </a:prstGeom>
          <a:gradFill flip="none" rotWithShape="1">
            <a:gsLst>
              <a:gs pos="0">
                <a:schemeClr val="tx1"/>
              </a:gs>
              <a:gs pos="50000">
                <a:schemeClr val="tx1"/>
              </a:gs>
              <a:gs pos="100000">
                <a:srgbClr val="FF99FF"/>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extrusionH="76200" contourW="12700">
            <a:bevelT w="152400" h="50800" prst="softRound"/>
            <a:extrusionClr>
              <a:schemeClr val="tx1"/>
            </a:extrusionClr>
            <a:contourClr>
              <a:schemeClr val="tx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after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ppt_x"/>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3000"/>
                                        <p:tgtEl>
                                          <p:spTgt spid="12"/>
                                        </p:tgtEl>
                                        <p:attrNameLst>
                                          <p:attrName>ppt_x</p:attrName>
                                        </p:attrNameLst>
                                      </p:cBhvr>
                                      <p:tavLst>
                                        <p:tav tm="0">
                                          <p:val>
                                            <p:strVal val="ppt_x"/>
                                          </p:val>
                                        </p:tav>
                                        <p:tav tm="100000">
                                          <p:val>
                                            <p:strVal val="ppt_x"/>
                                          </p:val>
                                        </p:tav>
                                      </p:tavLst>
                                    </p:anim>
                                    <p:anim calcmode="lin" valueType="num">
                                      <p:cBhvr additive="base">
                                        <p:cTn id="11" dur="3000"/>
                                        <p:tgtEl>
                                          <p:spTgt spid="12"/>
                                        </p:tgtEl>
                                        <p:attrNameLst>
                                          <p:attrName>ppt_y</p:attrName>
                                        </p:attrNameLst>
                                      </p:cBhvr>
                                      <p:tavLst>
                                        <p:tav tm="0">
                                          <p:val>
                                            <p:strVal val="ppt_y"/>
                                          </p:val>
                                        </p:tav>
                                        <p:tav tm="100000">
                                          <p:val>
                                            <p:strVal val="1+ppt_h/2"/>
                                          </p:val>
                                        </p:tav>
                                      </p:tavLst>
                                    </p:anim>
                                    <p:set>
                                      <p:cBhvr>
                                        <p:cTn id="12" dur="1" fill="hold">
                                          <p:stCondLst>
                                            <p:cond delay="2999"/>
                                          </p:stCondLst>
                                        </p:cTn>
                                        <p:tgtEl>
                                          <p:spTgt spid="12"/>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3000"/>
                                        <p:tgtEl>
                                          <p:spTgt spid="29"/>
                                        </p:tgtEl>
                                        <p:attrNameLst>
                                          <p:attrName>ppt_x</p:attrName>
                                        </p:attrNameLst>
                                      </p:cBhvr>
                                      <p:tavLst>
                                        <p:tav tm="0">
                                          <p:val>
                                            <p:strVal val="ppt_x"/>
                                          </p:val>
                                        </p:tav>
                                        <p:tav tm="100000">
                                          <p:val>
                                            <p:strVal val="ppt_x"/>
                                          </p:val>
                                        </p:tav>
                                      </p:tavLst>
                                    </p:anim>
                                    <p:anim calcmode="lin" valueType="num">
                                      <p:cBhvr additive="base">
                                        <p:cTn id="15" dur="3000"/>
                                        <p:tgtEl>
                                          <p:spTgt spid="29"/>
                                        </p:tgtEl>
                                        <p:attrNameLst>
                                          <p:attrName>ppt_y</p:attrName>
                                        </p:attrNameLst>
                                      </p:cBhvr>
                                      <p:tavLst>
                                        <p:tav tm="0">
                                          <p:val>
                                            <p:strVal val="ppt_y"/>
                                          </p:val>
                                        </p:tav>
                                        <p:tav tm="100000">
                                          <p:val>
                                            <p:strVal val="1+ppt_h/2"/>
                                          </p:val>
                                        </p:tav>
                                      </p:tavLst>
                                    </p:anim>
                                    <p:set>
                                      <p:cBhvr>
                                        <p:cTn id="16" dur="1" fill="hold">
                                          <p:stCondLst>
                                            <p:cond delay="2999"/>
                                          </p:stCondLst>
                                        </p:cTn>
                                        <p:tgtEl>
                                          <p:spTgt spid="29"/>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13"/>
                                        </p:tgtEl>
                                        <p:attrNameLst>
                                          <p:attrName>ppt_x</p:attrName>
                                        </p:attrNameLst>
                                      </p:cBhvr>
                                      <p:tavLst>
                                        <p:tav tm="0">
                                          <p:val>
                                            <p:strVal val="ppt_x"/>
                                          </p:val>
                                        </p:tav>
                                        <p:tav tm="100000">
                                          <p:val>
                                            <p:strVal val="ppt_x"/>
                                          </p:val>
                                        </p:tav>
                                      </p:tavLst>
                                    </p:anim>
                                    <p:anim calcmode="lin" valueType="num">
                                      <p:cBhvr additive="base">
                                        <p:cTn id="19" dur="3000"/>
                                        <p:tgtEl>
                                          <p:spTgt spid="13"/>
                                        </p:tgtEl>
                                        <p:attrNameLst>
                                          <p:attrName>ppt_y</p:attrName>
                                        </p:attrNameLst>
                                      </p:cBhvr>
                                      <p:tavLst>
                                        <p:tav tm="0">
                                          <p:val>
                                            <p:strVal val="ppt_y"/>
                                          </p:val>
                                        </p:tav>
                                        <p:tav tm="100000">
                                          <p:val>
                                            <p:strVal val="1+ppt_h/2"/>
                                          </p:val>
                                        </p:tav>
                                      </p:tavLst>
                                    </p:anim>
                                    <p:set>
                                      <p:cBhvr>
                                        <p:cTn id="20" dur="1" fill="hold">
                                          <p:stCondLst>
                                            <p:cond delay="2999"/>
                                          </p:stCondLst>
                                        </p:cTn>
                                        <p:tgtEl>
                                          <p:spTgt spid="13"/>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31"/>
                                        </p:tgtEl>
                                        <p:attrNameLst>
                                          <p:attrName>ppt_x</p:attrName>
                                        </p:attrNameLst>
                                      </p:cBhvr>
                                      <p:tavLst>
                                        <p:tav tm="0">
                                          <p:val>
                                            <p:strVal val="ppt_x"/>
                                          </p:val>
                                        </p:tav>
                                        <p:tav tm="100000">
                                          <p:val>
                                            <p:strVal val="ppt_x"/>
                                          </p:val>
                                        </p:tav>
                                      </p:tavLst>
                                    </p:anim>
                                    <p:anim calcmode="lin" valueType="num">
                                      <p:cBhvr additive="base">
                                        <p:cTn id="23" dur="3000"/>
                                        <p:tgtEl>
                                          <p:spTgt spid="31"/>
                                        </p:tgtEl>
                                        <p:attrNameLst>
                                          <p:attrName>ppt_y</p:attrName>
                                        </p:attrNameLst>
                                      </p:cBhvr>
                                      <p:tavLst>
                                        <p:tav tm="0">
                                          <p:val>
                                            <p:strVal val="ppt_y"/>
                                          </p:val>
                                        </p:tav>
                                        <p:tav tm="100000">
                                          <p:val>
                                            <p:strVal val="1+ppt_h/2"/>
                                          </p:val>
                                        </p:tav>
                                      </p:tavLst>
                                    </p:anim>
                                    <p:set>
                                      <p:cBhvr>
                                        <p:cTn id="24" dur="1" fill="hold">
                                          <p:stCondLst>
                                            <p:cond delay="2999"/>
                                          </p:stCondLst>
                                        </p:cTn>
                                        <p:tgtEl>
                                          <p:spTgt spid="31"/>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3000"/>
                                        <p:tgtEl>
                                          <p:spTgt spid="9"/>
                                        </p:tgtEl>
                                        <p:attrNameLst>
                                          <p:attrName>ppt_x</p:attrName>
                                        </p:attrNameLst>
                                      </p:cBhvr>
                                      <p:tavLst>
                                        <p:tav tm="0">
                                          <p:val>
                                            <p:strVal val="ppt_x"/>
                                          </p:val>
                                        </p:tav>
                                        <p:tav tm="100000">
                                          <p:val>
                                            <p:strVal val="ppt_x"/>
                                          </p:val>
                                        </p:tav>
                                      </p:tavLst>
                                    </p:anim>
                                    <p:anim calcmode="lin" valueType="num">
                                      <p:cBhvr additive="base">
                                        <p:cTn id="27" dur="3000"/>
                                        <p:tgtEl>
                                          <p:spTgt spid="9"/>
                                        </p:tgtEl>
                                        <p:attrNameLst>
                                          <p:attrName>ppt_y</p:attrName>
                                        </p:attrNameLst>
                                      </p:cBhvr>
                                      <p:tavLst>
                                        <p:tav tm="0">
                                          <p:val>
                                            <p:strVal val="ppt_y"/>
                                          </p:val>
                                        </p:tav>
                                        <p:tav tm="100000">
                                          <p:val>
                                            <p:strVal val="1+ppt_h/2"/>
                                          </p:val>
                                        </p:tav>
                                      </p:tavLst>
                                    </p:anim>
                                    <p:set>
                                      <p:cBhvr>
                                        <p:cTn id="28" dur="1" fill="hold">
                                          <p:stCondLst>
                                            <p:cond delay="2999"/>
                                          </p:stCondLst>
                                        </p:cTn>
                                        <p:tgtEl>
                                          <p:spTgt spid="9"/>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10"/>
                                        </p:tgtEl>
                                        <p:attrNameLst>
                                          <p:attrName>ppt_x</p:attrName>
                                        </p:attrNameLst>
                                      </p:cBhvr>
                                      <p:tavLst>
                                        <p:tav tm="0">
                                          <p:val>
                                            <p:strVal val="ppt_x"/>
                                          </p:val>
                                        </p:tav>
                                        <p:tav tm="100000">
                                          <p:val>
                                            <p:strVal val="ppt_x"/>
                                          </p:val>
                                        </p:tav>
                                      </p:tavLst>
                                    </p:anim>
                                    <p:anim calcmode="lin" valueType="num">
                                      <p:cBhvr additive="base">
                                        <p:cTn id="31" dur="3000"/>
                                        <p:tgtEl>
                                          <p:spTgt spid="10"/>
                                        </p:tgtEl>
                                        <p:attrNameLst>
                                          <p:attrName>ppt_y</p:attrName>
                                        </p:attrNameLst>
                                      </p:cBhvr>
                                      <p:tavLst>
                                        <p:tav tm="0">
                                          <p:val>
                                            <p:strVal val="ppt_y"/>
                                          </p:val>
                                        </p:tav>
                                        <p:tav tm="100000">
                                          <p:val>
                                            <p:strVal val="1+ppt_h/2"/>
                                          </p:val>
                                        </p:tav>
                                      </p:tavLst>
                                    </p:anim>
                                    <p:set>
                                      <p:cBhvr>
                                        <p:cTn id="32" dur="1" fill="hold">
                                          <p:stCondLst>
                                            <p:cond delay="2999"/>
                                          </p:stCondLst>
                                        </p:cTn>
                                        <p:tgtEl>
                                          <p:spTgt spid="10"/>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3000"/>
                                        <p:tgtEl>
                                          <p:spTgt spid="11"/>
                                        </p:tgtEl>
                                        <p:attrNameLst>
                                          <p:attrName>ppt_x</p:attrName>
                                        </p:attrNameLst>
                                      </p:cBhvr>
                                      <p:tavLst>
                                        <p:tav tm="0">
                                          <p:val>
                                            <p:strVal val="ppt_x"/>
                                          </p:val>
                                        </p:tav>
                                        <p:tav tm="100000">
                                          <p:val>
                                            <p:strVal val="ppt_x"/>
                                          </p:val>
                                        </p:tav>
                                      </p:tavLst>
                                    </p:anim>
                                    <p:anim calcmode="lin" valueType="num">
                                      <p:cBhvr additive="base">
                                        <p:cTn id="35" dur="3000"/>
                                        <p:tgtEl>
                                          <p:spTgt spid="11"/>
                                        </p:tgtEl>
                                        <p:attrNameLst>
                                          <p:attrName>ppt_y</p:attrName>
                                        </p:attrNameLst>
                                      </p:cBhvr>
                                      <p:tavLst>
                                        <p:tav tm="0">
                                          <p:val>
                                            <p:strVal val="ppt_y"/>
                                          </p:val>
                                        </p:tav>
                                        <p:tav tm="100000">
                                          <p:val>
                                            <p:strVal val="1+ppt_h/2"/>
                                          </p:val>
                                        </p:tav>
                                      </p:tavLst>
                                    </p:anim>
                                    <p:set>
                                      <p:cBhvr>
                                        <p:cTn id="36" dur="1" fill="hold">
                                          <p:stCondLst>
                                            <p:cond delay="2999"/>
                                          </p:stCondLst>
                                        </p:cTn>
                                        <p:tgtEl>
                                          <p:spTgt spid="11"/>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ppt_x"/>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30"/>
                                        </p:tgtEl>
                                        <p:attrNameLst>
                                          <p:attrName>ppt_x</p:attrName>
                                        </p:attrNameLst>
                                      </p:cBhvr>
                                      <p:tavLst>
                                        <p:tav tm="0">
                                          <p:val>
                                            <p:strVal val="ppt_x"/>
                                          </p:val>
                                        </p:tav>
                                        <p:tav tm="100000">
                                          <p:val>
                                            <p:strVal val="ppt_x"/>
                                          </p:val>
                                        </p:tav>
                                      </p:tavLst>
                                    </p:anim>
                                    <p:anim calcmode="lin" valueType="num">
                                      <p:cBhvr additive="base">
                                        <p:cTn id="43" dur="3000"/>
                                        <p:tgtEl>
                                          <p:spTgt spid="30"/>
                                        </p:tgtEl>
                                        <p:attrNameLst>
                                          <p:attrName>ppt_y</p:attrName>
                                        </p:attrNameLst>
                                      </p:cBhvr>
                                      <p:tavLst>
                                        <p:tav tm="0">
                                          <p:val>
                                            <p:strVal val="ppt_y"/>
                                          </p:val>
                                        </p:tav>
                                        <p:tav tm="100000">
                                          <p:val>
                                            <p:strVal val="1+ppt_h/2"/>
                                          </p:val>
                                        </p:tav>
                                      </p:tavLst>
                                    </p:anim>
                                    <p:set>
                                      <p:cBhvr>
                                        <p:cTn id="44" dur="1" fill="hold">
                                          <p:stCondLst>
                                            <p:cond delay="2999"/>
                                          </p:stCondLst>
                                        </p:cTn>
                                        <p:tgtEl>
                                          <p:spTgt spid="30"/>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3000"/>
                                        <p:tgtEl>
                                          <p:spTgt spid="7"/>
                                        </p:tgtEl>
                                        <p:attrNameLst>
                                          <p:attrName>ppt_x</p:attrName>
                                        </p:attrNameLst>
                                      </p:cBhvr>
                                      <p:tavLst>
                                        <p:tav tm="0">
                                          <p:val>
                                            <p:strVal val="ppt_x"/>
                                          </p:val>
                                        </p:tav>
                                        <p:tav tm="100000">
                                          <p:val>
                                            <p:strVal val="ppt_x"/>
                                          </p:val>
                                        </p:tav>
                                      </p:tavLst>
                                    </p:anim>
                                    <p:anim calcmode="lin" valueType="num">
                                      <p:cBhvr additive="base">
                                        <p:cTn id="47" dur="3000"/>
                                        <p:tgtEl>
                                          <p:spTgt spid="7"/>
                                        </p:tgtEl>
                                        <p:attrNameLst>
                                          <p:attrName>ppt_y</p:attrName>
                                        </p:attrNameLst>
                                      </p:cBhvr>
                                      <p:tavLst>
                                        <p:tav tm="0">
                                          <p:val>
                                            <p:strVal val="ppt_y"/>
                                          </p:val>
                                        </p:tav>
                                        <p:tav tm="100000">
                                          <p:val>
                                            <p:strVal val="1+ppt_h/2"/>
                                          </p:val>
                                        </p:tav>
                                      </p:tavLst>
                                    </p:anim>
                                    <p:set>
                                      <p:cBhvr>
                                        <p:cTn id="48" dur="1" fill="hold">
                                          <p:stCondLst>
                                            <p:cond delay="2999"/>
                                          </p:stCondLst>
                                        </p:cTn>
                                        <p:tgtEl>
                                          <p:spTgt spid="7"/>
                                        </p:tgtEl>
                                        <p:attrNameLst>
                                          <p:attrName>style.visibility</p:attrName>
                                        </p:attrNameLst>
                                      </p:cBhvr>
                                      <p:to>
                                        <p:strVal val="hidden"/>
                                      </p:to>
                                    </p:set>
                                  </p:childTnLst>
                                </p:cTn>
                              </p:par>
                              <p:par>
                                <p:cTn id="49" presetID="2" presetClass="exit" presetSubtype="4" fill="hold" nodeType="withEffect">
                                  <p:stCondLst>
                                    <p:cond delay="0"/>
                                  </p:stCondLst>
                                  <p:childTnLst>
                                    <p:anim calcmode="lin" valueType="num">
                                      <p:cBhvr additive="base">
                                        <p:cTn id="50" dur="3000"/>
                                        <p:tgtEl>
                                          <p:spTgt spid="8"/>
                                        </p:tgtEl>
                                        <p:attrNameLst>
                                          <p:attrName>ppt_x</p:attrName>
                                        </p:attrNameLst>
                                      </p:cBhvr>
                                      <p:tavLst>
                                        <p:tav tm="0">
                                          <p:val>
                                            <p:strVal val="ppt_x"/>
                                          </p:val>
                                        </p:tav>
                                        <p:tav tm="100000">
                                          <p:val>
                                            <p:strVal val="ppt_x"/>
                                          </p:val>
                                        </p:tav>
                                      </p:tavLst>
                                    </p:anim>
                                    <p:anim calcmode="lin" valueType="num">
                                      <p:cBhvr additive="base">
                                        <p:cTn id="51" dur="3000"/>
                                        <p:tgtEl>
                                          <p:spTgt spid="8"/>
                                        </p:tgtEl>
                                        <p:attrNameLst>
                                          <p:attrName>ppt_y</p:attrName>
                                        </p:attrNameLst>
                                      </p:cBhvr>
                                      <p:tavLst>
                                        <p:tav tm="0">
                                          <p:val>
                                            <p:strVal val="ppt_y"/>
                                          </p:val>
                                        </p:tav>
                                        <p:tav tm="100000">
                                          <p:val>
                                            <p:strVal val="1+ppt_h/2"/>
                                          </p:val>
                                        </p:tav>
                                      </p:tavLst>
                                    </p:anim>
                                    <p:set>
                                      <p:cBhvr>
                                        <p:cTn id="52" dur="1" fill="hold">
                                          <p:stCondLst>
                                            <p:cond delay="2999"/>
                                          </p:stCondLst>
                                        </p:cTn>
                                        <p:tgtEl>
                                          <p:spTgt spid="8"/>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3000"/>
                                        <p:tgtEl>
                                          <p:spTgt spid="3"/>
                                        </p:tgtEl>
                                        <p:attrNameLst>
                                          <p:attrName>ppt_x</p:attrName>
                                        </p:attrNameLst>
                                      </p:cBhvr>
                                      <p:tavLst>
                                        <p:tav tm="0">
                                          <p:val>
                                            <p:strVal val="ppt_x"/>
                                          </p:val>
                                        </p:tav>
                                        <p:tav tm="100000">
                                          <p:val>
                                            <p:strVal val="ppt_x"/>
                                          </p:val>
                                        </p:tav>
                                      </p:tavLst>
                                    </p:anim>
                                    <p:anim calcmode="lin" valueType="num">
                                      <p:cBhvr additive="base">
                                        <p:cTn id="55" dur="3000"/>
                                        <p:tgtEl>
                                          <p:spTgt spid="3"/>
                                        </p:tgtEl>
                                        <p:attrNameLst>
                                          <p:attrName>ppt_y</p:attrName>
                                        </p:attrNameLst>
                                      </p:cBhvr>
                                      <p:tavLst>
                                        <p:tav tm="0">
                                          <p:val>
                                            <p:strVal val="ppt_y"/>
                                          </p:val>
                                        </p:tav>
                                        <p:tav tm="100000">
                                          <p:val>
                                            <p:strVal val="1+ppt_h/2"/>
                                          </p:val>
                                        </p:tav>
                                      </p:tavLst>
                                    </p:anim>
                                    <p:set>
                                      <p:cBhvr>
                                        <p:cTn id="56" dur="1" fill="hold">
                                          <p:stCondLst>
                                            <p:cond delay="2999"/>
                                          </p:stCondLst>
                                        </p:cTn>
                                        <p:tgtEl>
                                          <p:spTgt spid="3"/>
                                        </p:tgtEl>
                                        <p:attrNameLst>
                                          <p:attrName>style.visibility</p:attrName>
                                        </p:attrNameLst>
                                      </p:cBhvr>
                                      <p:to>
                                        <p:strVal val="hidden"/>
                                      </p:to>
                                    </p:set>
                                  </p:childTnLst>
                                </p:cTn>
                              </p:par>
                              <p:par>
                                <p:cTn id="57" presetID="2" presetClass="exit" presetSubtype="4" fill="hold" nodeType="withEffect">
                                  <p:stCondLst>
                                    <p:cond delay="0"/>
                                  </p:stCondLst>
                                  <p:childTnLst>
                                    <p:anim calcmode="lin" valueType="num">
                                      <p:cBhvr additive="base">
                                        <p:cTn id="58" dur="3000"/>
                                        <p:tgtEl>
                                          <p:spTgt spid="4"/>
                                        </p:tgtEl>
                                        <p:attrNameLst>
                                          <p:attrName>ppt_x</p:attrName>
                                        </p:attrNameLst>
                                      </p:cBhvr>
                                      <p:tavLst>
                                        <p:tav tm="0">
                                          <p:val>
                                            <p:strVal val="ppt_x"/>
                                          </p:val>
                                        </p:tav>
                                        <p:tav tm="100000">
                                          <p:val>
                                            <p:strVal val="ppt_x"/>
                                          </p:val>
                                        </p:tav>
                                      </p:tavLst>
                                    </p:anim>
                                    <p:anim calcmode="lin" valueType="num">
                                      <p:cBhvr additive="base">
                                        <p:cTn id="59" dur="3000"/>
                                        <p:tgtEl>
                                          <p:spTgt spid="4"/>
                                        </p:tgtEl>
                                        <p:attrNameLst>
                                          <p:attrName>ppt_y</p:attrName>
                                        </p:attrNameLst>
                                      </p:cBhvr>
                                      <p:tavLst>
                                        <p:tav tm="0">
                                          <p:val>
                                            <p:strVal val="ppt_y"/>
                                          </p:val>
                                        </p:tav>
                                        <p:tav tm="100000">
                                          <p:val>
                                            <p:strVal val="1+ppt_h/2"/>
                                          </p:val>
                                        </p:tav>
                                      </p:tavLst>
                                    </p:anim>
                                    <p:set>
                                      <p:cBhvr>
                                        <p:cTn id="60" dur="1" fill="hold">
                                          <p:stCondLst>
                                            <p:cond delay="2999"/>
                                          </p:stCondLst>
                                        </p:cTn>
                                        <p:tgtEl>
                                          <p:spTgt spid="4"/>
                                        </p:tgtEl>
                                        <p:attrNameLst>
                                          <p:attrName>style.visibility</p:attrName>
                                        </p:attrNameLst>
                                      </p:cBhvr>
                                      <p:to>
                                        <p:strVal val="hidden"/>
                                      </p:to>
                                    </p:set>
                                  </p:childTnLst>
                                </p:cTn>
                              </p:par>
                              <p:par>
                                <p:cTn id="61" presetID="2" presetClass="exit" presetSubtype="4" fill="hold" nodeType="with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ppt_x"/>
                                          </p:val>
                                        </p:tav>
                                      </p:tavLst>
                                    </p:anim>
                                    <p:anim calcmode="lin" valueType="num">
                                      <p:cBhvr additive="base">
                                        <p:cTn id="63" dur="3000"/>
                                        <p:tgtEl>
                                          <p:spTgt spid="5"/>
                                        </p:tgtEl>
                                        <p:attrNameLst>
                                          <p:attrName>ppt_y</p:attrName>
                                        </p:attrNameLst>
                                      </p:cBhvr>
                                      <p:tavLst>
                                        <p:tav tm="0">
                                          <p:val>
                                            <p:strVal val="ppt_y"/>
                                          </p:val>
                                        </p:tav>
                                        <p:tav tm="100000">
                                          <p:val>
                                            <p:strVal val="1+ppt_h/2"/>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1" fill="hold" nodeType="withEffect">
                                  <p:stCondLst>
                                    <p:cond delay="0"/>
                                  </p:stCondLst>
                                  <p:childTnLst>
                                    <p:anim calcmode="lin" valueType="num">
                                      <p:cBhvr additive="base">
                                        <p:cTn id="66" dur="3000"/>
                                        <p:tgtEl>
                                          <p:spTgt spid="16"/>
                                        </p:tgtEl>
                                        <p:attrNameLst>
                                          <p:attrName>ppt_x</p:attrName>
                                        </p:attrNameLst>
                                      </p:cBhvr>
                                      <p:tavLst>
                                        <p:tav tm="0">
                                          <p:val>
                                            <p:strVal val="ppt_x"/>
                                          </p:val>
                                        </p:tav>
                                        <p:tav tm="100000">
                                          <p:val>
                                            <p:strVal val="ppt_x"/>
                                          </p:val>
                                        </p:tav>
                                      </p:tavLst>
                                    </p:anim>
                                    <p:anim calcmode="lin" valueType="num">
                                      <p:cBhvr additive="base">
                                        <p:cTn id="67" dur="3000"/>
                                        <p:tgtEl>
                                          <p:spTgt spid="16"/>
                                        </p:tgtEl>
                                        <p:attrNameLst>
                                          <p:attrName>ppt_y</p:attrName>
                                        </p:attrNameLst>
                                      </p:cBhvr>
                                      <p:tavLst>
                                        <p:tav tm="0">
                                          <p:val>
                                            <p:strVal val="ppt_y"/>
                                          </p:val>
                                        </p:tav>
                                        <p:tav tm="100000">
                                          <p:val>
                                            <p:strVal val="0-ppt_h/2"/>
                                          </p:val>
                                        </p:tav>
                                      </p:tavLst>
                                    </p:anim>
                                    <p:set>
                                      <p:cBhvr>
                                        <p:cTn id="68" dur="1" fill="hold">
                                          <p:stCondLst>
                                            <p:cond delay="2999"/>
                                          </p:stCondLst>
                                        </p:cTn>
                                        <p:tgtEl>
                                          <p:spTgt spid="16"/>
                                        </p:tgtEl>
                                        <p:attrNameLst>
                                          <p:attrName>style.visibility</p:attrName>
                                        </p:attrNameLst>
                                      </p:cBhvr>
                                      <p:to>
                                        <p:strVal val="hidden"/>
                                      </p:to>
                                    </p:set>
                                  </p:childTnLst>
                                </p:cTn>
                              </p:par>
                              <p:par>
                                <p:cTn id="69" presetID="2" presetClass="exit" presetSubtype="1" fill="hold" nodeType="withEffect">
                                  <p:stCondLst>
                                    <p:cond delay="0"/>
                                  </p:stCondLst>
                                  <p:childTnLst>
                                    <p:anim calcmode="lin" valueType="num">
                                      <p:cBhvr additive="base">
                                        <p:cTn id="70" dur="3000"/>
                                        <p:tgtEl>
                                          <p:spTgt spid="26"/>
                                        </p:tgtEl>
                                        <p:attrNameLst>
                                          <p:attrName>ppt_x</p:attrName>
                                        </p:attrNameLst>
                                      </p:cBhvr>
                                      <p:tavLst>
                                        <p:tav tm="0">
                                          <p:val>
                                            <p:strVal val="ppt_x"/>
                                          </p:val>
                                        </p:tav>
                                        <p:tav tm="100000">
                                          <p:val>
                                            <p:strVal val="ppt_x"/>
                                          </p:val>
                                        </p:tav>
                                      </p:tavLst>
                                    </p:anim>
                                    <p:anim calcmode="lin" valueType="num">
                                      <p:cBhvr additive="base">
                                        <p:cTn id="71" dur="3000"/>
                                        <p:tgtEl>
                                          <p:spTgt spid="26"/>
                                        </p:tgtEl>
                                        <p:attrNameLst>
                                          <p:attrName>ppt_y</p:attrName>
                                        </p:attrNameLst>
                                      </p:cBhvr>
                                      <p:tavLst>
                                        <p:tav tm="0">
                                          <p:val>
                                            <p:strVal val="ppt_y"/>
                                          </p:val>
                                        </p:tav>
                                        <p:tav tm="100000">
                                          <p:val>
                                            <p:strVal val="0-ppt_h/2"/>
                                          </p:val>
                                        </p:tav>
                                      </p:tavLst>
                                    </p:anim>
                                    <p:set>
                                      <p:cBhvr>
                                        <p:cTn id="72" dur="1" fill="hold">
                                          <p:stCondLst>
                                            <p:cond delay="2999"/>
                                          </p:stCondLst>
                                        </p:cTn>
                                        <p:tgtEl>
                                          <p:spTgt spid="26"/>
                                        </p:tgtEl>
                                        <p:attrNameLst>
                                          <p:attrName>style.visibility</p:attrName>
                                        </p:attrNameLst>
                                      </p:cBhvr>
                                      <p:to>
                                        <p:strVal val="hidden"/>
                                      </p:to>
                                    </p:set>
                                  </p:childTnLst>
                                </p:cTn>
                              </p:par>
                              <p:par>
                                <p:cTn id="73" presetID="2" presetClass="exit" presetSubtype="1" fill="hold" nodeType="withEffect">
                                  <p:stCondLst>
                                    <p:cond delay="0"/>
                                  </p:stCondLst>
                                  <p:childTnLst>
                                    <p:anim calcmode="lin" valueType="num">
                                      <p:cBhvr additive="base">
                                        <p:cTn id="74" dur="3000"/>
                                        <p:tgtEl>
                                          <p:spTgt spid="27"/>
                                        </p:tgtEl>
                                        <p:attrNameLst>
                                          <p:attrName>ppt_x</p:attrName>
                                        </p:attrNameLst>
                                      </p:cBhvr>
                                      <p:tavLst>
                                        <p:tav tm="0">
                                          <p:val>
                                            <p:strVal val="ppt_x"/>
                                          </p:val>
                                        </p:tav>
                                        <p:tav tm="100000">
                                          <p:val>
                                            <p:strVal val="ppt_x"/>
                                          </p:val>
                                        </p:tav>
                                      </p:tavLst>
                                    </p:anim>
                                    <p:anim calcmode="lin" valueType="num">
                                      <p:cBhvr additive="base">
                                        <p:cTn id="75" dur="3000"/>
                                        <p:tgtEl>
                                          <p:spTgt spid="27"/>
                                        </p:tgtEl>
                                        <p:attrNameLst>
                                          <p:attrName>ppt_y</p:attrName>
                                        </p:attrNameLst>
                                      </p:cBhvr>
                                      <p:tavLst>
                                        <p:tav tm="0">
                                          <p:val>
                                            <p:strVal val="ppt_y"/>
                                          </p:val>
                                        </p:tav>
                                        <p:tav tm="100000">
                                          <p:val>
                                            <p:strVal val="0-ppt_h/2"/>
                                          </p:val>
                                        </p:tav>
                                      </p:tavLst>
                                    </p:anim>
                                    <p:set>
                                      <p:cBhvr>
                                        <p:cTn id="76" dur="1" fill="hold">
                                          <p:stCondLst>
                                            <p:cond delay="2999"/>
                                          </p:stCondLst>
                                        </p:cTn>
                                        <p:tgtEl>
                                          <p:spTgt spid="27"/>
                                        </p:tgtEl>
                                        <p:attrNameLst>
                                          <p:attrName>style.visibility</p:attrName>
                                        </p:attrNameLst>
                                      </p:cBhvr>
                                      <p:to>
                                        <p:strVal val="hidden"/>
                                      </p:to>
                                    </p:set>
                                  </p:childTnLst>
                                </p:cTn>
                              </p:par>
                              <p:par>
                                <p:cTn id="77" presetID="2" presetClass="exit" presetSubtype="1" fill="hold" nodeType="withEffect">
                                  <p:stCondLst>
                                    <p:cond delay="0"/>
                                  </p:stCondLst>
                                  <p:childTnLst>
                                    <p:anim calcmode="lin" valueType="num">
                                      <p:cBhvr additive="base">
                                        <p:cTn id="78" dur="3000"/>
                                        <p:tgtEl>
                                          <p:spTgt spid="23"/>
                                        </p:tgtEl>
                                        <p:attrNameLst>
                                          <p:attrName>ppt_x</p:attrName>
                                        </p:attrNameLst>
                                      </p:cBhvr>
                                      <p:tavLst>
                                        <p:tav tm="0">
                                          <p:val>
                                            <p:strVal val="ppt_x"/>
                                          </p:val>
                                        </p:tav>
                                        <p:tav tm="100000">
                                          <p:val>
                                            <p:strVal val="ppt_x"/>
                                          </p:val>
                                        </p:tav>
                                      </p:tavLst>
                                    </p:anim>
                                    <p:anim calcmode="lin" valueType="num">
                                      <p:cBhvr additive="base">
                                        <p:cTn id="79" dur="3000"/>
                                        <p:tgtEl>
                                          <p:spTgt spid="23"/>
                                        </p:tgtEl>
                                        <p:attrNameLst>
                                          <p:attrName>ppt_y</p:attrName>
                                        </p:attrNameLst>
                                      </p:cBhvr>
                                      <p:tavLst>
                                        <p:tav tm="0">
                                          <p:val>
                                            <p:strVal val="ppt_y"/>
                                          </p:val>
                                        </p:tav>
                                        <p:tav tm="100000">
                                          <p:val>
                                            <p:strVal val="0-ppt_h/2"/>
                                          </p:val>
                                        </p:tav>
                                      </p:tavLst>
                                    </p:anim>
                                    <p:set>
                                      <p:cBhvr>
                                        <p:cTn id="80" dur="1" fill="hold">
                                          <p:stCondLst>
                                            <p:cond delay="2999"/>
                                          </p:stCondLst>
                                        </p:cTn>
                                        <p:tgtEl>
                                          <p:spTgt spid="23"/>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24"/>
                                        </p:tgtEl>
                                        <p:attrNameLst>
                                          <p:attrName>ppt_x</p:attrName>
                                        </p:attrNameLst>
                                      </p:cBhvr>
                                      <p:tavLst>
                                        <p:tav tm="0">
                                          <p:val>
                                            <p:strVal val="ppt_x"/>
                                          </p:val>
                                        </p:tav>
                                        <p:tav tm="100000">
                                          <p:val>
                                            <p:strVal val="ppt_x"/>
                                          </p:val>
                                        </p:tav>
                                      </p:tavLst>
                                    </p:anim>
                                    <p:anim calcmode="lin" valueType="num">
                                      <p:cBhvr additive="base">
                                        <p:cTn id="83" dur="3000"/>
                                        <p:tgtEl>
                                          <p:spTgt spid="24"/>
                                        </p:tgtEl>
                                        <p:attrNameLst>
                                          <p:attrName>ppt_y</p:attrName>
                                        </p:attrNameLst>
                                      </p:cBhvr>
                                      <p:tavLst>
                                        <p:tav tm="0">
                                          <p:val>
                                            <p:strVal val="ppt_y"/>
                                          </p:val>
                                        </p:tav>
                                        <p:tav tm="100000">
                                          <p:val>
                                            <p:strVal val="0-ppt_h/2"/>
                                          </p:val>
                                        </p:tav>
                                      </p:tavLst>
                                    </p:anim>
                                    <p:set>
                                      <p:cBhvr>
                                        <p:cTn id="84" dur="1" fill="hold">
                                          <p:stCondLst>
                                            <p:cond delay="2999"/>
                                          </p:stCondLst>
                                        </p:cTn>
                                        <p:tgtEl>
                                          <p:spTgt spid="24"/>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25"/>
                                        </p:tgtEl>
                                        <p:attrNameLst>
                                          <p:attrName>ppt_x</p:attrName>
                                        </p:attrNameLst>
                                      </p:cBhvr>
                                      <p:tavLst>
                                        <p:tav tm="0">
                                          <p:val>
                                            <p:strVal val="ppt_x"/>
                                          </p:val>
                                        </p:tav>
                                        <p:tav tm="100000">
                                          <p:val>
                                            <p:strVal val="ppt_x"/>
                                          </p:val>
                                        </p:tav>
                                      </p:tavLst>
                                    </p:anim>
                                    <p:anim calcmode="lin" valueType="num">
                                      <p:cBhvr additive="base">
                                        <p:cTn id="87" dur="3000"/>
                                        <p:tgtEl>
                                          <p:spTgt spid="25"/>
                                        </p:tgtEl>
                                        <p:attrNameLst>
                                          <p:attrName>ppt_y</p:attrName>
                                        </p:attrNameLst>
                                      </p:cBhvr>
                                      <p:tavLst>
                                        <p:tav tm="0">
                                          <p:val>
                                            <p:strVal val="ppt_y"/>
                                          </p:val>
                                        </p:tav>
                                        <p:tav tm="100000">
                                          <p:val>
                                            <p:strVal val="0-ppt_h/2"/>
                                          </p:val>
                                        </p:tav>
                                      </p:tavLst>
                                    </p:anim>
                                    <p:set>
                                      <p:cBhvr>
                                        <p:cTn id="88" dur="1" fill="hold">
                                          <p:stCondLst>
                                            <p:cond delay="2999"/>
                                          </p:stCondLst>
                                        </p:cTn>
                                        <p:tgtEl>
                                          <p:spTgt spid="25"/>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21"/>
                                        </p:tgtEl>
                                        <p:attrNameLst>
                                          <p:attrName>ppt_x</p:attrName>
                                        </p:attrNameLst>
                                      </p:cBhvr>
                                      <p:tavLst>
                                        <p:tav tm="0">
                                          <p:val>
                                            <p:strVal val="ppt_x"/>
                                          </p:val>
                                        </p:tav>
                                        <p:tav tm="100000">
                                          <p:val>
                                            <p:strVal val="ppt_x"/>
                                          </p:val>
                                        </p:tav>
                                      </p:tavLst>
                                    </p:anim>
                                    <p:anim calcmode="lin" valueType="num">
                                      <p:cBhvr additive="base">
                                        <p:cTn id="91" dur="3000"/>
                                        <p:tgtEl>
                                          <p:spTgt spid="21"/>
                                        </p:tgtEl>
                                        <p:attrNameLst>
                                          <p:attrName>ppt_y</p:attrName>
                                        </p:attrNameLst>
                                      </p:cBhvr>
                                      <p:tavLst>
                                        <p:tav tm="0">
                                          <p:val>
                                            <p:strVal val="ppt_y"/>
                                          </p:val>
                                        </p:tav>
                                        <p:tav tm="100000">
                                          <p:val>
                                            <p:strVal val="0-ppt_h/2"/>
                                          </p:val>
                                        </p:tav>
                                      </p:tavLst>
                                    </p:anim>
                                    <p:set>
                                      <p:cBhvr>
                                        <p:cTn id="92" dur="1" fill="hold">
                                          <p:stCondLst>
                                            <p:cond delay="2999"/>
                                          </p:stCondLst>
                                        </p:cTn>
                                        <p:tgtEl>
                                          <p:spTgt spid="21"/>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22"/>
                                        </p:tgtEl>
                                        <p:attrNameLst>
                                          <p:attrName>ppt_x</p:attrName>
                                        </p:attrNameLst>
                                      </p:cBhvr>
                                      <p:tavLst>
                                        <p:tav tm="0">
                                          <p:val>
                                            <p:strVal val="ppt_x"/>
                                          </p:val>
                                        </p:tav>
                                        <p:tav tm="100000">
                                          <p:val>
                                            <p:strVal val="ppt_x"/>
                                          </p:val>
                                        </p:tav>
                                      </p:tavLst>
                                    </p:anim>
                                    <p:anim calcmode="lin" valueType="num">
                                      <p:cBhvr additive="base">
                                        <p:cTn id="95" dur="3000"/>
                                        <p:tgtEl>
                                          <p:spTgt spid="22"/>
                                        </p:tgtEl>
                                        <p:attrNameLst>
                                          <p:attrName>ppt_y</p:attrName>
                                        </p:attrNameLst>
                                      </p:cBhvr>
                                      <p:tavLst>
                                        <p:tav tm="0">
                                          <p:val>
                                            <p:strVal val="ppt_y"/>
                                          </p:val>
                                        </p:tav>
                                        <p:tav tm="100000">
                                          <p:val>
                                            <p:strVal val="0-ppt_h/2"/>
                                          </p:val>
                                        </p:tav>
                                      </p:tavLst>
                                    </p:anim>
                                    <p:set>
                                      <p:cBhvr>
                                        <p:cTn id="96" dur="1" fill="hold">
                                          <p:stCondLst>
                                            <p:cond delay="2999"/>
                                          </p:stCondLst>
                                        </p:cTn>
                                        <p:tgtEl>
                                          <p:spTgt spid="22"/>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17"/>
                                        </p:tgtEl>
                                        <p:attrNameLst>
                                          <p:attrName>ppt_x</p:attrName>
                                        </p:attrNameLst>
                                      </p:cBhvr>
                                      <p:tavLst>
                                        <p:tav tm="0">
                                          <p:val>
                                            <p:strVal val="ppt_x"/>
                                          </p:val>
                                        </p:tav>
                                        <p:tav tm="100000">
                                          <p:val>
                                            <p:strVal val="ppt_x"/>
                                          </p:val>
                                        </p:tav>
                                      </p:tavLst>
                                    </p:anim>
                                    <p:anim calcmode="lin" valueType="num">
                                      <p:cBhvr additive="base">
                                        <p:cTn id="99" dur="3000"/>
                                        <p:tgtEl>
                                          <p:spTgt spid="17"/>
                                        </p:tgtEl>
                                        <p:attrNameLst>
                                          <p:attrName>ppt_y</p:attrName>
                                        </p:attrNameLst>
                                      </p:cBhvr>
                                      <p:tavLst>
                                        <p:tav tm="0">
                                          <p:val>
                                            <p:strVal val="ppt_y"/>
                                          </p:val>
                                        </p:tav>
                                        <p:tav tm="100000">
                                          <p:val>
                                            <p:strVal val="0-ppt_h/2"/>
                                          </p:val>
                                        </p:tav>
                                      </p:tavLst>
                                    </p:anim>
                                    <p:set>
                                      <p:cBhvr>
                                        <p:cTn id="100" dur="1" fill="hold">
                                          <p:stCondLst>
                                            <p:cond delay="2999"/>
                                          </p:stCondLst>
                                        </p:cTn>
                                        <p:tgtEl>
                                          <p:spTgt spid="17"/>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ppt_x"/>
                                          </p:val>
                                        </p:tav>
                                      </p:tavLst>
                                    </p:anim>
                                    <p:anim calcmode="lin" valueType="num">
                                      <p:cBhvr additive="base">
                                        <p:cTn id="103" dur="3000"/>
                                        <p:tgtEl>
                                          <p:spTgt spid="18"/>
                                        </p:tgtEl>
                                        <p:attrNameLst>
                                          <p:attrName>ppt_y</p:attrName>
                                        </p:attrNameLst>
                                      </p:cBhvr>
                                      <p:tavLst>
                                        <p:tav tm="0">
                                          <p:val>
                                            <p:strVal val="ppt_y"/>
                                          </p:val>
                                        </p:tav>
                                        <p:tav tm="100000">
                                          <p:val>
                                            <p:strVal val="0-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9"/>
                                        </p:tgtEl>
                                        <p:attrNameLst>
                                          <p:attrName>ppt_x</p:attrName>
                                        </p:attrNameLst>
                                      </p:cBhvr>
                                      <p:tavLst>
                                        <p:tav tm="0">
                                          <p:val>
                                            <p:strVal val="ppt_x"/>
                                          </p:val>
                                        </p:tav>
                                        <p:tav tm="100000">
                                          <p:val>
                                            <p:strVal val="ppt_x"/>
                                          </p:val>
                                        </p:tav>
                                      </p:tavLst>
                                    </p:anim>
                                    <p:anim calcmode="lin" valueType="num">
                                      <p:cBhvr additive="base">
                                        <p:cTn id="107" dur="3000"/>
                                        <p:tgtEl>
                                          <p:spTgt spid="19"/>
                                        </p:tgtEl>
                                        <p:attrNameLst>
                                          <p:attrName>ppt_y</p:attrName>
                                        </p:attrNameLst>
                                      </p:cBhvr>
                                      <p:tavLst>
                                        <p:tav tm="0">
                                          <p:val>
                                            <p:strVal val="ppt_y"/>
                                          </p:val>
                                        </p:tav>
                                        <p:tav tm="100000">
                                          <p:val>
                                            <p:strVal val="0-ppt_h/2"/>
                                          </p:val>
                                        </p:tav>
                                      </p:tavLst>
                                    </p:anim>
                                    <p:set>
                                      <p:cBhvr>
                                        <p:cTn id="108" dur="1" fill="hold">
                                          <p:stCondLst>
                                            <p:cond delay="2999"/>
                                          </p:stCondLst>
                                        </p:cTn>
                                        <p:tgtEl>
                                          <p:spTgt spid="19"/>
                                        </p:tgtEl>
                                        <p:attrNameLst>
                                          <p:attrName>style.visibility</p:attrName>
                                        </p:attrNameLst>
                                      </p:cBhvr>
                                      <p:to>
                                        <p:strVal val="hidden"/>
                                      </p:to>
                                    </p:set>
                                  </p:childTnLst>
                                </p:cTn>
                              </p:par>
                              <p:par>
                                <p:cTn id="109" presetID="2" presetClass="exit" presetSubtype="1" fill="hold" nodeType="withEffect">
                                  <p:stCondLst>
                                    <p:cond delay="0"/>
                                  </p:stCondLst>
                                  <p:childTnLst>
                                    <p:anim calcmode="lin" valueType="num">
                                      <p:cBhvr additive="base">
                                        <p:cTn id="110" dur="3000"/>
                                        <p:tgtEl>
                                          <p:spTgt spid="34"/>
                                        </p:tgtEl>
                                        <p:attrNameLst>
                                          <p:attrName>ppt_x</p:attrName>
                                        </p:attrNameLst>
                                      </p:cBhvr>
                                      <p:tavLst>
                                        <p:tav tm="0">
                                          <p:val>
                                            <p:strVal val="ppt_x"/>
                                          </p:val>
                                        </p:tav>
                                        <p:tav tm="100000">
                                          <p:val>
                                            <p:strVal val="ppt_x"/>
                                          </p:val>
                                        </p:tav>
                                      </p:tavLst>
                                    </p:anim>
                                    <p:anim calcmode="lin" valueType="num">
                                      <p:cBhvr additive="base">
                                        <p:cTn id="111" dur="3000"/>
                                        <p:tgtEl>
                                          <p:spTgt spid="34"/>
                                        </p:tgtEl>
                                        <p:attrNameLst>
                                          <p:attrName>ppt_y</p:attrName>
                                        </p:attrNameLst>
                                      </p:cBhvr>
                                      <p:tavLst>
                                        <p:tav tm="0">
                                          <p:val>
                                            <p:strVal val="ppt_y"/>
                                          </p:val>
                                        </p:tav>
                                        <p:tav tm="100000">
                                          <p:val>
                                            <p:strVal val="0-ppt_h/2"/>
                                          </p:val>
                                        </p:tav>
                                      </p:tavLst>
                                    </p:anim>
                                    <p:set>
                                      <p:cBhvr>
                                        <p:cTn id="112" dur="1" fill="hold">
                                          <p:stCondLst>
                                            <p:cond delay="2999"/>
                                          </p:stCondLst>
                                        </p:cTn>
                                        <p:tgtEl>
                                          <p:spTgt spid="34"/>
                                        </p:tgtEl>
                                        <p:attrNameLst>
                                          <p:attrName>style.visibility</p:attrName>
                                        </p:attrNameLst>
                                      </p:cBhvr>
                                      <p:to>
                                        <p:strVal val="hidden"/>
                                      </p:to>
                                    </p:set>
                                  </p:childTnLst>
                                </p:cTn>
                              </p:par>
                              <p:par>
                                <p:cTn id="113" presetID="2" presetClass="exit" presetSubtype="1" fill="hold" nodeType="withEffect">
                                  <p:stCondLst>
                                    <p:cond delay="0"/>
                                  </p:stCondLst>
                                  <p:childTnLst>
                                    <p:anim calcmode="lin" valueType="num">
                                      <p:cBhvr additive="base">
                                        <p:cTn id="114" dur="3000"/>
                                        <p:tgtEl>
                                          <p:spTgt spid="33"/>
                                        </p:tgtEl>
                                        <p:attrNameLst>
                                          <p:attrName>ppt_x</p:attrName>
                                        </p:attrNameLst>
                                      </p:cBhvr>
                                      <p:tavLst>
                                        <p:tav tm="0">
                                          <p:val>
                                            <p:strVal val="ppt_x"/>
                                          </p:val>
                                        </p:tav>
                                        <p:tav tm="100000">
                                          <p:val>
                                            <p:strVal val="ppt_x"/>
                                          </p:val>
                                        </p:tav>
                                      </p:tavLst>
                                    </p:anim>
                                    <p:anim calcmode="lin" valueType="num">
                                      <p:cBhvr additive="base">
                                        <p:cTn id="115" dur="3000"/>
                                        <p:tgtEl>
                                          <p:spTgt spid="33"/>
                                        </p:tgtEl>
                                        <p:attrNameLst>
                                          <p:attrName>ppt_y</p:attrName>
                                        </p:attrNameLst>
                                      </p:cBhvr>
                                      <p:tavLst>
                                        <p:tav tm="0">
                                          <p:val>
                                            <p:strVal val="ppt_y"/>
                                          </p:val>
                                        </p:tav>
                                        <p:tav tm="100000">
                                          <p:val>
                                            <p:strVal val="0-ppt_h/2"/>
                                          </p:val>
                                        </p:tav>
                                      </p:tavLst>
                                    </p:anim>
                                    <p:set>
                                      <p:cBhvr>
                                        <p:cTn id="116" dur="1" fill="hold">
                                          <p:stCondLst>
                                            <p:cond delay="2999"/>
                                          </p:stCondLst>
                                        </p:cTn>
                                        <p:tgtEl>
                                          <p:spTgt spid="33"/>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32"/>
                                        </p:tgtEl>
                                        <p:attrNameLst>
                                          <p:attrName>ppt_x</p:attrName>
                                        </p:attrNameLst>
                                      </p:cBhvr>
                                      <p:tavLst>
                                        <p:tav tm="0">
                                          <p:val>
                                            <p:strVal val="ppt_x"/>
                                          </p:val>
                                        </p:tav>
                                        <p:tav tm="100000">
                                          <p:val>
                                            <p:strVal val="ppt_x"/>
                                          </p:val>
                                        </p:tav>
                                      </p:tavLst>
                                    </p:anim>
                                    <p:anim calcmode="lin" valueType="num">
                                      <p:cBhvr additive="base">
                                        <p:cTn id="119" dur="3000"/>
                                        <p:tgtEl>
                                          <p:spTgt spid="32"/>
                                        </p:tgtEl>
                                        <p:attrNameLst>
                                          <p:attrName>ppt_y</p:attrName>
                                        </p:attrNameLst>
                                      </p:cBhvr>
                                      <p:tavLst>
                                        <p:tav tm="0">
                                          <p:val>
                                            <p:strVal val="ppt_y"/>
                                          </p:val>
                                        </p:tav>
                                        <p:tav tm="100000">
                                          <p:val>
                                            <p:strVal val="0-ppt_h/2"/>
                                          </p:val>
                                        </p:tav>
                                      </p:tavLst>
                                    </p:anim>
                                    <p:set>
                                      <p:cBhvr>
                                        <p:cTn id="120" dur="1" fill="hold">
                                          <p:stCondLst>
                                            <p:cond delay="2999"/>
                                          </p:stCondLst>
                                        </p:cTn>
                                        <p:tgtEl>
                                          <p:spTgt spid="32"/>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35"/>
                                        </p:tgtEl>
                                        <p:attrNameLst>
                                          <p:attrName>ppt_x</p:attrName>
                                        </p:attrNameLst>
                                      </p:cBhvr>
                                      <p:tavLst>
                                        <p:tav tm="0">
                                          <p:val>
                                            <p:strVal val="ppt_x"/>
                                          </p:val>
                                        </p:tav>
                                        <p:tav tm="100000">
                                          <p:val>
                                            <p:strVal val="ppt_x"/>
                                          </p:val>
                                        </p:tav>
                                      </p:tavLst>
                                    </p:anim>
                                    <p:anim calcmode="lin" valueType="num">
                                      <p:cBhvr additive="base">
                                        <p:cTn id="123" dur="3000"/>
                                        <p:tgtEl>
                                          <p:spTgt spid="35"/>
                                        </p:tgtEl>
                                        <p:attrNameLst>
                                          <p:attrName>ppt_y</p:attrName>
                                        </p:attrNameLst>
                                      </p:cBhvr>
                                      <p:tavLst>
                                        <p:tav tm="0">
                                          <p:val>
                                            <p:strVal val="ppt_y"/>
                                          </p:val>
                                        </p:tav>
                                        <p:tav tm="100000">
                                          <p:val>
                                            <p:strVal val="0-ppt_h/2"/>
                                          </p:val>
                                        </p:tav>
                                      </p:tavLst>
                                    </p:anim>
                                    <p:set>
                                      <p:cBhvr>
                                        <p:cTn id="124" dur="1" fill="hold">
                                          <p:stCondLst>
                                            <p:cond delay="2999"/>
                                          </p:stCondLst>
                                        </p:cTn>
                                        <p:tgtEl>
                                          <p:spTgt spid="35"/>
                                        </p:tgtEl>
                                        <p:attrNameLst>
                                          <p:attrName>style.visibility</p:attrName>
                                        </p:attrNameLst>
                                      </p:cBhvr>
                                      <p:to>
                                        <p:strVal val="hidden"/>
                                      </p:to>
                                    </p:set>
                                  </p:childTnLst>
                                </p:cTn>
                              </p:par>
                              <p:par>
                                <p:cTn id="125" presetID="23" presetClass="entr" presetSubtype="16" fill="hold" nodeType="withEffect">
                                  <p:stCondLst>
                                    <p:cond delay="0"/>
                                  </p:stCondLst>
                                  <p:childTnLst>
                                    <p:set>
                                      <p:cBhvr>
                                        <p:cTn id="126" dur="1" fill="hold">
                                          <p:stCondLst>
                                            <p:cond delay="0"/>
                                          </p:stCondLst>
                                        </p:cTn>
                                        <p:tgtEl>
                                          <p:spTgt spid="36"/>
                                        </p:tgtEl>
                                        <p:attrNameLst>
                                          <p:attrName>style.visibility</p:attrName>
                                        </p:attrNameLst>
                                      </p:cBhvr>
                                      <p:to>
                                        <p:strVal val="visible"/>
                                      </p:to>
                                    </p:set>
                                    <p:anim calcmode="lin" valueType="num">
                                      <p:cBhvr>
                                        <p:cTn id="127" dur="3000" fill="hold"/>
                                        <p:tgtEl>
                                          <p:spTgt spid="36"/>
                                        </p:tgtEl>
                                        <p:attrNameLst>
                                          <p:attrName>ppt_w</p:attrName>
                                        </p:attrNameLst>
                                      </p:cBhvr>
                                      <p:tavLst>
                                        <p:tav tm="0">
                                          <p:val>
                                            <p:fltVal val="0"/>
                                          </p:val>
                                        </p:tav>
                                        <p:tav tm="100000">
                                          <p:val>
                                            <p:strVal val="#ppt_w"/>
                                          </p:val>
                                        </p:tav>
                                      </p:tavLst>
                                    </p:anim>
                                    <p:anim calcmode="lin" valueType="num">
                                      <p:cBhvr>
                                        <p:cTn id="128" dur="3000" fill="hold"/>
                                        <p:tgtEl>
                                          <p:spTgt spid="36"/>
                                        </p:tgtEl>
                                        <p:attrNameLst>
                                          <p:attrName>ppt_h</p:attrName>
                                        </p:attrNameLst>
                                      </p:cBhvr>
                                      <p:tavLst>
                                        <p:tav tm="0">
                                          <p:val>
                                            <p:fltVal val="0"/>
                                          </p:val>
                                        </p:tav>
                                        <p:tav tm="100000">
                                          <p:val>
                                            <p:strVal val="#ppt_h"/>
                                          </p:val>
                                        </p:tav>
                                      </p:tavLst>
                                    </p:anim>
                                  </p:childTnLst>
                                </p:cTn>
                              </p:par>
                              <p:par>
                                <p:cTn id="129" presetID="16" presetClass="entr" presetSubtype="42" fill="hold" nodeType="withEffect">
                                  <p:stCondLst>
                                    <p:cond delay="0"/>
                                  </p:stCondLst>
                                  <p:childTnLst>
                                    <p:set>
                                      <p:cBhvr>
                                        <p:cTn id="130" dur="1" fill="hold">
                                          <p:stCondLst>
                                            <p:cond delay="0"/>
                                          </p:stCondLst>
                                        </p:cTn>
                                        <p:tgtEl>
                                          <p:spTgt spid="36"/>
                                        </p:tgtEl>
                                        <p:attrNameLst>
                                          <p:attrName>style.visibility</p:attrName>
                                        </p:attrNameLst>
                                      </p:cBhvr>
                                      <p:to>
                                        <p:strVal val="visible"/>
                                      </p:to>
                                    </p:set>
                                    <p:animEffect transition="in" filter="barn(outHorizontal)">
                                      <p:cBhvr>
                                        <p:cTn id="131" dur="3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Ana María\Escritorio\6080287661_6515df36f2_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Picture 2" descr="C:\Documents and Settings\Ana María\Escritorio\6080287661_6515df36f2_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Picture 2" descr="C:\Documents and Settings\Ana María\Escritorio\6080287661_6515df36f2_b.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p:nvPr/>
        </p:nvSpPr>
        <p:spPr>
          <a:xfrm>
            <a:off x="5000625" y="642938"/>
            <a:ext cx="3929063" cy="2862262"/>
          </a:xfrm>
          <a:prstGeom prst="rect">
            <a:avLst/>
          </a:prstGeom>
          <a:noFill/>
        </p:spPr>
        <p:txBody>
          <a:bodyPr>
            <a:spAutoFit/>
          </a:bodyPr>
          <a:lstStyle/>
          <a:p>
            <a:pPr fontAlgn="auto">
              <a:spcBef>
                <a:spcPts val="0"/>
              </a:spcBef>
              <a:spcAft>
                <a:spcPts val="0"/>
              </a:spcAft>
              <a:defRPr/>
            </a:pPr>
            <a:r>
              <a:rPr lang="es-CL" sz="3600" dirty="0">
                <a:solidFill>
                  <a:srgbClr val="FFFF00"/>
                </a:solidFill>
                <a:effectLst>
                  <a:outerShdw blurRad="38100" dist="38100" dir="2700000" algn="tl">
                    <a:srgbClr val="000000">
                      <a:alpha val="43137"/>
                    </a:srgbClr>
                  </a:outerShdw>
                </a:effectLst>
                <a:latin typeface="Monotype Corsiva" pitchFamily="66" charset="0"/>
              </a:rPr>
              <a:t>La belleza está en los ojos que la miran, en los labios que la besan, y en el alma que la siente y que la vive.</a:t>
            </a:r>
          </a:p>
        </p:txBody>
      </p:sp>
    </p:spTree>
  </p:cSld>
  <p:clrMapOvr>
    <a:masterClrMapping/>
  </p:clrMapOvr>
  <p:transition advTm="1146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2000" fill="hold"/>
                                        <p:tgtEl>
                                          <p:spTgt spid="16386"/>
                                        </p:tgtEl>
                                        <p:attrNameLst>
                                          <p:attrName>ppt_x</p:attrName>
                                        </p:attrNameLst>
                                      </p:cBhvr>
                                      <p:tavLst>
                                        <p:tav tm="0">
                                          <p:val>
                                            <p:strVal val="#ppt_x-#ppt_w/2"/>
                                          </p:val>
                                        </p:tav>
                                        <p:tav tm="100000">
                                          <p:val>
                                            <p:strVal val="#ppt_x"/>
                                          </p:val>
                                        </p:tav>
                                      </p:tavLst>
                                    </p:anim>
                                    <p:anim calcmode="lin" valueType="num">
                                      <p:cBhvr>
                                        <p:cTn id="8" dur="2000" fill="hold"/>
                                        <p:tgtEl>
                                          <p:spTgt spid="16386"/>
                                        </p:tgtEl>
                                        <p:attrNameLst>
                                          <p:attrName>ppt_y</p:attrName>
                                        </p:attrNameLst>
                                      </p:cBhvr>
                                      <p:tavLst>
                                        <p:tav tm="0">
                                          <p:val>
                                            <p:strVal val="#ppt_y"/>
                                          </p:val>
                                        </p:tav>
                                        <p:tav tm="100000">
                                          <p:val>
                                            <p:strVal val="#ppt_y"/>
                                          </p:val>
                                        </p:tav>
                                      </p:tavLst>
                                    </p:anim>
                                    <p:anim calcmode="lin" valueType="num">
                                      <p:cBhvr>
                                        <p:cTn id="9" dur="2000" fill="hold"/>
                                        <p:tgtEl>
                                          <p:spTgt spid="16386"/>
                                        </p:tgtEl>
                                        <p:attrNameLst>
                                          <p:attrName>ppt_w</p:attrName>
                                        </p:attrNameLst>
                                      </p:cBhvr>
                                      <p:tavLst>
                                        <p:tav tm="0">
                                          <p:val>
                                            <p:fltVal val="0"/>
                                          </p:val>
                                        </p:tav>
                                        <p:tav tm="100000">
                                          <p:val>
                                            <p:strVal val="#ppt_w"/>
                                          </p:val>
                                        </p:tav>
                                      </p:tavLst>
                                    </p:anim>
                                    <p:anim calcmode="lin" valueType="num">
                                      <p:cBhvr>
                                        <p:cTn id="10" dur="2000" fill="hold"/>
                                        <p:tgtEl>
                                          <p:spTgt spid="16386"/>
                                        </p:tgtEl>
                                        <p:attrNameLst>
                                          <p:attrName>ppt_h</p:attrName>
                                        </p:attrNameLst>
                                      </p:cBhvr>
                                      <p:tavLst>
                                        <p:tav tm="0">
                                          <p:val>
                                            <p:strVal val="#ppt_h"/>
                                          </p:val>
                                        </p:tav>
                                        <p:tav tm="100000">
                                          <p:val>
                                            <p:strVal val="#ppt_h"/>
                                          </p:val>
                                        </p:tav>
                                      </p:tavLst>
                                    </p:anim>
                                  </p:childTnLst>
                                </p:cTn>
                              </p:par>
                              <p:par>
                                <p:cTn id="11" presetID="6" presetClass="emph" presetSubtype="0" autoRev="1" fill="hold" nodeType="withEffect">
                                  <p:stCondLst>
                                    <p:cond delay="0"/>
                                  </p:stCondLst>
                                  <p:childTnLst>
                                    <p:animScale>
                                      <p:cBhvr>
                                        <p:cTn id="12" dur="2000" fill="hold"/>
                                        <p:tgtEl>
                                          <p:spTgt spid="16386"/>
                                        </p:tgtEl>
                                      </p:cBhvr>
                                      <p:by x="150000" y="150000"/>
                                    </p:animScale>
                                  </p:childTnLst>
                                </p:cTn>
                              </p:par>
                              <p:par>
                                <p:cTn id="13" presetID="17" presetClass="entr" presetSubtype="8"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ppt_x</p:attrName>
                                        </p:attrNameLst>
                                      </p:cBhvr>
                                      <p:tavLst>
                                        <p:tav tm="0">
                                          <p:val>
                                            <p:strVal val="#ppt_x-#ppt_w/2"/>
                                          </p:val>
                                        </p:tav>
                                        <p:tav tm="100000">
                                          <p:val>
                                            <p:strVal val="#ppt_x"/>
                                          </p:val>
                                        </p:tav>
                                      </p:tavLst>
                                    </p:anim>
                                    <p:anim calcmode="lin" valueType="num">
                                      <p:cBhvr>
                                        <p:cTn id="16" dur="2000" fill="hold"/>
                                        <p:tgtEl>
                                          <p:spTgt spid="5"/>
                                        </p:tgtEl>
                                        <p:attrNameLst>
                                          <p:attrName>ppt_y</p:attrName>
                                        </p:attrNameLst>
                                      </p:cBhvr>
                                      <p:tavLst>
                                        <p:tav tm="0">
                                          <p:val>
                                            <p:strVal val="#ppt_y"/>
                                          </p:val>
                                        </p:tav>
                                        <p:tav tm="100000">
                                          <p:val>
                                            <p:strVal val="#ppt_y"/>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par>
                                <p:cTn id="19" presetID="6" presetClass="emph" presetSubtype="0" autoRev="1" fill="hold" nodeType="withEffect">
                                  <p:stCondLst>
                                    <p:cond delay="1000"/>
                                  </p:stCondLst>
                                  <p:childTnLst>
                                    <p:animScale>
                                      <p:cBhvr>
                                        <p:cTn id="20" dur="2000" fill="hold"/>
                                        <p:tgtEl>
                                          <p:spTgt spid="5"/>
                                        </p:tgtEl>
                                      </p:cBhvr>
                                      <p:by x="150000" y="150000"/>
                                    </p:animScale>
                                  </p:childTnLst>
                                </p:cTn>
                              </p:par>
                              <p:par>
                                <p:cTn id="21" presetID="17" presetClass="entr" presetSubtype="8" fill="hold" nodeType="withEffect">
                                  <p:stCondLst>
                                    <p:cond delay="200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ppt_x</p:attrName>
                                        </p:attrNameLst>
                                      </p:cBhvr>
                                      <p:tavLst>
                                        <p:tav tm="0">
                                          <p:val>
                                            <p:strVal val="#ppt_x-#ppt_w/2"/>
                                          </p:val>
                                        </p:tav>
                                        <p:tav tm="100000">
                                          <p:val>
                                            <p:strVal val="#ppt_x"/>
                                          </p:val>
                                        </p:tav>
                                      </p:tavLst>
                                    </p:anim>
                                    <p:anim calcmode="lin" valueType="num">
                                      <p:cBhvr>
                                        <p:cTn id="24" dur="2000" fill="hold"/>
                                        <p:tgtEl>
                                          <p:spTgt spid="6"/>
                                        </p:tgtEl>
                                        <p:attrNameLst>
                                          <p:attrName>ppt_y</p:attrName>
                                        </p:attrNameLst>
                                      </p:cBhvr>
                                      <p:tavLst>
                                        <p:tav tm="0">
                                          <p:val>
                                            <p:strVal val="#ppt_y"/>
                                          </p:val>
                                        </p:tav>
                                        <p:tav tm="100000">
                                          <p:val>
                                            <p:strVal val="#ppt_y"/>
                                          </p:val>
                                        </p:tav>
                                      </p:tavLst>
                                    </p:anim>
                                    <p:anim calcmode="lin" valueType="num">
                                      <p:cBhvr>
                                        <p:cTn id="25" dur="2000" fill="hold"/>
                                        <p:tgtEl>
                                          <p:spTgt spid="6"/>
                                        </p:tgtEl>
                                        <p:attrNameLst>
                                          <p:attrName>ppt_w</p:attrName>
                                        </p:attrNameLst>
                                      </p:cBhvr>
                                      <p:tavLst>
                                        <p:tav tm="0">
                                          <p:val>
                                            <p:fltVal val="0"/>
                                          </p:val>
                                        </p:tav>
                                        <p:tav tm="100000">
                                          <p:val>
                                            <p:strVal val="#ppt_w"/>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par>
                                <p:cTn id="27" presetID="6" presetClass="emph" presetSubtype="0" autoRev="1" fill="hold" nodeType="withEffect">
                                  <p:stCondLst>
                                    <p:cond delay="2000"/>
                                  </p:stCondLst>
                                  <p:childTnLst>
                                    <p:animScale>
                                      <p:cBhvr>
                                        <p:cTn id="28" dur="2000" fill="hold"/>
                                        <p:tgtEl>
                                          <p:spTgt spid="6"/>
                                        </p:tgtEl>
                                      </p:cBhvr>
                                      <p:by x="150000" y="150000"/>
                                    </p:animScale>
                                  </p:childTnLst>
                                </p:cTn>
                              </p:par>
                              <p:par>
                                <p:cTn id="29" presetID="17" presetClass="entr" presetSubtype="8" fill="hold" grpId="0" nodeType="withEffect">
                                  <p:stCondLst>
                                    <p:cond delay="2000"/>
                                  </p:stCondLst>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ppt_w/2"/>
                                          </p:val>
                                        </p:tav>
                                        <p:tav tm="100000">
                                          <p:val>
                                            <p:strVal val="#ppt_x"/>
                                          </p:val>
                                        </p:tav>
                                      </p:tavLst>
                                    </p:anim>
                                    <p:anim calcmode="lin" valueType="num">
                                      <p:cBhvr>
                                        <p:cTn id="32" dur="2000" fill="hold"/>
                                        <p:tgtEl>
                                          <p:spTgt spid="3"/>
                                        </p:tgtEl>
                                        <p:attrNameLst>
                                          <p:attrName>ppt_y</p:attrName>
                                        </p:attrNameLst>
                                      </p:cBhvr>
                                      <p:tavLst>
                                        <p:tav tm="0">
                                          <p:val>
                                            <p:strVal val="#ppt_y"/>
                                          </p:val>
                                        </p:tav>
                                        <p:tav tm="100000">
                                          <p:val>
                                            <p:strVal val="#ppt_y"/>
                                          </p:val>
                                        </p:tav>
                                      </p:tavLst>
                                    </p:anim>
                                    <p:anim calcmode="lin" valueType="num">
                                      <p:cBhvr>
                                        <p:cTn id="33" dur="2000" fill="hold"/>
                                        <p:tgtEl>
                                          <p:spTgt spid="3"/>
                                        </p:tgtEl>
                                        <p:attrNameLst>
                                          <p:attrName>ppt_w</p:attrName>
                                        </p:attrNameLst>
                                      </p:cBhvr>
                                      <p:tavLst>
                                        <p:tav tm="0">
                                          <p:val>
                                            <p:fltVal val="0"/>
                                          </p:val>
                                        </p:tav>
                                        <p:tav tm="100000">
                                          <p:val>
                                            <p:strVal val="#ppt_w"/>
                                          </p:val>
                                        </p:tav>
                                      </p:tavLst>
                                    </p:anim>
                                    <p:anim calcmode="lin" valueType="num">
                                      <p:cBhvr>
                                        <p:cTn id="34" dur="2000" fill="hold"/>
                                        <p:tgtEl>
                                          <p:spTgt spid="3"/>
                                        </p:tgtEl>
                                        <p:attrNameLst>
                                          <p:attrName>ppt_h</p:attrName>
                                        </p:attrNameLst>
                                      </p:cBhvr>
                                      <p:tavLst>
                                        <p:tav tm="0">
                                          <p:val>
                                            <p:strVal val="#ppt_h"/>
                                          </p:val>
                                        </p:tav>
                                        <p:tav tm="100000">
                                          <p:val>
                                            <p:strVal val="#ppt_h"/>
                                          </p:val>
                                        </p:tav>
                                      </p:tavLst>
                                    </p:anim>
                                  </p:childTnLst>
                                </p:cTn>
                              </p:par>
                              <p:par>
                                <p:cTn id="35" presetID="6" presetClass="emph" presetSubtype="0" autoRev="1" fill="hold" grpId="1" nodeType="withEffect">
                                  <p:stCondLst>
                                    <p:cond delay="2000"/>
                                  </p:stCondLst>
                                  <p:childTnLst>
                                    <p:animScale>
                                      <p:cBhvr>
                                        <p:cTn id="3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6858000"/>
          </a:xfrm>
          <a:prstGeom prst="rect">
            <a:avLst/>
          </a:prstGeom>
          <a:gradFill>
            <a:gsLst>
              <a:gs pos="68000">
                <a:schemeClr val="bg1">
                  <a:alpha val="0"/>
                </a:schemeClr>
              </a:gs>
              <a:gs pos="0">
                <a:schemeClr val="accent2">
                  <a:lumMod val="75000"/>
                </a:schemeClr>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Flecha curvada hacia la derecha"/>
          <p:cNvSpPr/>
          <p:nvPr/>
        </p:nvSpPr>
        <p:spPr>
          <a:xfrm rot="5400000">
            <a:off x="2857500" y="571500"/>
            <a:ext cx="3429000" cy="9144000"/>
          </a:xfrm>
          <a:prstGeom prst="curvedRightArrow">
            <a:avLst>
              <a:gd name="adj1" fmla="val 50000"/>
              <a:gd name="adj2" fmla="val 50000"/>
              <a:gd name="adj3" fmla="val 0"/>
            </a:avLst>
          </a:prstGeom>
          <a:blipFill>
            <a:blip r:embed="rId2"/>
            <a:stretch>
              <a:fillRect/>
            </a:stretch>
          </a:blip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3" name="2 Flecha curvada hacia la derecha"/>
          <p:cNvSpPr/>
          <p:nvPr/>
        </p:nvSpPr>
        <p:spPr>
          <a:xfrm rot="16200000">
            <a:off x="2857500" y="-2857500"/>
            <a:ext cx="3429000" cy="9144000"/>
          </a:xfrm>
          <a:prstGeom prst="curvedRightArrow">
            <a:avLst>
              <a:gd name="adj1" fmla="val 50000"/>
              <a:gd name="adj2" fmla="val 50000"/>
              <a:gd name="adj3" fmla="val 0"/>
            </a:avLst>
          </a:prstGeom>
          <a:blipFill>
            <a:blip r:embed="rId2"/>
            <a:stretch>
              <a:fillRect/>
            </a:stretch>
          </a:blip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Flecha curvada hacia la derecha"/>
          <p:cNvSpPr/>
          <p:nvPr/>
        </p:nvSpPr>
        <p:spPr>
          <a:xfrm rot="16200000">
            <a:off x="2857501" y="-2357438"/>
            <a:ext cx="3429000" cy="8143875"/>
          </a:xfrm>
          <a:prstGeom prst="curvedRightArrow">
            <a:avLst>
              <a:gd name="adj1" fmla="val 50000"/>
              <a:gd name="adj2" fmla="val 18000"/>
              <a:gd name="adj3" fmla="val 0"/>
            </a:avLst>
          </a:prstGeom>
          <a:solidFill>
            <a:schemeClr val="tx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lecha curvada hacia la derecha"/>
          <p:cNvSpPr/>
          <p:nvPr/>
        </p:nvSpPr>
        <p:spPr>
          <a:xfrm rot="16200000" flipH="1">
            <a:off x="2928938" y="1071562"/>
            <a:ext cx="3429000" cy="8143875"/>
          </a:xfrm>
          <a:prstGeom prst="curvedRightArrow">
            <a:avLst>
              <a:gd name="adj1" fmla="val 50000"/>
              <a:gd name="adj2" fmla="val 18000"/>
              <a:gd name="adj3" fmla="val 0"/>
            </a:avLst>
          </a:prstGeom>
          <a:solidFill>
            <a:schemeClr val="tx2">
              <a:lumMod val="7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pic>
        <p:nvPicPr>
          <p:cNvPr id="8" name="Picture 2" descr="E:\MIS COSAS\DOCUMENTOS ANA\FLORES\VARIADAS\VARIADAS-3\1136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9" name="8 CuadroTexto"/>
          <p:cNvSpPr txBox="1"/>
          <p:nvPr/>
        </p:nvSpPr>
        <p:spPr>
          <a:xfrm>
            <a:off x="4929188" y="4429125"/>
            <a:ext cx="3643312" cy="1754188"/>
          </a:xfrm>
          <a:prstGeom prst="rect">
            <a:avLst/>
          </a:prstGeom>
          <a:noFill/>
        </p:spPr>
        <p:txBody>
          <a:bodyPr>
            <a:spAutoFit/>
          </a:bodyPr>
          <a:lstStyle/>
          <a:p>
            <a:pPr fontAlgn="auto">
              <a:spcBef>
                <a:spcPts val="0"/>
              </a:spcBef>
              <a:spcAft>
                <a:spcPts val="0"/>
              </a:spcAft>
              <a:defRPr/>
            </a:pPr>
            <a:r>
              <a:rPr lang="es-CL" sz="3600" dirty="0">
                <a:solidFill>
                  <a:srgbClr val="C00000"/>
                </a:solidFill>
                <a:effectLst>
                  <a:outerShdw blurRad="38100" dist="38100" dir="2700000" algn="tl">
                    <a:srgbClr val="000000">
                      <a:alpha val="43137"/>
                    </a:srgbClr>
                  </a:outerShdw>
                </a:effectLst>
                <a:latin typeface="Monotype Corsiva" pitchFamily="66" charset="0"/>
              </a:rPr>
              <a:t>La mirada, el beso y la caricia son las llaves del corazón…</a:t>
            </a:r>
          </a:p>
        </p:txBody>
      </p:sp>
    </p:spTree>
  </p:cSld>
  <p:clrMapOvr>
    <a:masterClrMapping/>
  </p:clrMapOvr>
  <p:transition spd="med" advTm="12094">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
                                          </p:val>
                                        </p:tav>
                                        <p:tav tm="100000">
                                          <p:val>
                                            <p:strVal val="#ppt_x"/>
                                          </p:val>
                                        </p:tav>
                                      </p:tavLst>
                                    </p:anim>
                                    <p:anim calcmode="lin" valueType="num">
                                      <p:cBhvr>
                                        <p:cTn id="8" dur="3000" fill="hold"/>
                                        <p:tgtEl>
                                          <p:spTgt spid="2"/>
                                        </p:tgtEl>
                                        <p:attrNameLst>
                                          <p:attrName>ppt_y</p:attrName>
                                        </p:attrNameLst>
                                      </p:cBhvr>
                                      <p:tavLst>
                                        <p:tav tm="0">
                                          <p:val>
                                            <p:strVal val="#ppt_y-#ppt_h/2"/>
                                          </p:val>
                                        </p:tav>
                                        <p:tav tm="100000">
                                          <p:val>
                                            <p:strVal val="#ppt_y"/>
                                          </p:val>
                                        </p:tav>
                                      </p:tavLst>
                                    </p:anim>
                                    <p:anim calcmode="lin" valueType="num">
                                      <p:cBhvr>
                                        <p:cTn id="9" dur="3000" fill="hold"/>
                                        <p:tgtEl>
                                          <p:spTgt spid="2"/>
                                        </p:tgtEl>
                                        <p:attrNameLst>
                                          <p:attrName>ppt_w</p:attrName>
                                        </p:attrNameLst>
                                      </p:cBhvr>
                                      <p:tavLst>
                                        <p:tav tm="0">
                                          <p:val>
                                            <p:strVal val="#ppt_w"/>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17" presetClass="entr" presetSubtype="4"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ppt_h/2"/>
                                          </p:val>
                                        </p:tav>
                                        <p:tav tm="100000">
                                          <p:val>
                                            <p:strVal val="#ppt_y"/>
                                          </p:val>
                                        </p:tav>
                                      </p:tavLst>
                                    </p:anim>
                                    <p:anim calcmode="lin" valueType="num">
                                      <p:cBhvr>
                                        <p:cTn id="15" dur="3000" fill="hold"/>
                                        <p:tgtEl>
                                          <p:spTgt spid="3"/>
                                        </p:tgtEl>
                                        <p:attrNameLst>
                                          <p:attrName>ppt_w</p:attrName>
                                        </p:attrNameLst>
                                      </p:cBhvr>
                                      <p:tavLst>
                                        <p:tav tm="0">
                                          <p:val>
                                            <p:strVal val="#ppt_w"/>
                                          </p:val>
                                        </p:tav>
                                        <p:tav tm="100000">
                                          <p:val>
                                            <p:strVal val="#ppt_w"/>
                                          </p:val>
                                        </p:tav>
                                      </p:tavLst>
                                    </p:anim>
                                    <p:anim calcmode="lin" valueType="num">
                                      <p:cBhvr>
                                        <p:cTn id="16" dur="3000" fill="hold"/>
                                        <p:tgtEl>
                                          <p:spTgt spid="3"/>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ppt_h/2"/>
                                          </p:val>
                                        </p:tav>
                                        <p:tav tm="100000">
                                          <p:val>
                                            <p:strVal val="#ppt_y"/>
                                          </p:val>
                                        </p:tav>
                                      </p:tavLst>
                                    </p:anim>
                                    <p:anim calcmode="lin" valueType="num">
                                      <p:cBhvr>
                                        <p:cTn id="21" dur="3000" fill="hold"/>
                                        <p:tgtEl>
                                          <p:spTgt spid="5"/>
                                        </p:tgtEl>
                                        <p:attrNameLst>
                                          <p:attrName>ppt_w</p:attrName>
                                        </p:attrNameLst>
                                      </p:cBhvr>
                                      <p:tavLst>
                                        <p:tav tm="0">
                                          <p:val>
                                            <p:strVal val="#ppt_w"/>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ppt_x</p:attrName>
                                        </p:attrNameLst>
                                      </p:cBhvr>
                                      <p:tavLst>
                                        <p:tav tm="0">
                                          <p:val>
                                            <p:strVal val="#ppt_x"/>
                                          </p:val>
                                        </p:tav>
                                        <p:tav tm="100000">
                                          <p:val>
                                            <p:strVal val="#ppt_x"/>
                                          </p:val>
                                        </p:tav>
                                      </p:tavLst>
                                    </p:anim>
                                    <p:anim calcmode="lin" valueType="num">
                                      <p:cBhvr>
                                        <p:cTn id="26" dur="3000" fill="hold"/>
                                        <p:tgtEl>
                                          <p:spTgt spid="6"/>
                                        </p:tgtEl>
                                        <p:attrNameLst>
                                          <p:attrName>ppt_y</p:attrName>
                                        </p:attrNameLst>
                                      </p:cBhvr>
                                      <p:tavLst>
                                        <p:tav tm="0">
                                          <p:val>
                                            <p:strVal val="#ppt_y+#ppt_h/2"/>
                                          </p:val>
                                        </p:tav>
                                        <p:tav tm="100000">
                                          <p:val>
                                            <p:strVal val="#ppt_y"/>
                                          </p:val>
                                        </p:tav>
                                      </p:tavLst>
                                    </p:anim>
                                    <p:anim calcmode="lin" valueType="num">
                                      <p:cBhvr>
                                        <p:cTn id="27" dur="3000" fill="hold"/>
                                        <p:tgtEl>
                                          <p:spTgt spid="6"/>
                                        </p:tgtEl>
                                        <p:attrNameLst>
                                          <p:attrName>ppt_w</p:attrName>
                                        </p:attrNameLst>
                                      </p:cBhvr>
                                      <p:tavLst>
                                        <p:tav tm="0">
                                          <p:val>
                                            <p:strVal val="#ppt_w"/>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17" presetClass="exit" presetSubtype="1" fill="hold" grpId="1" nodeType="afterEffect">
                                  <p:stCondLst>
                                    <p:cond delay="0"/>
                                  </p:stCondLst>
                                  <p:childTnLst>
                                    <p:anim calcmode="lin" valueType="num">
                                      <p:cBhvr>
                                        <p:cTn id="31" dur="5000"/>
                                        <p:tgtEl>
                                          <p:spTgt spid="3"/>
                                        </p:tgtEl>
                                        <p:attrNameLst>
                                          <p:attrName>ppt_x</p:attrName>
                                        </p:attrNameLst>
                                      </p:cBhvr>
                                      <p:tavLst>
                                        <p:tav tm="0">
                                          <p:val>
                                            <p:strVal val="ppt_x"/>
                                          </p:val>
                                        </p:tav>
                                        <p:tav tm="100000">
                                          <p:val>
                                            <p:strVal val="ppt_x"/>
                                          </p:val>
                                        </p:tav>
                                      </p:tavLst>
                                    </p:anim>
                                    <p:anim calcmode="lin" valueType="num">
                                      <p:cBhvr>
                                        <p:cTn id="32" dur="5000"/>
                                        <p:tgtEl>
                                          <p:spTgt spid="3"/>
                                        </p:tgtEl>
                                        <p:attrNameLst>
                                          <p:attrName>ppt_y</p:attrName>
                                        </p:attrNameLst>
                                      </p:cBhvr>
                                      <p:tavLst>
                                        <p:tav tm="0">
                                          <p:val>
                                            <p:strVal val="ppt_y"/>
                                          </p:val>
                                        </p:tav>
                                        <p:tav tm="100000">
                                          <p:val>
                                            <p:strVal val="ppt_y-ppt_h/2"/>
                                          </p:val>
                                        </p:tav>
                                      </p:tavLst>
                                    </p:anim>
                                    <p:anim calcmode="lin" valueType="num">
                                      <p:cBhvr>
                                        <p:cTn id="33" dur="5000"/>
                                        <p:tgtEl>
                                          <p:spTgt spid="3"/>
                                        </p:tgtEl>
                                        <p:attrNameLst>
                                          <p:attrName>ppt_w</p:attrName>
                                        </p:attrNameLst>
                                      </p:cBhvr>
                                      <p:tavLst>
                                        <p:tav tm="0">
                                          <p:val>
                                            <p:strVal val="ppt_w"/>
                                          </p:val>
                                        </p:tav>
                                        <p:tav tm="100000">
                                          <p:val>
                                            <p:strVal val="ppt_w"/>
                                          </p:val>
                                        </p:tav>
                                      </p:tavLst>
                                    </p:anim>
                                    <p:anim calcmode="lin" valueType="num">
                                      <p:cBhvr>
                                        <p:cTn id="34" dur="5000"/>
                                        <p:tgtEl>
                                          <p:spTgt spid="3"/>
                                        </p:tgtEl>
                                        <p:attrNameLst>
                                          <p:attrName>ppt_h</p:attrName>
                                        </p:attrNameLst>
                                      </p:cBhvr>
                                      <p:tavLst>
                                        <p:tav tm="0">
                                          <p:val>
                                            <p:strVal val="ppt_h"/>
                                          </p:val>
                                        </p:tav>
                                        <p:tav tm="100000">
                                          <p:val>
                                            <p:fltVal val="0"/>
                                          </p:val>
                                        </p:tav>
                                      </p:tavLst>
                                    </p:anim>
                                    <p:set>
                                      <p:cBhvr>
                                        <p:cTn id="35" dur="1" fill="hold">
                                          <p:stCondLst>
                                            <p:cond delay="4999"/>
                                          </p:stCondLst>
                                        </p:cTn>
                                        <p:tgtEl>
                                          <p:spTgt spid="3"/>
                                        </p:tgtEl>
                                        <p:attrNameLst>
                                          <p:attrName>style.visibility</p:attrName>
                                        </p:attrNameLst>
                                      </p:cBhvr>
                                      <p:to>
                                        <p:strVal val="hidden"/>
                                      </p:to>
                                    </p:set>
                                  </p:childTnLst>
                                </p:cTn>
                              </p:par>
                              <p:par>
                                <p:cTn id="36" presetID="17" presetClass="exit" presetSubtype="1" fill="hold" grpId="1" nodeType="withEffect">
                                  <p:stCondLst>
                                    <p:cond delay="0"/>
                                  </p:stCondLst>
                                  <p:childTnLst>
                                    <p:anim calcmode="lin" valueType="num">
                                      <p:cBhvr>
                                        <p:cTn id="37" dur="5000"/>
                                        <p:tgtEl>
                                          <p:spTgt spid="5"/>
                                        </p:tgtEl>
                                        <p:attrNameLst>
                                          <p:attrName>ppt_x</p:attrName>
                                        </p:attrNameLst>
                                      </p:cBhvr>
                                      <p:tavLst>
                                        <p:tav tm="0">
                                          <p:val>
                                            <p:strVal val="ppt_x"/>
                                          </p:val>
                                        </p:tav>
                                        <p:tav tm="100000">
                                          <p:val>
                                            <p:strVal val="ppt_x"/>
                                          </p:val>
                                        </p:tav>
                                      </p:tavLst>
                                    </p:anim>
                                    <p:anim calcmode="lin" valueType="num">
                                      <p:cBhvr>
                                        <p:cTn id="38" dur="5000"/>
                                        <p:tgtEl>
                                          <p:spTgt spid="5"/>
                                        </p:tgtEl>
                                        <p:attrNameLst>
                                          <p:attrName>ppt_y</p:attrName>
                                        </p:attrNameLst>
                                      </p:cBhvr>
                                      <p:tavLst>
                                        <p:tav tm="0">
                                          <p:val>
                                            <p:strVal val="ppt_y"/>
                                          </p:val>
                                        </p:tav>
                                        <p:tav tm="100000">
                                          <p:val>
                                            <p:strVal val="ppt_y-ppt_h/2"/>
                                          </p:val>
                                        </p:tav>
                                      </p:tavLst>
                                    </p:anim>
                                    <p:anim calcmode="lin" valueType="num">
                                      <p:cBhvr>
                                        <p:cTn id="39" dur="5000"/>
                                        <p:tgtEl>
                                          <p:spTgt spid="5"/>
                                        </p:tgtEl>
                                        <p:attrNameLst>
                                          <p:attrName>ppt_w</p:attrName>
                                        </p:attrNameLst>
                                      </p:cBhvr>
                                      <p:tavLst>
                                        <p:tav tm="0">
                                          <p:val>
                                            <p:strVal val="ppt_w"/>
                                          </p:val>
                                        </p:tav>
                                        <p:tav tm="100000">
                                          <p:val>
                                            <p:strVal val="ppt_w"/>
                                          </p:val>
                                        </p:tav>
                                      </p:tavLst>
                                    </p:anim>
                                    <p:anim calcmode="lin" valueType="num">
                                      <p:cBhvr>
                                        <p:cTn id="40" dur="5000"/>
                                        <p:tgtEl>
                                          <p:spTgt spid="5"/>
                                        </p:tgtEl>
                                        <p:attrNameLst>
                                          <p:attrName>ppt_h</p:attrName>
                                        </p:attrNameLst>
                                      </p:cBhvr>
                                      <p:tavLst>
                                        <p:tav tm="0">
                                          <p:val>
                                            <p:strVal val="ppt_h"/>
                                          </p:val>
                                        </p:tav>
                                        <p:tav tm="100000">
                                          <p:val>
                                            <p:fltVal val="0"/>
                                          </p:val>
                                        </p:tav>
                                      </p:tavLst>
                                    </p:anim>
                                    <p:set>
                                      <p:cBhvr>
                                        <p:cTn id="41" dur="1" fill="hold">
                                          <p:stCondLst>
                                            <p:cond delay="4999"/>
                                          </p:stCondLst>
                                        </p:cTn>
                                        <p:tgtEl>
                                          <p:spTgt spid="5"/>
                                        </p:tgtEl>
                                        <p:attrNameLst>
                                          <p:attrName>style.visibility</p:attrName>
                                        </p:attrNameLst>
                                      </p:cBhvr>
                                      <p:to>
                                        <p:strVal val="hidden"/>
                                      </p:to>
                                    </p:set>
                                  </p:childTnLst>
                                </p:cTn>
                              </p:par>
                              <p:par>
                                <p:cTn id="42" presetID="17" presetClass="exit" presetSubtype="4" fill="hold" grpId="1" nodeType="withEffect">
                                  <p:stCondLst>
                                    <p:cond delay="0"/>
                                  </p:stCondLst>
                                  <p:childTnLst>
                                    <p:anim calcmode="lin" valueType="num">
                                      <p:cBhvr>
                                        <p:cTn id="43" dur="5000"/>
                                        <p:tgtEl>
                                          <p:spTgt spid="2"/>
                                        </p:tgtEl>
                                        <p:attrNameLst>
                                          <p:attrName>ppt_x</p:attrName>
                                        </p:attrNameLst>
                                      </p:cBhvr>
                                      <p:tavLst>
                                        <p:tav tm="0">
                                          <p:val>
                                            <p:strVal val="ppt_x"/>
                                          </p:val>
                                        </p:tav>
                                        <p:tav tm="100000">
                                          <p:val>
                                            <p:strVal val="ppt_x"/>
                                          </p:val>
                                        </p:tav>
                                      </p:tavLst>
                                    </p:anim>
                                    <p:anim calcmode="lin" valueType="num">
                                      <p:cBhvr>
                                        <p:cTn id="44" dur="5000"/>
                                        <p:tgtEl>
                                          <p:spTgt spid="2"/>
                                        </p:tgtEl>
                                        <p:attrNameLst>
                                          <p:attrName>ppt_y</p:attrName>
                                        </p:attrNameLst>
                                      </p:cBhvr>
                                      <p:tavLst>
                                        <p:tav tm="0">
                                          <p:val>
                                            <p:strVal val="ppt_y"/>
                                          </p:val>
                                        </p:tav>
                                        <p:tav tm="100000">
                                          <p:val>
                                            <p:strVal val="ppt_y+ppt_h/2"/>
                                          </p:val>
                                        </p:tav>
                                      </p:tavLst>
                                    </p:anim>
                                    <p:anim calcmode="lin" valueType="num">
                                      <p:cBhvr>
                                        <p:cTn id="45" dur="5000"/>
                                        <p:tgtEl>
                                          <p:spTgt spid="2"/>
                                        </p:tgtEl>
                                        <p:attrNameLst>
                                          <p:attrName>ppt_w</p:attrName>
                                        </p:attrNameLst>
                                      </p:cBhvr>
                                      <p:tavLst>
                                        <p:tav tm="0">
                                          <p:val>
                                            <p:strVal val="ppt_w"/>
                                          </p:val>
                                        </p:tav>
                                        <p:tav tm="100000">
                                          <p:val>
                                            <p:strVal val="ppt_w"/>
                                          </p:val>
                                        </p:tav>
                                      </p:tavLst>
                                    </p:anim>
                                    <p:anim calcmode="lin" valueType="num">
                                      <p:cBhvr>
                                        <p:cTn id="46" dur="5000"/>
                                        <p:tgtEl>
                                          <p:spTgt spid="2"/>
                                        </p:tgtEl>
                                        <p:attrNameLst>
                                          <p:attrName>ppt_h</p:attrName>
                                        </p:attrNameLst>
                                      </p:cBhvr>
                                      <p:tavLst>
                                        <p:tav tm="0">
                                          <p:val>
                                            <p:strVal val="ppt_h"/>
                                          </p:val>
                                        </p:tav>
                                        <p:tav tm="100000">
                                          <p:val>
                                            <p:fltVal val="0"/>
                                          </p:val>
                                        </p:tav>
                                      </p:tavLst>
                                    </p:anim>
                                    <p:set>
                                      <p:cBhvr>
                                        <p:cTn id="47" dur="1" fill="hold">
                                          <p:stCondLst>
                                            <p:cond delay="4999"/>
                                          </p:stCondLst>
                                        </p:cTn>
                                        <p:tgtEl>
                                          <p:spTgt spid="2"/>
                                        </p:tgtEl>
                                        <p:attrNameLst>
                                          <p:attrName>style.visibility</p:attrName>
                                        </p:attrNameLst>
                                      </p:cBhvr>
                                      <p:to>
                                        <p:strVal val="hidden"/>
                                      </p:to>
                                    </p:set>
                                  </p:childTnLst>
                                </p:cTn>
                              </p:par>
                              <p:par>
                                <p:cTn id="48" presetID="17" presetClass="exit" presetSubtype="4" fill="hold" grpId="1" nodeType="withEffect">
                                  <p:stCondLst>
                                    <p:cond delay="0"/>
                                  </p:stCondLst>
                                  <p:childTnLst>
                                    <p:anim calcmode="lin" valueType="num">
                                      <p:cBhvr>
                                        <p:cTn id="49" dur="5000"/>
                                        <p:tgtEl>
                                          <p:spTgt spid="6"/>
                                        </p:tgtEl>
                                        <p:attrNameLst>
                                          <p:attrName>ppt_x</p:attrName>
                                        </p:attrNameLst>
                                      </p:cBhvr>
                                      <p:tavLst>
                                        <p:tav tm="0">
                                          <p:val>
                                            <p:strVal val="ppt_x"/>
                                          </p:val>
                                        </p:tav>
                                        <p:tav tm="100000">
                                          <p:val>
                                            <p:strVal val="ppt_x"/>
                                          </p:val>
                                        </p:tav>
                                      </p:tavLst>
                                    </p:anim>
                                    <p:anim calcmode="lin" valueType="num">
                                      <p:cBhvr>
                                        <p:cTn id="50" dur="5000"/>
                                        <p:tgtEl>
                                          <p:spTgt spid="6"/>
                                        </p:tgtEl>
                                        <p:attrNameLst>
                                          <p:attrName>ppt_y</p:attrName>
                                        </p:attrNameLst>
                                      </p:cBhvr>
                                      <p:tavLst>
                                        <p:tav tm="0">
                                          <p:val>
                                            <p:strVal val="ppt_y"/>
                                          </p:val>
                                        </p:tav>
                                        <p:tav tm="100000">
                                          <p:val>
                                            <p:strVal val="ppt_y+ppt_h/2"/>
                                          </p:val>
                                        </p:tav>
                                      </p:tavLst>
                                    </p:anim>
                                    <p:anim calcmode="lin" valueType="num">
                                      <p:cBhvr>
                                        <p:cTn id="51" dur="5000"/>
                                        <p:tgtEl>
                                          <p:spTgt spid="6"/>
                                        </p:tgtEl>
                                        <p:attrNameLst>
                                          <p:attrName>ppt_w</p:attrName>
                                        </p:attrNameLst>
                                      </p:cBhvr>
                                      <p:tavLst>
                                        <p:tav tm="0">
                                          <p:val>
                                            <p:strVal val="ppt_w"/>
                                          </p:val>
                                        </p:tav>
                                        <p:tav tm="100000">
                                          <p:val>
                                            <p:strVal val="ppt_w"/>
                                          </p:val>
                                        </p:tav>
                                      </p:tavLst>
                                    </p:anim>
                                    <p:anim calcmode="lin" valueType="num">
                                      <p:cBhvr>
                                        <p:cTn id="52" dur="5000"/>
                                        <p:tgtEl>
                                          <p:spTgt spid="6"/>
                                        </p:tgtEl>
                                        <p:attrNameLst>
                                          <p:attrName>ppt_h</p:attrName>
                                        </p:attrNameLst>
                                      </p:cBhvr>
                                      <p:tavLst>
                                        <p:tav tm="0">
                                          <p:val>
                                            <p:strVal val="ppt_h"/>
                                          </p:val>
                                        </p:tav>
                                        <p:tav tm="100000">
                                          <p:val>
                                            <p:fltVal val="0"/>
                                          </p:val>
                                        </p:tav>
                                      </p:tavLst>
                                    </p:anim>
                                    <p:set>
                                      <p:cBhvr>
                                        <p:cTn id="53" dur="1" fill="hold">
                                          <p:stCondLst>
                                            <p:cond delay="4999"/>
                                          </p:stCondLst>
                                        </p:cTn>
                                        <p:tgtEl>
                                          <p:spTgt spid="6"/>
                                        </p:tgtEl>
                                        <p:attrNameLst>
                                          <p:attrName>style.visibility</p:attrName>
                                        </p:attrNameLst>
                                      </p:cBhvr>
                                      <p:to>
                                        <p:strVal val="hidden"/>
                                      </p:to>
                                    </p:set>
                                  </p:childTnLst>
                                </p:cTn>
                              </p:par>
                              <p:par>
                                <p:cTn id="54" presetID="16" presetClass="entr" presetSubtype="42"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barn(outHorizontal)">
                                      <p:cBhvr>
                                        <p:cTn id="56" dur="5000"/>
                                        <p:tgtEl>
                                          <p:spTgt spid="8"/>
                                        </p:tgtEl>
                                      </p:cBhvr>
                                    </p:animEffect>
                                  </p:childTnLst>
                                </p:cTn>
                              </p:par>
                              <p:par>
                                <p:cTn id="57" presetID="17" presetClass="entr" presetSubtype="1" fill="hold" grpId="0" nodeType="withEffect">
                                  <p:stCondLst>
                                    <p:cond delay="50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0" fill="hold"/>
                                        <p:tgtEl>
                                          <p:spTgt spid="9"/>
                                        </p:tgtEl>
                                        <p:attrNameLst>
                                          <p:attrName>ppt_x</p:attrName>
                                        </p:attrNameLst>
                                      </p:cBhvr>
                                      <p:tavLst>
                                        <p:tav tm="0">
                                          <p:val>
                                            <p:strVal val="#ppt_x"/>
                                          </p:val>
                                        </p:tav>
                                        <p:tav tm="100000">
                                          <p:val>
                                            <p:strVal val="#ppt_x"/>
                                          </p:val>
                                        </p:tav>
                                      </p:tavLst>
                                    </p:anim>
                                    <p:anim calcmode="lin" valueType="num">
                                      <p:cBhvr>
                                        <p:cTn id="60" dur="5000" fill="hold"/>
                                        <p:tgtEl>
                                          <p:spTgt spid="9"/>
                                        </p:tgtEl>
                                        <p:attrNameLst>
                                          <p:attrName>ppt_y</p:attrName>
                                        </p:attrNameLst>
                                      </p:cBhvr>
                                      <p:tavLst>
                                        <p:tav tm="0">
                                          <p:val>
                                            <p:strVal val="#ppt_y-#ppt_h/2"/>
                                          </p:val>
                                        </p:tav>
                                        <p:tav tm="100000">
                                          <p:val>
                                            <p:strVal val="#ppt_y"/>
                                          </p:val>
                                        </p:tav>
                                      </p:tavLst>
                                    </p:anim>
                                    <p:anim calcmode="lin" valueType="num">
                                      <p:cBhvr>
                                        <p:cTn id="61" dur="5000" fill="hold"/>
                                        <p:tgtEl>
                                          <p:spTgt spid="9"/>
                                        </p:tgtEl>
                                        <p:attrNameLst>
                                          <p:attrName>ppt_w</p:attrName>
                                        </p:attrNameLst>
                                      </p:cBhvr>
                                      <p:tavLst>
                                        <p:tav tm="0">
                                          <p:val>
                                            <p:strVal val="#ppt_w"/>
                                          </p:val>
                                        </p:tav>
                                        <p:tav tm="100000">
                                          <p:val>
                                            <p:strVal val="#ppt_w"/>
                                          </p:val>
                                        </p:tav>
                                      </p:tavLst>
                                    </p:anim>
                                    <p:anim calcmode="lin" valueType="num">
                                      <p:cBhvr>
                                        <p:cTn id="62"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5" grpId="0" animBg="1"/>
      <p:bldP spid="5" grpId="1" animBg="1"/>
      <p:bldP spid="6" grpId="0" animBg="1"/>
      <p:bldP spid="6" grpId="1"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Estrella de 4 puntas"/>
          <p:cNvSpPr/>
          <p:nvPr/>
        </p:nvSpPr>
        <p:spPr>
          <a:xfrm>
            <a:off x="0" y="0"/>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Estrella de 4 puntas"/>
          <p:cNvSpPr/>
          <p:nvPr/>
        </p:nvSpPr>
        <p:spPr>
          <a:xfrm>
            <a:off x="0" y="642918"/>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Estrella de 4 puntas"/>
          <p:cNvSpPr/>
          <p:nvPr/>
        </p:nvSpPr>
        <p:spPr>
          <a:xfrm>
            <a:off x="0" y="1285860"/>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Estrella de 4 puntas"/>
          <p:cNvSpPr/>
          <p:nvPr/>
        </p:nvSpPr>
        <p:spPr>
          <a:xfrm>
            <a:off x="0" y="1928802"/>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Estrella de 4 puntas"/>
          <p:cNvSpPr/>
          <p:nvPr/>
        </p:nvSpPr>
        <p:spPr>
          <a:xfrm>
            <a:off x="0" y="2571744"/>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Estrella de 4 puntas"/>
          <p:cNvSpPr/>
          <p:nvPr/>
        </p:nvSpPr>
        <p:spPr>
          <a:xfrm>
            <a:off x="0" y="3214686"/>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Estrella de 4 puntas"/>
          <p:cNvSpPr/>
          <p:nvPr/>
        </p:nvSpPr>
        <p:spPr>
          <a:xfrm>
            <a:off x="0" y="3857628"/>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Estrella de 4 puntas"/>
          <p:cNvSpPr/>
          <p:nvPr/>
        </p:nvSpPr>
        <p:spPr>
          <a:xfrm>
            <a:off x="0" y="4500570"/>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Estrella de 4 puntas"/>
          <p:cNvSpPr/>
          <p:nvPr/>
        </p:nvSpPr>
        <p:spPr>
          <a:xfrm>
            <a:off x="0" y="5143512"/>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3" name="12 Estrella de 4 puntas"/>
          <p:cNvSpPr/>
          <p:nvPr/>
        </p:nvSpPr>
        <p:spPr>
          <a:xfrm>
            <a:off x="0" y="5786454"/>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4" name="13 Estrella de 4 puntas"/>
          <p:cNvSpPr/>
          <p:nvPr/>
        </p:nvSpPr>
        <p:spPr>
          <a:xfrm>
            <a:off x="0" y="0"/>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5" name="14 Estrella de 4 puntas"/>
          <p:cNvSpPr/>
          <p:nvPr/>
        </p:nvSpPr>
        <p:spPr>
          <a:xfrm>
            <a:off x="0" y="642918"/>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6" name="15 Estrella de 4 puntas"/>
          <p:cNvSpPr/>
          <p:nvPr/>
        </p:nvSpPr>
        <p:spPr>
          <a:xfrm>
            <a:off x="0" y="1285860"/>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7" name="16 Estrella de 4 puntas"/>
          <p:cNvSpPr/>
          <p:nvPr/>
        </p:nvSpPr>
        <p:spPr>
          <a:xfrm>
            <a:off x="0" y="1928802"/>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8" name="17 Estrella de 4 puntas"/>
          <p:cNvSpPr/>
          <p:nvPr/>
        </p:nvSpPr>
        <p:spPr>
          <a:xfrm>
            <a:off x="0" y="2571744"/>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9" name="18 Estrella de 4 puntas"/>
          <p:cNvSpPr/>
          <p:nvPr/>
        </p:nvSpPr>
        <p:spPr>
          <a:xfrm>
            <a:off x="0" y="3214686"/>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0" name="19 Estrella de 4 puntas"/>
          <p:cNvSpPr/>
          <p:nvPr/>
        </p:nvSpPr>
        <p:spPr>
          <a:xfrm>
            <a:off x="0" y="3857628"/>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 name="20 Estrella de 4 puntas"/>
          <p:cNvSpPr/>
          <p:nvPr/>
        </p:nvSpPr>
        <p:spPr>
          <a:xfrm>
            <a:off x="0" y="4500570"/>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 name="21 Estrella de 4 puntas"/>
          <p:cNvSpPr/>
          <p:nvPr/>
        </p:nvSpPr>
        <p:spPr>
          <a:xfrm>
            <a:off x="0" y="5143512"/>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3" name="22 Estrella de 4 puntas"/>
          <p:cNvSpPr/>
          <p:nvPr/>
        </p:nvSpPr>
        <p:spPr>
          <a:xfrm>
            <a:off x="0" y="5786454"/>
            <a:ext cx="9144000" cy="914400"/>
          </a:xfrm>
          <a:prstGeom prst="star4">
            <a:avLst>
              <a:gd name="adj" fmla="val 9423"/>
            </a:avLst>
          </a:prstGeom>
          <a:solidFill>
            <a:schemeClr val="tx1"/>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24" name="Picture 2" descr="C:\Documents and Settings\Ana María\Escritorio\36033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5" name="24 CuadroTexto"/>
          <p:cNvSpPr txBox="1"/>
          <p:nvPr/>
        </p:nvSpPr>
        <p:spPr>
          <a:xfrm>
            <a:off x="1357313" y="500063"/>
            <a:ext cx="6572250" cy="1077912"/>
          </a:xfrm>
          <a:prstGeom prst="rect">
            <a:avLst/>
          </a:prstGeom>
          <a:noFill/>
        </p:spPr>
        <p:txBody>
          <a:bodyPr>
            <a:spAutoFit/>
          </a:bodyPr>
          <a:lstStyle/>
          <a:p>
            <a:pPr fontAlgn="auto">
              <a:spcBef>
                <a:spcPts val="0"/>
              </a:spcBef>
              <a:spcAft>
                <a:spcPts val="0"/>
              </a:spcAft>
              <a:defRPr/>
            </a:pPr>
            <a:r>
              <a:rPr lang="es-CL" sz="3200" dirty="0">
                <a:effectLst>
                  <a:outerShdw blurRad="38100" dist="38100" dir="2700000" algn="tl">
                    <a:srgbClr val="000000">
                      <a:alpha val="43137"/>
                    </a:srgbClr>
                  </a:outerShdw>
                </a:effectLst>
                <a:latin typeface="Monotype Corsiva" pitchFamily="66" charset="0"/>
              </a:rPr>
              <a:t>El humor y el amor son los componentes fundamentales de una vida sana.</a:t>
            </a:r>
          </a:p>
        </p:txBody>
      </p:sp>
    </p:spTree>
  </p:cSld>
  <p:clrMapOvr>
    <a:masterClrMapping/>
  </p:clrMapOvr>
  <p:transition spd="slow" advTm="9359">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
                                        </p:tgtEl>
                                        <p:attrNameLst>
                                          <p:attrName>ppt_x</p:attrName>
                                        </p:attrNameLst>
                                      </p:cBhvr>
                                      <p:tavLst>
                                        <p:tav tm="0">
                                          <p:val>
                                            <p:strVal val="ppt_x"/>
                                          </p:val>
                                        </p:tav>
                                        <p:tav tm="100000">
                                          <p:val>
                                            <p:strVal val="ppt_x-ppt_w/2"/>
                                          </p:val>
                                        </p:tav>
                                      </p:tavLst>
                                    </p:anim>
                                    <p:anim calcmode="lin" valueType="num">
                                      <p:cBhvr>
                                        <p:cTn id="7" dur="5000"/>
                                        <p:tgtEl>
                                          <p:spTgt spid="2"/>
                                        </p:tgtEl>
                                        <p:attrNameLst>
                                          <p:attrName>ppt_y</p:attrName>
                                        </p:attrNameLst>
                                      </p:cBhvr>
                                      <p:tavLst>
                                        <p:tav tm="0">
                                          <p:val>
                                            <p:strVal val="ppt_y"/>
                                          </p:val>
                                        </p:tav>
                                        <p:tav tm="100000">
                                          <p:val>
                                            <p:strVal val="ppt_y"/>
                                          </p:val>
                                        </p:tav>
                                      </p:tavLst>
                                    </p:anim>
                                    <p:anim calcmode="lin" valueType="num">
                                      <p:cBhvr>
                                        <p:cTn id="8" dur="5000"/>
                                        <p:tgtEl>
                                          <p:spTgt spid="2"/>
                                        </p:tgtEl>
                                        <p:attrNameLst>
                                          <p:attrName>ppt_w</p:attrName>
                                        </p:attrNameLst>
                                      </p:cBhvr>
                                      <p:tavLst>
                                        <p:tav tm="0">
                                          <p:val>
                                            <p:strVal val="ppt_w"/>
                                          </p:val>
                                        </p:tav>
                                        <p:tav tm="100000">
                                          <p:val>
                                            <p:fltVal val="0"/>
                                          </p:val>
                                        </p:tav>
                                      </p:tavLst>
                                    </p:anim>
                                    <p:anim calcmode="lin" valueType="num">
                                      <p:cBhvr>
                                        <p:cTn id="9" dur="5000"/>
                                        <p:tgtEl>
                                          <p:spTgt spid="2"/>
                                        </p:tgtEl>
                                        <p:attrNameLst>
                                          <p:attrName>ppt_h</p:attrName>
                                        </p:attrNameLst>
                                      </p:cBhvr>
                                      <p:tavLst>
                                        <p:tav tm="0">
                                          <p:val>
                                            <p:strVal val="ppt_h"/>
                                          </p:val>
                                        </p:tav>
                                        <p:tav tm="100000">
                                          <p:val>
                                            <p:strVal val="ppt_h"/>
                                          </p:val>
                                        </p:tav>
                                      </p:tavLst>
                                    </p:anim>
                                    <p:set>
                                      <p:cBhvr>
                                        <p:cTn id="10" dur="1" fill="hold">
                                          <p:stCondLst>
                                            <p:cond delay="4999"/>
                                          </p:stCondLst>
                                        </p:cTn>
                                        <p:tgtEl>
                                          <p:spTgt spid="2"/>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ppt_w/2"/>
                                          </p:val>
                                        </p:tav>
                                      </p:tavLst>
                                    </p:anim>
                                    <p:anim calcmode="lin" valueType="num">
                                      <p:cBhvr>
                                        <p:cTn id="31" dur="5000"/>
                                        <p:tgtEl>
                                          <p:spTgt spid="8"/>
                                        </p:tgtEl>
                                        <p:attrNameLst>
                                          <p:attrName>ppt_y</p:attrName>
                                        </p:attrNameLst>
                                      </p:cBhvr>
                                      <p:tavLst>
                                        <p:tav tm="0">
                                          <p:val>
                                            <p:strVal val="ppt_y"/>
                                          </p:val>
                                        </p:tav>
                                        <p:tav tm="100000">
                                          <p:val>
                                            <p:strVal val="ppt_y"/>
                                          </p:val>
                                        </p:tav>
                                      </p:tavLst>
                                    </p:anim>
                                    <p:anim calcmode="lin" valueType="num">
                                      <p:cBhvr>
                                        <p:cTn id="32" dur="5000"/>
                                        <p:tgtEl>
                                          <p:spTgt spid="8"/>
                                        </p:tgtEl>
                                        <p:attrNameLst>
                                          <p:attrName>ppt_w</p:attrName>
                                        </p:attrNameLst>
                                      </p:cBhvr>
                                      <p:tavLst>
                                        <p:tav tm="0">
                                          <p:val>
                                            <p:strVal val="ppt_w"/>
                                          </p:val>
                                        </p:tav>
                                        <p:tav tm="100000">
                                          <p:val>
                                            <p:fltVal val="0"/>
                                          </p:val>
                                        </p:tav>
                                      </p:tavLst>
                                    </p:anim>
                                    <p:anim calcmode="lin" valueType="num">
                                      <p:cBhvr>
                                        <p:cTn id="33" dur="5000"/>
                                        <p:tgtEl>
                                          <p:spTgt spid="8"/>
                                        </p:tgtEl>
                                        <p:attrNameLst>
                                          <p:attrName>ppt_h</p:attrName>
                                        </p:attrNameLst>
                                      </p:cBhvr>
                                      <p:tavLst>
                                        <p:tav tm="0">
                                          <p:val>
                                            <p:strVal val="ppt_h"/>
                                          </p:val>
                                        </p:tav>
                                        <p:tav tm="100000">
                                          <p:val>
                                            <p:strVal val="ppt_h"/>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5000"/>
                                        <p:tgtEl>
                                          <p:spTgt spid="9"/>
                                        </p:tgtEl>
                                        <p:attrNameLst>
                                          <p:attrName>ppt_x</p:attrName>
                                        </p:attrNameLst>
                                      </p:cBhvr>
                                      <p:tavLst>
                                        <p:tav tm="0">
                                          <p:val>
                                            <p:strVal val="ppt_x"/>
                                          </p:val>
                                        </p:tav>
                                        <p:tav tm="100000">
                                          <p:val>
                                            <p:strVal val="ppt_x-ppt_w/2"/>
                                          </p:val>
                                        </p:tav>
                                      </p:tavLst>
                                    </p:anim>
                                    <p:anim calcmode="lin" valueType="num">
                                      <p:cBhvr>
                                        <p:cTn id="37" dur="5000"/>
                                        <p:tgtEl>
                                          <p:spTgt spid="9"/>
                                        </p:tgtEl>
                                        <p:attrNameLst>
                                          <p:attrName>ppt_y</p:attrName>
                                        </p:attrNameLst>
                                      </p:cBhvr>
                                      <p:tavLst>
                                        <p:tav tm="0">
                                          <p:val>
                                            <p:strVal val="ppt_y"/>
                                          </p:val>
                                        </p:tav>
                                        <p:tav tm="100000">
                                          <p:val>
                                            <p:strVal val="ppt_y"/>
                                          </p:val>
                                        </p:tav>
                                      </p:tavLst>
                                    </p:anim>
                                    <p:anim calcmode="lin" valueType="num">
                                      <p:cBhvr>
                                        <p:cTn id="38" dur="5000"/>
                                        <p:tgtEl>
                                          <p:spTgt spid="9"/>
                                        </p:tgtEl>
                                        <p:attrNameLst>
                                          <p:attrName>ppt_w</p:attrName>
                                        </p:attrNameLst>
                                      </p:cBhvr>
                                      <p:tavLst>
                                        <p:tav tm="0">
                                          <p:val>
                                            <p:strVal val="ppt_w"/>
                                          </p:val>
                                        </p:tav>
                                        <p:tav tm="100000">
                                          <p:val>
                                            <p:fltVal val="0"/>
                                          </p:val>
                                        </p:tav>
                                      </p:tavLst>
                                    </p:anim>
                                    <p:anim calcmode="lin" valueType="num">
                                      <p:cBhvr>
                                        <p:cTn id="39" dur="5000"/>
                                        <p:tgtEl>
                                          <p:spTgt spid="9"/>
                                        </p:tgtEl>
                                        <p:attrNameLst>
                                          <p:attrName>ppt_h</p:attrName>
                                        </p:attrNameLst>
                                      </p:cBhvr>
                                      <p:tavLst>
                                        <p:tav tm="0">
                                          <p:val>
                                            <p:strVal val="ppt_h"/>
                                          </p:val>
                                        </p:tav>
                                        <p:tav tm="100000">
                                          <p:val>
                                            <p:strVal val="ppt_h"/>
                                          </p:val>
                                        </p:tav>
                                      </p:tavLst>
                                    </p:anim>
                                    <p:set>
                                      <p:cBhvr>
                                        <p:cTn id="40" dur="1" fill="hold">
                                          <p:stCondLst>
                                            <p:cond delay="4999"/>
                                          </p:stCondLst>
                                        </p:cTn>
                                        <p:tgtEl>
                                          <p:spTgt spid="9"/>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5000"/>
                                        <p:tgtEl>
                                          <p:spTgt spid="10"/>
                                        </p:tgtEl>
                                        <p:attrNameLst>
                                          <p:attrName>ppt_x</p:attrName>
                                        </p:attrNameLst>
                                      </p:cBhvr>
                                      <p:tavLst>
                                        <p:tav tm="0">
                                          <p:val>
                                            <p:strVal val="ppt_x"/>
                                          </p:val>
                                        </p:tav>
                                        <p:tav tm="100000">
                                          <p:val>
                                            <p:strVal val="ppt_x-ppt_w/2"/>
                                          </p:val>
                                        </p:tav>
                                      </p:tavLst>
                                    </p:anim>
                                    <p:anim calcmode="lin" valueType="num">
                                      <p:cBhvr>
                                        <p:cTn id="43" dur="5000"/>
                                        <p:tgtEl>
                                          <p:spTgt spid="10"/>
                                        </p:tgtEl>
                                        <p:attrNameLst>
                                          <p:attrName>ppt_y</p:attrName>
                                        </p:attrNameLst>
                                      </p:cBhvr>
                                      <p:tavLst>
                                        <p:tav tm="0">
                                          <p:val>
                                            <p:strVal val="ppt_y"/>
                                          </p:val>
                                        </p:tav>
                                        <p:tav tm="100000">
                                          <p:val>
                                            <p:strVal val="ppt_y"/>
                                          </p:val>
                                        </p:tav>
                                      </p:tavLst>
                                    </p:anim>
                                    <p:anim calcmode="lin" valueType="num">
                                      <p:cBhvr>
                                        <p:cTn id="44" dur="5000"/>
                                        <p:tgtEl>
                                          <p:spTgt spid="10"/>
                                        </p:tgtEl>
                                        <p:attrNameLst>
                                          <p:attrName>ppt_w</p:attrName>
                                        </p:attrNameLst>
                                      </p:cBhvr>
                                      <p:tavLst>
                                        <p:tav tm="0">
                                          <p:val>
                                            <p:strVal val="ppt_w"/>
                                          </p:val>
                                        </p:tav>
                                        <p:tav tm="100000">
                                          <p:val>
                                            <p:fltVal val="0"/>
                                          </p:val>
                                        </p:tav>
                                      </p:tavLst>
                                    </p:anim>
                                    <p:anim calcmode="lin" valueType="num">
                                      <p:cBhvr>
                                        <p:cTn id="45" dur="5000"/>
                                        <p:tgtEl>
                                          <p:spTgt spid="10"/>
                                        </p:tgtEl>
                                        <p:attrNameLst>
                                          <p:attrName>ppt_h</p:attrName>
                                        </p:attrNameLst>
                                      </p:cBhvr>
                                      <p:tavLst>
                                        <p:tav tm="0">
                                          <p:val>
                                            <p:strVal val="ppt_h"/>
                                          </p:val>
                                        </p:tav>
                                        <p:tav tm="100000">
                                          <p:val>
                                            <p:strVal val="ppt_h"/>
                                          </p:val>
                                        </p:tav>
                                      </p:tavLst>
                                    </p:anim>
                                    <p:set>
                                      <p:cBhvr>
                                        <p:cTn id="46" dur="1" fill="hold">
                                          <p:stCondLst>
                                            <p:cond delay="4999"/>
                                          </p:stCondLst>
                                        </p:cTn>
                                        <p:tgtEl>
                                          <p:spTgt spid="10"/>
                                        </p:tgtEl>
                                        <p:attrNameLst>
                                          <p:attrName>style.visibility</p:attrName>
                                        </p:attrNameLst>
                                      </p:cBhvr>
                                      <p:to>
                                        <p:strVal val="hidden"/>
                                      </p:to>
                                    </p:set>
                                  </p:childTnLst>
                                </p:cTn>
                              </p:par>
                              <p:par>
                                <p:cTn id="47" presetID="17" presetClass="exit" presetSubtype="8" fill="hold" nodeType="withEffect">
                                  <p:stCondLst>
                                    <p:cond delay="0"/>
                                  </p:stCondLst>
                                  <p:childTnLst>
                                    <p:anim calcmode="lin" valueType="num">
                                      <p:cBhvr>
                                        <p:cTn id="48" dur="5000"/>
                                        <p:tgtEl>
                                          <p:spTgt spid="11"/>
                                        </p:tgtEl>
                                        <p:attrNameLst>
                                          <p:attrName>ppt_x</p:attrName>
                                        </p:attrNameLst>
                                      </p:cBhvr>
                                      <p:tavLst>
                                        <p:tav tm="0">
                                          <p:val>
                                            <p:strVal val="ppt_x"/>
                                          </p:val>
                                        </p:tav>
                                        <p:tav tm="100000">
                                          <p:val>
                                            <p:strVal val="ppt_x-ppt_w/2"/>
                                          </p:val>
                                        </p:tav>
                                      </p:tavLst>
                                    </p:anim>
                                    <p:anim calcmode="lin" valueType="num">
                                      <p:cBhvr>
                                        <p:cTn id="49" dur="5000"/>
                                        <p:tgtEl>
                                          <p:spTgt spid="11"/>
                                        </p:tgtEl>
                                        <p:attrNameLst>
                                          <p:attrName>ppt_y</p:attrName>
                                        </p:attrNameLst>
                                      </p:cBhvr>
                                      <p:tavLst>
                                        <p:tav tm="0">
                                          <p:val>
                                            <p:strVal val="ppt_y"/>
                                          </p:val>
                                        </p:tav>
                                        <p:tav tm="100000">
                                          <p:val>
                                            <p:strVal val="ppt_y"/>
                                          </p:val>
                                        </p:tav>
                                      </p:tavLst>
                                    </p:anim>
                                    <p:anim calcmode="lin" valueType="num">
                                      <p:cBhvr>
                                        <p:cTn id="50" dur="5000"/>
                                        <p:tgtEl>
                                          <p:spTgt spid="11"/>
                                        </p:tgtEl>
                                        <p:attrNameLst>
                                          <p:attrName>ppt_w</p:attrName>
                                        </p:attrNameLst>
                                      </p:cBhvr>
                                      <p:tavLst>
                                        <p:tav tm="0">
                                          <p:val>
                                            <p:strVal val="ppt_w"/>
                                          </p:val>
                                        </p:tav>
                                        <p:tav tm="100000">
                                          <p:val>
                                            <p:fltVal val="0"/>
                                          </p:val>
                                        </p:tav>
                                      </p:tavLst>
                                    </p:anim>
                                    <p:anim calcmode="lin" valueType="num">
                                      <p:cBhvr>
                                        <p:cTn id="51" dur="5000"/>
                                        <p:tgtEl>
                                          <p:spTgt spid="11"/>
                                        </p:tgtEl>
                                        <p:attrNameLst>
                                          <p:attrName>ppt_h</p:attrName>
                                        </p:attrNameLst>
                                      </p:cBhvr>
                                      <p:tavLst>
                                        <p:tav tm="0">
                                          <p:val>
                                            <p:strVal val="ppt_h"/>
                                          </p:val>
                                        </p:tav>
                                        <p:tav tm="100000">
                                          <p:val>
                                            <p:strVal val="ppt_h"/>
                                          </p:val>
                                        </p:tav>
                                      </p:tavLst>
                                    </p:anim>
                                    <p:set>
                                      <p:cBhvr>
                                        <p:cTn id="52" dur="1" fill="hold">
                                          <p:stCondLst>
                                            <p:cond delay="4999"/>
                                          </p:stCondLst>
                                        </p:cTn>
                                        <p:tgtEl>
                                          <p:spTgt spid="11"/>
                                        </p:tgtEl>
                                        <p:attrNameLst>
                                          <p:attrName>style.visibility</p:attrName>
                                        </p:attrNameLst>
                                      </p:cBhvr>
                                      <p:to>
                                        <p:strVal val="hidden"/>
                                      </p:to>
                                    </p:set>
                                  </p:childTnLst>
                                </p:cTn>
                              </p:par>
                              <p:par>
                                <p:cTn id="53" presetID="17" presetClass="exit" presetSubtype="8" fill="hold" nodeType="withEffect">
                                  <p:stCondLst>
                                    <p:cond delay="0"/>
                                  </p:stCondLst>
                                  <p:childTnLst>
                                    <p:anim calcmode="lin" valueType="num">
                                      <p:cBhvr>
                                        <p:cTn id="54" dur="5000"/>
                                        <p:tgtEl>
                                          <p:spTgt spid="12"/>
                                        </p:tgtEl>
                                        <p:attrNameLst>
                                          <p:attrName>ppt_x</p:attrName>
                                        </p:attrNameLst>
                                      </p:cBhvr>
                                      <p:tavLst>
                                        <p:tav tm="0">
                                          <p:val>
                                            <p:strVal val="ppt_x"/>
                                          </p:val>
                                        </p:tav>
                                        <p:tav tm="100000">
                                          <p:val>
                                            <p:strVal val="ppt_x-ppt_w/2"/>
                                          </p:val>
                                        </p:tav>
                                      </p:tavLst>
                                    </p:anim>
                                    <p:anim calcmode="lin" valueType="num">
                                      <p:cBhvr>
                                        <p:cTn id="55" dur="5000"/>
                                        <p:tgtEl>
                                          <p:spTgt spid="12"/>
                                        </p:tgtEl>
                                        <p:attrNameLst>
                                          <p:attrName>ppt_y</p:attrName>
                                        </p:attrNameLst>
                                      </p:cBhvr>
                                      <p:tavLst>
                                        <p:tav tm="0">
                                          <p:val>
                                            <p:strVal val="ppt_y"/>
                                          </p:val>
                                        </p:tav>
                                        <p:tav tm="100000">
                                          <p:val>
                                            <p:strVal val="ppt_y"/>
                                          </p:val>
                                        </p:tav>
                                      </p:tavLst>
                                    </p:anim>
                                    <p:anim calcmode="lin" valueType="num">
                                      <p:cBhvr>
                                        <p:cTn id="56" dur="5000"/>
                                        <p:tgtEl>
                                          <p:spTgt spid="12"/>
                                        </p:tgtEl>
                                        <p:attrNameLst>
                                          <p:attrName>ppt_w</p:attrName>
                                        </p:attrNameLst>
                                      </p:cBhvr>
                                      <p:tavLst>
                                        <p:tav tm="0">
                                          <p:val>
                                            <p:strVal val="ppt_w"/>
                                          </p:val>
                                        </p:tav>
                                        <p:tav tm="100000">
                                          <p:val>
                                            <p:fltVal val="0"/>
                                          </p:val>
                                        </p:tav>
                                      </p:tavLst>
                                    </p:anim>
                                    <p:anim calcmode="lin" valueType="num">
                                      <p:cBhvr>
                                        <p:cTn id="57" dur="5000"/>
                                        <p:tgtEl>
                                          <p:spTgt spid="12"/>
                                        </p:tgtEl>
                                        <p:attrNameLst>
                                          <p:attrName>ppt_h</p:attrName>
                                        </p:attrNameLst>
                                      </p:cBhvr>
                                      <p:tavLst>
                                        <p:tav tm="0">
                                          <p:val>
                                            <p:strVal val="ppt_h"/>
                                          </p:val>
                                        </p:tav>
                                        <p:tav tm="100000">
                                          <p:val>
                                            <p:strVal val="ppt_h"/>
                                          </p:val>
                                        </p:tav>
                                      </p:tavLst>
                                    </p:anim>
                                    <p:set>
                                      <p:cBhvr>
                                        <p:cTn id="58" dur="1" fill="hold">
                                          <p:stCondLst>
                                            <p:cond delay="4999"/>
                                          </p:stCondLst>
                                        </p:cTn>
                                        <p:tgtEl>
                                          <p:spTgt spid="12"/>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13"/>
                                        </p:tgtEl>
                                        <p:attrNameLst>
                                          <p:attrName>ppt_x</p:attrName>
                                        </p:attrNameLst>
                                      </p:cBhvr>
                                      <p:tavLst>
                                        <p:tav tm="0">
                                          <p:val>
                                            <p:strVal val="ppt_x"/>
                                          </p:val>
                                        </p:tav>
                                        <p:tav tm="100000">
                                          <p:val>
                                            <p:strVal val="ppt_x-ppt_w/2"/>
                                          </p:val>
                                        </p:tav>
                                      </p:tavLst>
                                    </p:anim>
                                    <p:anim calcmode="lin" valueType="num">
                                      <p:cBhvr>
                                        <p:cTn id="61" dur="5000"/>
                                        <p:tgtEl>
                                          <p:spTgt spid="13"/>
                                        </p:tgtEl>
                                        <p:attrNameLst>
                                          <p:attrName>ppt_y</p:attrName>
                                        </p:attrNameLst>
                                      </p:cBhvr>
                                      <p:tavLst>
                                        <p:tav tm="0">
                                          <p:val>
                                            <p:strVal val="ppt_y"/>
                                          </p:val>
                                        </p:tav>
                                        <p:tav tm="100000">
                                          <p:val>
                                            <p:strVal val="ppt_y"/>
                                          </p:val>
                                        </p:tav>
                                      </p:tavLst>
                                    </p:anim>
                                    <p:anim calcmode="lin" valueType="num">
                                      <p:cBhvr>
                                        <p:cTn id="62" dur="5000"/>
                                        <p:tgtEl>
                                          <p:spTgt spid="13"/>
                                        </p:tgtEl>
                                        <p:attrNameLst>
                                          <p:attrName>ppt_w</p:attrName>
                                        </p:attrNameLst>
                                      </p:cBhvr>
                                      <p:tavLst>
                                        <p:tav tm="0">
                                          <p:val>
                                            <p:strVal val="ppt_w"/>
                                          </p:val>
                                        </p:tav>
                                        <p:tav tm="100000">
                                          <p:val>
                                            <p:fltVal val="0"/>
                                          </p:val>
                                        </p:tav>
                                      </p:tavLst>
                                    </p:anim>
                                    <p:anim calcmode="lin" valueType="num">
                                      <p:cBhvr>
                                        <p:cTn id="63" dur="5000"/>
                                        <p:tgtEl>
                                          <p:spTgt spid="13"/>
                                        </p:tgtEl>
                                        <p:attrNameLst>
                                          <p:attrName>ppt_h</p:attrName>
                                        </p:attrNameLst>
                                      </p:cBhvr>
                                      <p:tavLst>
                                        <p:tav tm="0">
                                          <p:val>
                                            <p:strVal val="ppt_h"/>
                                          </p:val>
                                        </p:tav>
                                        <p:tav tm="100000">
                                          <p:val>
                                            <p:strVal val="ppt_h"/>
                                          </p:val>
                                        </p:tav>
                                      </p:tavLst>
                                    </p:anim>
                                    <p:set>
                                      <p:cBhvr>
                                        <p:cTn id="64" dur="1" fill="hold">
                                          <p:stCondLst>
                                            <p:cond delay="4999"/>
                                          </p:stCondLst>
                                        </p:cTn>
                                        <p:tgtEl>
                                          <p:spTgt spid="13"/>
                                        </p:tgtEl>
                                        <p:attrNameLst>
                                          <p:attrName>style.visibility</p:attrName>
                                        </p:attrNameLst>
                                      </p:cBhvr>
                                      <p:to>
                                        <p:strVal val="hidden"/>
                                      </p:to>
                                    </p:set>
                                  </p:childTnLst>
                                </p:cTn>
                              </p:par>
                              <p:par>
                                <p:cTn id="65" presetID="17" presetClass="exit" presetSubtype="2" fill="hold" nodeType="withEffect">
                                  <p:stCondLst>
                                    <p:cond delay="0"/>
                                  </p:stCondLst>
                                  <p:childTnLst>
                                    <p:anim calcmode="lin" valueType="num">
                                      <p:cBhvr>
                                        <p:cTn id="66" dur="5000"/>
                                        <p:tgtEl>
                                          <p:spTgt spid="14"/>
                                        </p:tgtEl>
                                        <p:attrNameLst>
                                          <p:attrName>ppt_x</p:attrName>
                                        </p:attrNameLst>
                                      </p:cBhvr>
                                      <p:tavLst>
                                        <p:tav tm="0">
                                          <p:val>
                                            <p:strVal val="ppt_x"/>
                                          </p:val>
                                        </p:tav>
                                        <p:tav tm="100000">
                                          <p:val>
                                            <p:strVal val="ppt_x+ppt_w/2"/>
                                          </p:val>
                                        </p:tav>
                                      </p:tavLst>
                                    </p:anim>
                                    <p:anim calcmode="lin" valueType="num">
                                      <p:cBhvr>
                                        <p:cTn id="67" dur="5000"/>
                                        <p:tgtEl>
                                          <p:spTgt spid="14"/>
                                        </p:tgtEl>
                                        <p:attrNameLst>
                                          <p:attrName>ppt_y</p:attrName>
                                        </p:attrNameLst>
                                      </p:cBhvr>
                                      <p:tavLst>
                                        <p:tav tm="0">
                                          <p:val>
                                            <p:strVal val="ppt_y"/>
                                          </p:val>
                                        </p:tav>
                                        <p:tav tm="100000">
                                          <p:val>
                                            <p:strVal val="ppt_y"/>
                                          </p:val>
                                        </p:tav>
                                      </p:tavLst>
                                    </p:anim>
                                    <p:anim calcmode="lin" valueType="num">
                                      <p:cBhvr>
                                        <p:cTn id="68" dur="5000"/>
                                        <p:tgtEl>
                                          <p:spTgt spid="14"/>
                                        </p:tgtEl>
                                        <p:attrNameLst>
                                          <p:attrName>ppt_w</p:attrName>
                                        </p:attrNameLst>
                                      </p:cBhvr>
                                      <p:tavLst>
                                        <p:tav tm="0">
                                          <p:val>
                                            <p:strVal val="ppt_w"/>
                                          </p:val>
                                        </p:tav>
                                        <p:tav tm="100000">
                                          <p:val>
                                            <p:fltVal val="0"/>
                                          </p:val>
                                        </p:tav>
                                      </p:tavLst>
                                    </p:anim>
                                    <p:anim calcmode="lin" valueType="num">
                                      <p:cBhvr>
                                        <p:cTn id="69" dur="5000"/>
                                        <p:tgtEl>
                                          <p:spTgt spid="14"/>
                                        </p:tgtEl>
                                        <p:attrNameLst>
                                          <p:attrName>ppt_h</p:attrName>
                                        </p:attrNameLst>
                                      </p:cBhvr>
                                      <p:tavLst>
                                        <p:tav tm="0">
                                          <p:val>
                                            <p:strVal val="ppt_h"/>
                                          </p:val>
                                        </p:tav>
                                        <p:tav tm="100000">
                                          <p:val>
                                            <p:strVal val="ppt_h"/>
                                          </p:val>
                                        </p:tav>
                                      </p:tavLst>
                                    </p:anim>
                                    <p:set>
                                      <p:cBhvr>
                                        <p:cTn id="70" dur="1" fill="hold">
                                          <p:stCondLst>
                                            <p:cond delay="4999"/>
                                          </p:stCondLst>
                                        </p:cTn>
                                        <p:tgtEl>
                                          <p:spTgt spid="14"/>
                                        </p:tgtEl>
                                        <p:attrNameLst>
                                          <p:attrName>style.visibility</p:attrName>
                                        </p:attrNameLst>
                                      </p:cBhvr>
                                      <p:to>
                                        <p:strVal val="hidden"/>
                                      </p:to>
                                    </p:set>
                                  </p:childTnLst>
                                </p:cTn>
                              </p:par>
                              <p:par>
                                <p:cTn id="71" presetID="17" presetClass="exit" presetSubtype="2" fill="hold" nodeType="withEffect">
                                  <p:stCondLst>
                                    <p:cond delay="0"/>
                                  </p:stCondLst>
                                  <p:childTnLst>
                                    <p:anim calcmode="lin" valueType="num">
                                      <p:cBhvr>
                                        <p:cTn id="72" dur="5000"/>
                                        <p:tgtEl>
                                          <p:spTgt spid="15"/>
                                        </p:tgtEl>
                                        <p:attrNameLst>
                                          <p:attrName>ppt_x</p:attrName>
                                        </p:attrNameLst>
                                      </p:cBhvr>
                                      <p:tavLst>
                                        <p:tav tm="0">
                                          <p:val>
                                            <p:strVal val="ppt_x"/>
                                          </p:val>
                                        </p:tav>
                                        <p:tav tm="100000">
                                          <p:val>
                                            <p:strVal val="ppt_x+ppt_w/2"/>
                                          </p:val>
                                        </p:tav>
                                      </p:tavLst>
                                    </p:anim>
                                    <p:anim calcmode="lin" valueType="num">
                                      <p:cBhvr>
                                        <p:cTn id="73" dur="5000"/>
                                        <p:tgtEl>
                                          <p:spTgt spid="15"/>
                                        </p:tgtEl>
                                        <p:attrNameLst>
                                          <p:attrName>ppt_y</p:attrName>
                                        </p:attrNameLst>
                                      </p:cBhvr>
                                      <p:tavLst>
                                        <p:tav tm="0">
                                          <p:val>
                                            <p:strVal val="ppt_y"/>
                                          </p:val>
                                        </p:tav>
                                        <p:tav tm="100000">
                                          <p:val>
                                            <p:strVal val="ppt_y"/>
                                          </p:val>
                                        </p:tav>
                                      </p:tavLst>
                                    </p:anim>
                                    <p:anim calcmode="lin" valueType="num">
                                      <p:cBhvr>
                                        <p:cTn id="74" dur="5000"/>
                                        <p:tgtEl>
                                          <p:spTgt spid="15"/>
                                        </p:tgtEl>
                                        <p:attrNameLst>
                                          <p:attrName>ppt_w</p:attrName>
                                        </p:attrNameLst>
                                      </p:cBhvr>
                                      <p:tavLst>
                                        <p:tav tm="0">
                                          <p:val>
                                            <p:strVal val="ppt_w"/>
                                          </p:val>
                                        </p:tav>
                                        <p:tav tm="100000">
                                          <p:val>
                                            <p:fltVal val="0"/>
                                          </p:val>
                                        </p:tav>
                                      </p:tavLst>
                                    </p:anim>
                                    <p:anim calcmode="lin" valueType="num">
                                      <p:cBhvr>
                                        <p:cTn id="75" dur="5000"/>
                                        <p:tgtEl>
                                          <p:spTgt spid="15"/>
                                        </p:tgtEl>
                                        <p:attrNameLst>
                                          <p:attrName>ppt_h</p:attrName>
                                        </p:attrNameLst>
                                      </p:cBhvr>
                                      <p:tavLst>
                                        <p:tav tm="0">
                                          <p:val>
                                            <p:strVal val="ppt_h"/>
                                          </p:val>
                                        </p:tav>
                                        <p:tav tm="100000">
                                          <p:val>
                                            <p:strVal val="ppt_h"/>
                                          </p:val>
                                        </p:tav>
                                      </p:tavLst>
                                    </p:anim>
                                    <p:set>
                                      <p:cBhvr>
                                        <p:cTn id="76" dur="1" fill="hold">
                                          <p:stCondLst>
                                            <p:cond delay="4999"/>
                                          </p:stCondLst>
                                        </p:cTn>
                                        <p:tgtEl>
                                          <p:spTgt spid="15"/>
                                        </p:tgtEl>
                                        <p:attrNameLst>
                                          <p:attrName>style.visibility</p:attrName>
                                        </p:attrNameLst>
                                      </p:cBhvr>
                                      <p:to>
                                        <p:strVal val="hidden"/>
                                      </p:to>
                                    </p:set>
                                  </p:childTnLst>
                                </p:cTn>
                              </p:par>
                              <p:par>
                                <p:cTn id="77" presetID="17" presetClass="exit" presetSubtype="2" fill="hold" nodeType="withEffect">
                                  <p:stCondLst>
                                    <p:cond delay="0"/>
                                  </p:stCondLst>
                                  <p:childTnLst>
                                    <p:anim calcmode="lin" valueType="num">
                                      <p:cBhvr>
                                        <p:cTn id="78" dur="5000"/>
                                        <p:tgtEl>
                                          <p:spTgt spid="16"/>
                                        </p:tgtEl>
                                        <p:attrNameLst>
                                          <p:attrName>ppt_x</p:attrName>
                                        </p:attrNameLst>
                                      </p:cBhvr>
                                      <p:tavLst>
                                        <p:tav tm="0">
                                          <p:val>
                                            <p:strVal val="ppt_x"/>
                                          </p:val>
                                        </p:tav>
                                        <p:tav tm="100000">
                                          <p:val>
                                            <p:strVal val="ppt_x+ppt_w/2"/>
                                          </p:val>
                                        </p:tav>
                                      </p:tavLst>
                                    </p:anim>
                                    <p:anim calcmode="lin" valueType="num">
                                      <p:cBhvr>
                                        <p:cTn id="79" dur="5000"/>
                                        <p:tgtEl>
                                          <p:spTgt spid="16"/>
                                        </p:tgtEl>
                                        <p:attrNameLst>
                                          <p:attrName>ppt_y</p:attrName>
                                        </p:attrNameLst>
                                      </p:cBhvr>
                                      <p:tavLst>
                                        <p:tav tm="0">
                                          <p:val>
                                            <p:strVal val="ppt_y"/>
                                          </p:val>
                                        </p:tav>
                                        <p:tav tm="100000">
                                          <p:val>
                                            <p:strVal val="ppt_y"/>
                                          </p:val>
                                        </p:tav>
                                      </p:tavLst>
                                    </p:anim>
                                    <p:anim calcmode="lin" valueType="num">
                                      <p:cBhvr>
                                        <p:cTn id="80" dur="5000"/>
                                        <p:tgtEl>
                                          <p:spTgt spid="16"/>
                                        </p:tgtEl>
                                        <p:attrNameLst>
                                          <p:attrName>ppt_w</p:attrName>
                                        </p:attrNameLst>
                                      </p:cBhvr>
                                      <p:tavLst>
                                        <p:tav tm="0">
                                          <p:val>
                                            <p:strVal val="ppt_w"/>
                                          </p:val>
                                        </p:tav>
                                        <p:tav tm="100000">
                                          <p:val>
                                            <p:fltVal val="0"/>
                                          </p:val>
                                        </p:tav>
                                      </p:tavLst>
                                    </p:anim>
                                    <p:anim calcmode="lin" valueType="num">
                                      <p:cBhvr>
                                        <p:cTn id="81" dur="5000"/>
                                        <p:tgtEl>
                                          <p:spTgt spid="16"/>
                                        </p:tgtEl>
                                        <p:attrNameLst>
                                          <p:attrName>ppt_h</p:attrName>
                                        </p:attrNameLst>
                                      </p:cBhvr>
                                      <p:tavLst>
                                        <p:tav tm="0">
                                          <p:val>
                                            <p:strVal val="ppt_h"/>
                                          </p:val>
                                        </p:tav>
                                        <p:tav tm="100000">
                                          <p:val>
                                            <p:strVal val="ppt_h"/>
                                          </p:val>
                                        </p:tav>
                                      </p:tavLst>
                                    </p:anim>
                                    <p:set>
                                      <p:cBhvr>
                                        <p:cTn id="82" dur="1" fill="hold">
                                          <p:stCondLst>
                                            <p:cond delay="4999"/>
                                          </p:stCondLst>
                                        </p:cTn>
                                        <p:tgtEl>
                                          <p:spTgt spid="16"/>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5000"/>
                                        <p:tgtEl>
                                          <p:spTgt spid="17"/>
                                        </p:tgtEl>
                                        <p:attrNameLst>
                                          <p:attrName>ppt_x</p:attrName>
                                        </p:attrNameLst>
                                      </p:cBhvr>
                                      <p:tavLst>
                                        <p:tav tm="0">
                                          <p:val>
                                            <p:strVal val="ppt_x"/>
                                          </p:val>
                                        </p:tav>
                                        <p:tav tm="100000">
                                          <p:val>
                                            <p:strVal val="ppt_x+ppt_w/2"/>
                                          </p:val>
                                        </p:tav>
                                      </p:tavLst>
                                    </p:anim>
                                    <p:anim calcmode="lin" valueType="num">
                                      <p:cBhvr>
                                        <p:cTn id="85" dur="5000"/>
                                        <p:tgtEl>
                                          <p:spTgt spid="17"/>
                                        </p:tgtEl>
                                        <p:attrNameLst>
                                          <p:attrName>ppt_y</p:attrName>
                                        </p:attrNameLst>
                                      </p:cBhvr>
                                      <p:tavLst>
                                        <p:tav tm="0">
                                          <p:val>
                                            <p:strVal val="ppt_y"/>
                                          </p:val>
                                        </p:tav>
                                        <p:tav tm="100000">
                                          <p:val>
                                            <p:strVal val="ppt_y"/>
                                          </p:val>
                                        </p:tav>
                                      </p:tavLst>
                                    </p:anim>
                                    <p:anim calcmode="lin" valueType="num">
                                      <p:cBhvr>
                                        <p:cTn id="86" dur="5000"/>
                                        <p:tgtEl>
                                          <p:spTgt spid="17"/>
                                        </p:tgtEl>
                                        <p:attrNameLst>
                                          <p:attrName>ppt_w</p:attrName>
                                        </p:attrNameLst>
                                      </p:cBhvr>
                                      <p:tavLst>
                                        <p:tav tm="0">
                                          <p:val>
                                            <p:strVal val="ppt_w"/>
                                          </p:val>
                                        </p:tav>
                                        <p:tav tm="100000">
                                          <p:val>
                                            <p:fltVal val="0"/>
                                          </p:val>
                                        </p:tav>
                                      </p:tavLst>
                                    </p:anim>
                                    <p:anim calcmode="lin" valueType="num">
                                      <p:cBhvr>
                                        <p:cTn id="87" dur="5000"/>
                                        <p:tgtEl>
                                          <p:spTgt spid="17"/>
                                        </p:tgtEl>
                                        <p:attrNameLst>
                                          <p:attrName>ppt_h</p:attrName>
                                        </p:attrNameLst>
                                      </p:cBhvr>
                                      <p:tavLst>
                                        <p:tav tm="0">
                                          <p:val>
                                            <p:strVal val="ppt_h"/>
                                          </p:val>
                                        </p:tav>
                                        <p:tav tm="100000">
                                          <p:val>
                                            <p:strVal val="ppt_h"/>
                                          </p:val>
                                        </p:tav>
                                      </p:tavLst>
                                    </p:anim>
                                    <p:set>
                                      <p:cBhvr>
                                        <p:cTn id="88" dur="1" fill="hold">
                                          <p:stCondLst>
                                            <p:cond delay="4999"/>
                                          </p:stCondLst>
                                        </p:cTn>
                                        <p:tgtEl>
                                          <p:spTgt spid="17"/>
                                        </p:tgtEl>
                                        <p:attrNameLst>
                                          <p:attrName>style.visibility</p:attrName>
                                        </p:attrNameLst>
                                      </p:cBhvr>
                                      <p:to>
                                        <p:strVal val="hidden"/>
                                      </p:to>
                                    </p:set>
                                  </p:childTnLst>
                                </p:cTn>
                              </p:par>
                              <p:par>
                                <p:cTn id="89" presetID="17" presetClass="exit" presetSubtype="2" fill="hold" nodeType="withEffect">
                                  <p:stCondLst>
                                    <p:cond delay="0"/>
                                  </p:stCondLst>
                                  <p:childTnLst>
                                    <p:anim calcmode="lin" valueType="num">
                                      <p:cBhvr>
                                        <p:cTn id="90" dur="5000"/>
                                        <p:tgtEl>
                                          <p:spTgt spid="18"/>
                                        </p:tgtEl>
                                        <p:attrNameLst>
                                          <p:attrName>ppt_x</p:attrName>
                                        </p:attrNameLst>
                                      </p:cBhvr>
                                      <p:tavLst>
                                        <p:tav tm="0">
                                          <p:val>
                                            <p:strVal val="ppt_x"/>
                                          </p:val>
                                        </p:tav>
                                        <p:tav tm="100000">
                                          <p:val>
                                            <p:strVal val="ppt_x+ppt_w/2"/>
                                          </p:val>
                                        </p:tav>
                                      </p:tavLst>
                                    </p:anim>
                                    <p:anim calcmode="lin" valueType="num">
                                      <p:cBhvr>
                                        <p:cTn id="91" dur="5000"/>
                                        <p:tgtEl>
                                          <p:spTgt spid="18"/>
                                        </p:tgtEl>
                                        <p:attrNameLst>
                                          <p:attrName>ppt_y</p:attrName>
                                        </p:attrNameLst>
                                      </p:cBhvr>
                                      <p:tavLst>
                                        <p:tav tm="0">
                                          <p:val>
                                            <p:strVal val="ppt_y"/>
                                          </p:val>
                                        </p:tav>
                                        <p:tav tm="100000">
                                          <p:val>
                                            <p:strVal val="ppt_y"/>
                                          </p:val>
                                        </p:tav>
                                      </p:tavLst>
                                    </p:anim>
                                    <p:anim calcmode="lin" valueType="num">
                                      <p:cBhvr>
                                        <p:cTn id="92" dur="5000"/>
                                        <p:tgtEl>
                                          <p:spTgt spid="18"/>
                                        </p:tgtEl>
                                        <p:attrNameLst>
                                          <p:attrName>ppt_w</p:attrName>
                                        </p:attrNameLst>
                                      </p:cBhvr>
                                      <p:tavLst>
                                        <p:tav tm="0">
                                          <p:val>
                                            <p:strVal val="ppt_w"/>
                                          </p:val>
                                        </p:tav>
                                        <p:tav tm="100000">
                                          <p:val>
                                            <p:fltVal val="0"/>
                                          </p:val>
                                        </p:tav>
                                      </p:tavLst>
                                    </p:anim>
                                    <p:anim calcmode="lin" valueType="num">
                                      <p:cBhvr>
                                        <p:cTn id="93" dur="5000"/>
                                        <p:tgtEl>
                                          <p:spTgt spid="18"/>
                                        </p:tgtEl>
                                        <p:attrNameLst>
                                          <p:attrName>ppt_h</p:attrName>
                                        </p:attrNameLst>
                                      </p:cBhvr>
                                      <p:tavLst>
                                        <p:tav tm="0">
                                          <p:val>
                                            <p:strVal val="ppt_h"/>
                                          </p:val>
                                        </p:tav>
                                        <p:tav tm="100000">
                                          <p:val>
                                            <p:strVal val="ppt_h"/>
                                          </p:val>
                                        </p:tav>
                                      </p:tavLst>
                                    </p:anim>
                                    <p:set>
                                      <p:cBhvr>
                                        <p:cTn id="94" dur="1" fill="hold">
                                          <p:stCondLst>
                                            <p:cond delay="4999"/>
                                          </p:stCondLst>
                                        </p:cTn>
                                        <p:tgtEl>
                                          <p:spTgt spid="18"/>
                                        </p:tgtEl>
                                        <p:attrNameLst>
                                          <p:attrName>style.visibility</p:attrName>
                                        </p:attrNameLst>
                                      </p:cBhvr>
                                      <p:to>
                                        <p:strVal val="hidden"/>
                                      </p:to>
                                    </p:set>
                                  </p:childTnLst>
                                </p:cTn>
                              </p:par>
                              <p:par>
                                <p:cTn id="95" presetID="17" presetClass="exit" presetSubtype="2" fill="hold" nodeType="withEffect">
                                  <p:stCondLst>
                                    <p:cond delay="0"/>
                                  </p:stCondLst>
                                  <p:childTnLst>
                                    <p:anim calcmode="lin" valueType="num">
                                      <p:cBhvr>
                                        <p:cTn id="96" dur="5000"/>
                                        <p:tgtEl>
                                          <p:spTgt spid="19"/>
                                        </p:tgtEl>
                                        <p:attrNameLst>
                                          <p:attrName>ppt_x</p:attrName>
                                        </p:attrNameLst>
                                      </p:cBhvr>
                                      <p:tavLst>
                                        <p:tav tm="0">
                                          <p:val>
                                            <p:strVal val="ppt_x"/>
                                          </p:val>
                                        </p:tav>
                                        <p:tav tm="100000">
                                          <p:val>
                                            <p:strVal val="ppt_x+ppt_w/2"/>
                                          </p:val>
                                        </p:tav>
                                      </p:tavLst>
                                    </p:anim>
                                    <p:anim calcmode="lin" valueType="num">
                                      <p:cBhvr>
                                        <p:cTn id="97" dur="5000"/>
                                        <p:tgtEl>
                                          <p:spTgt spid="19"/>
                                        </p:tgtEl>
                                        <p:attrNameLst>
                                          <p:attrName>ppt_y</p:attrName>
                                        </p:attrNameLst>
                                      </p:cBhvr>
                                      <p:tavLst>
                                        <p:tav tm="0">
                                          <p:val>
                                            <p:strVal val="ppt_y"/>
                                          </p:val>
                                        </p:tav>
                                        <p:tav tm="100000">
                                          <p:val>
                                            <p:strVal val="ppt_y"/>
                                          </p:val>
                                        </p:tav>
                                      </p:tavLst>
                                    </p:anim>
                                    <p:anim calcmode="lin" valueType="num">
                                      <p:cBhvr>
                                        <p:cTn id="98" dur="5000"/>
                                        <p:tgtEl>
                                          <p:spTgt spid="19"/>
                                        </p:tgtEl>
                                        <p:attrNameLst>
                                          <p:attrName>ppt_w</p:attrName>
                                        </p:attrNameLst>
                                      </p:cBhvr>
                                      <p:tavLst>
                                        <p:tav tm="0">
                                          <p:val>
                                            <p:strVal val="ppt_w"/>
                                          </p:val>
                                        </p:tav>
                                        <p:tav tm="100000">
                                          <p:val>
                                            <p:fltVal val="0"/>
                                          </p:val>
                                        </p:tav>
                                      </p:tavLst>
                                    </p:anim>
                                    <p:anim calcmode="lin" valueType="num">
                                      <p:cBhvr>
                                        <p:cTn id="99" dur="5000"/>
                                        <p:tgtEl>
                                          <p:spTgt spid="19"/>
                                        </p:tgtEl>
                                        <p:attrNameLst>
                                          <p:attrName>ppt_h</p:attrName>
                                        </p:attrNameLst>
                                      </p:cBhvr>
                                      <p:tavLst>
                                        <p:tav tm="0">
                                          <p:val>
                                            <p:strVal val="ppt_h"/>
                                          </p:val>
                                        </p:tav>
                                        <p:tav tm="100000">
                                          <p:val>
                                            <p:strVal val="ppt_h"/>
                                          </p:val>
                                        </p:tav>
                                      </p:tavLst>
                                    </p:anim>
                                    <p:set>
                                      <p:cBhvr>
                                        <p:cTn id="100" dur="1" fill="hold">
                                          <p:stCondLst>
                                            <p:cond delay="4999"/>
                                          </p:stCondLst>
                                        </p:cTn>
                                        <p:tgtEl>
                                          <p:spTgt spid="19"/>
                                        </p:tgtEl>
                                        <p:attrNameLst>
                                          <p:attrName>style.visibility</p:attrName>
                                        </p:attrNameLst>
                                      </p:cBhvr>
                                      <p:to>
                                        <p:strVal val="hidden"/>
                                      </p:to>
                                    </p:set>
                                  </p:childTnLst>
                                </p:cTn>
                              </p:par>
                              <p:par>
                                <p:cTn id="101" presetID="17" presetClass="exit" presetSubtype="2" fill="hold" nodeType="withEffect">
                                  <p:stCondLst>
                                    <p:cond delay="0"/>
                                  </p:stCondLst>
                                  <p:childTnLst>
                                    <p:anim calcmode="lin" valueType="num">
                                      <p:cBhvr>
                                        <p:cTn id="102" dur="5000"/>
                                        <p:tgtEl>
                                          <p:spTgt spid="20"/>
                                        </p:tgtEl>
                                        <p:attrNameLst>
                                          <p:attrName>ppt_x</p:attrName>
                                        </p:attrNameLst>
                                      </p:cBhvr>
                                      <p:tavLst>
                                        <p:tav tm="0">
                                          <p:val>
                                            <p:strVal val="ppt_x"/>
                                          </p:val>
                                        </p:tav>
                                        <p:tav tm="100000">
                                          <p:val>
                                            <p:strVal val="ppt_x+ppt_w/2"/>
                                          </p:val>
                                        </p:tav>
                                      </p:tavLst>
                                    </p:anim>
                                    <p:anim calcmode="lin" valueType="num">
                                      <p:cBhvr>
                                        <p:cTn id="103" dur="5000"/>
                                        <p:tgtEl>
                                          <p:spTgt spid="20"/>
                                        </p:tgtEl>
                                        <p:attrNameLst>
                                          <p:attrName>ppt_y</p:attrName>
                                        </p:attrNameLst>
                                      </p:cBhvr>
                                      <p:tavLst>
                                        <p:tav tm="0">
                                          <p:val>
                                            <p:strVal val="ppt_y"/>
                                          </p:val>
                                        </p:tav>
                                        <p:tav tm="100000">
                                          <p:val>
                                            <p:strVal val="ppt_y"/>
                                          </p:val>
                                        </p:tav>
                                      </p:tavLst>
                                    </p:anim>
                                    <p:anim calcmode="lin" valueType="num">
                                      <p:cBhvr>
                                        <p:cTn id="104" dur="5000"/>
                                        <p:tgtEl>
                                          <p:spTgt spid="20"/>
                                        </p:tgtEl>
                                        <p:attrNameLst>
                                          <p:attrName>ppt_w</p:attrName>
                                        </p:attrNameLst>
                                      </p:cBhvr>
                                      <p:tavLst>
                                        <p:tav tm="0">
                                          <p:val>
                                            <p:strVal val="ppt_w"/>
                                          </p:val>
                                        </p:tav>
                                        <p:tav tm="100000">
                                          <p:val>
                                            <p:fltVal val="0"/>
                                          </p:val>
                                        </p:tav>
                                      </p:tavLst>
                                    </p:anim>
                                    <p:anim calcmode="lin" valueType="num">
                                      <p:cBhvr>
                                        <p:cTn id="105" dur="5000"/>
                                        <p:tgtEl>
                                          <p:spTgt spid="20"/>
                                        </p:tgtEl>
                                        <p:attrNameLst>
                                          <p:attrName>ppt_h</p:attrName>
                                        </p:attrNameLst>
                                      </p:cBhvr>
                                      <p:tavLst>
                                        <p:tav tm="0">
                                          <p:val>
                                            <p:strVal val="ppt_h"/>
                                          </p:val>
                                        </p:tav>
                                        <p:tav tm="100000">
                                          <p:val>
                                            <p:strVal val="ppt_h"/>
                                          </p:val>
                                        </p:tav>
                                      </p:tavLst>
                                    </p:anim>
                                    <p:set>
                                      <p:cBhvr>
                                        <p:cTn id="106" dur="1" fill="hold">
                                          <p:stCondLst>
                                            <p:cond delay="4999"/>
                                          </p:stCondLst>
                                        </p:cTn>
                                        <p:tgtEl>
                                          <p:spTgt spid="20"/>
                                        </p:tgtEl>
                                        <p:attrNameLst>
                                          <p:attrName>style.visibility</p:attrName>
                                        </p:attrNameLst>
                                      </p:cBhvr>
                                      <p:to>
                                        <p:strVal val="hidden"/>
                                      </p:to>
                                    </p:set>
                                  </p:childTnLst>
                                </p:cTn>
                              </p:par>
                              <p:par>
                                <p:cTn id="107" presetID="17" presetClass="exit" presetSubtype="2" fill="hold" nodeType="withEffect">
                                  <p:stCondLst>
                                    <p:cond delay="0"/>
                                  </p:stCondLst>
                                  <p:childTnLst>
                                    <p:anim calcmode="lin" valueType="num">
                                      <p:cBhvr>
                                        <p:cTn id="108" dur="5000"/>
                                        <p:tgtEl>
                                          <p:spTgt spid="21"/>
                                        </p:tgtEl>
                                        <p:attrNameLst>
                                          <p:attrName>ppt_x</p:attrName>
                                        </p:attrNameLst>
                                      </p:cBhvr>
                                      <p:tavLst>
                                        <p:tav tm="0">
                                          <p:val>
                                            <p:strVal val="ppt_x"/>
                                          </p:val>
                                        </p:tav>
                                        <p:tav tm="100000">
                                          <p:val>
                                            <p:strVal val="ppt_x+ppt_w/2"/>
                                          </p:val>
                                        </p:tav>
                                      </p:tavLst>
                                    </p:anim>
                                    <p:anim calcmode="lin" valueType="num">
                                      <p:cBhvr>
                                        <p:cTn id="109" dur="5000"/>
                                        <p:tgtEl>
                                          <p:spTgt spid="21"/>
                                        </p:tgtEl>
                                        <p:attrNameLst>
                                          <p:attrName>ppt_y</p:attrName>
                                        </p:attrNameLst>
                                      </p:cBhvr>
                                      <p:tavLst>
                                        <p:tav tm="0">
                                          <p:val>
                                            <p:strVal val="ppt_y"/>
                                          </p:val>
                                        </p:tav>
                                        <p:tav tm="100000">
                                          <p:val>
                                            <p:strVal val="ppt_y"/>
                                          </p:val>
                                        </p:tav>
                                      </p:tavLst>
                                    </p:anim>
                                    <p:anim calcmode="lin" valueType="num">
                                      <p:cBhvr>
                                        <p:cTn id="110" dur="5000"/>
                                        <p:tgtEl>
                                          <p:spTgt spid="21"/>
                                        </p:tgtEl>
                                        <p:attrNameLst>
                                          <p:attrName>ppt_w</p:attrName>
                                        </p:attrNameLst>
                                      </p:cBhvr>
                                      <p:tavLst>
                                        <p:tav tm="0">
                                          <p:val>
                                            <p:strVal val="ppt_w"/>
                                          </p:val>
                                        </p:tav>
                                        <p:tav tm="100000">
                                          <p:val>
                                            <p:fltVal val="0"/>
                                          </p:val>
                                        </p:tav>
                                      </p:tavLst>
                                    </p:anim>
                                    <p:anim calcmode="lin" valueType="num">
                                      <p:cBhvr>
                                        <p:cTn id="111" dur="5000"/>
                                        <p:tgtEl>
                                          <p:spTgt spid="21"/>
                                        </p:tgtEl>
                                        <p:attrNameLst>
                                          <p:attrName>ppt_h</p:attrName>
                                        </p:attrNameLst>
                                      </p:cBhvr>
                                      <p:tavLst>
                                        <p:tav tm="0">
                                          <p:val>
                                            <p:strVal val="ppt_h"/>
                                          </p:val>
                                        </p:tav>
                                        <p:tav tm="100000">
                                          <p:val>
                                            <p:strVal val="ppt_h"/>
                                          </p:val>
                                        </p:tav>
                                      </p:tavLst>
                                    </p:anim>
                                    <p:set>
                                      <p:cBhvr>
                                        <p:cTn id="112" dur="1" fill="hold">
                                          <p:stCondLst>
                                            <p:cond delay="4999"/>
                                          </p:stCondLst>
                                        </p:cTn>
                                        <p:tgtEl>
                                          <p:spTgt spid="21"/>
                                        </p:tgtEl>
                                        <p:attrNameLst>
                                          <p:attrName>style.visibility</p:attrName>
                                        </p:attrNameLst>
                                      </p:cBhvr>
                                      <p:to>
                                        <p:strVal val="hidden"/>
                                      </p:to>
                                    </p:set>
                                  </p:childTnLst>
                                </p:cTn>
                              </p:par>
                              <p:par>
                                <p:cTn id="113" presetID="17" presetClass="exit" presetSubtype="2" fill="hold" nodeType="withEffect">
                                  <p:stCondLst>
                                    <p:cond delay="0"/>
                                  </p:stCondLst>
                                  <p:childTnLst>
                                    <p:anim calcmode="lin" valueType="num">
                                      <p:cBhvr>
                                        <p:cTn id="114" dur="5000"/>
                                        <p:tgtEl>
                                          <p:spTgt spid="22"/>
                                        </p:tgtEl>
                                        <p:attrNameLst>
                                          <p:attrName>ppt_x</p:attrName>
                                        </p:attrNameLst>
                                      </p:cBhvr>
                                      <p:tavLst>
                                        <p:tav tm="0">
                                          <p:val>
                                            <p:strVal val="ppt_x"/>
                                          </p:val>
                                        </p:tav>
                                        <p:tav tm="100000">
                                          <p:val>
                                            <p:strVal val="ppt_x+ppt_w/2"/>
                                          </p:val>
                                        </p:tav>
                                      </p:tavLst>
                                    </p:anim>
                                    <p:anim calcmode="lin" valueType="num">
                                      <p:cBhvr>
                                        <p:cTn id="115" dur="5000"/>
                                        <p:tgtEl>
                                          <p:spTgt spid="22"/>
                                        </p:tgtEl>
                                        <p:attrNameLst>
                                          <p:attrName>ppt_y</p:attrName>
                                        </p:attrNameLst>
                                      </p:cBhvr>
                                      <p:tavLst>
                                        <p:tav tm="0">
                                          <p:val>
                                            <p:strVal val="ppt_y"/>
                                          </p:val>
                                        </p:tav>
                                        <p:tav tm="100000">
                                          <p:val>
                                            <p:strVal val="ppt_y"/>
                                          </p:val>
                                        </p:tav>
                                      </p:tavLst>
                                    </p:anim>
                                    <p:anim calcmode="lin" valueType="num">
                                      <p:cBhvr>
                                        <p:cTn id="116" dur="5000"/>
                                        <p:tgtEl>
                                          <p:spTgt spid="22"/>
                                        </p:tgtEl>
                                        <p:attrNameLst>
                                          <p:attrName>ppt_w</p:attrName>
                                        </p:attrNameLst>
                                      </p:cBhvr>
                                      <p:tavLst>
                                        <p:tav tm="0">
                                          <p:val>
                                            <p:strVal val="ppt_w"/>
                                          </p:val>
                                        </p:tav>
                                        <p:tav tm="100000">
                                          <p:val>
                                            <p:fltVal val="0"/>
                                          </p:val>
                                        </p:tav>
                                      </p:tavLst>
                                    </p:anim>
                                    <p:anim calcmode="lin" valueType="num">
                                      <p:cBhvr>
                                        <p:cTn id="117" dur="5000"/>
                                        <p:tgtEl>
                                          <p:spTgt spid="22"/>
                                        </p:tgtEl>
                                        <p:attrNameLst>
                                          <p:attrName>ppt_h</p:attrName>
                                        </p:attrNameLst>
                                      </p:cBhvr>
                                      <p:tavLst>
                                        <p:tav tm="0">
                                          <p:val>
                                            <p:strVal val="ppt_h"/>
                                          </p:val>
                                        </p:tav>
                                        <p:tav tm="100000">
                                          <p:val>
                                            <p:strVal val="ppt_h"/>
                                          </p:val>
                                        </p:tav>
                                      </p:tavLst>
                                    </p:anim>
                                    <p:set>
                                      <p:cBhvr>
                                        <p:cTn id="118" dur="1" fill="hold">
                                          <p:stCondLst>
                                            <p:cond delay="4999"/>
                                          </p:stCondLst>
                                        </p:cTn>
                                        <p:tgtEl>
                                          <p:spTgt spid="22"/>
                                        </p:tgtEl>
                                        <p:attrNameLst>
                                          <p:attrName>style.visibility</p:attrName>
                                        </p:attrNameLst>
                                      </p:cBhvr>
                                      <p:to>
                                        <p:strVal val="hidden"/>
                                      </p:to>
                                    </p:set>
                                  </p:childTnLst>
                                </p:cTn>
                              </p:par>
                              <p:par>
                                <p:cTn id="119" presetID="17" presetClass="exit" presetSubtype="2" fill="hold" nodeType="withEffect">
                                  <p:stCondLst>
                                    <p:cond delay="0"/>
                                  </p:stCondLst>
                                  <p:childTnLst>
                                    <p:anim calcmode="lin" valueType="num">
                                      <p:cBhvr>
                                        <p:cTn id="120" dur="5000"/>
                                        <p:tgtEl>
                                          <p:spTgt spid="23"/>
                                        </p:tgtEl>
                                        <p:attrNameLst>
                                          <p:attrName>ppt_x</p:attrName>
                                        </p:attrNameLst>
                                      </p:cBhvr>
                                      <p:tavLst>
                                        <p:tav tm="0">
                                          <p:val>
                                            <p:strVal val="ppt_x"/>
                                          </p:val>
                                        </p:tav>
                                        <p:tav tm="100000">
                                          <p:val>
                                            <p:strVal val="ppt_x+ppt_w/2"/>
                                          </p:val>
                                        </p:tav>
                                      </p:tavLst>
                                    </p:anim>
                                    <p:anim calcmode="lin" valueType="num">
                                      <p:cBhvr>
                                        <p:cTn id="121" dur="5000"/>
                                        <p:tgtEl>
                                          <p:spTgt spid="23"/>
                                        </p:tgtEl>
                                        <p:attrNameLst>
                                          <p:attrName>ppt_y</p:attrName>
                                        </p:attrNameLst>
                                      </p:cBhvr>
                                      <p:tavLst>
                                        <p:tav tm="0">
                                          <p:val>
                                            <p:strVal val="ppt_y"/>
                                          </p:val>
                                        </p:tav>
                                        <p:tav tm="100000">
                                          <p:val>
                                            <p:strVal val="ppt_y"/>
                                          </p:val>
                                        </p:tav>
                                      </p:tavLst>
                                    </p:anim>
                                    <p:anim calcmode="lin" valueType="num">
                                      <p:cBhvr>
                                        <p:cTn id="122" dur="5000"/>
                                        <p:tgtEl>
                                          <p:spTgt spid="23"/>
                                        </p:tgtEl>
                                        <p:attrNameLst>
                                          <p:attrName>ppt_w</p:attrName>
                                        </p:attrNameLst>
                                      </p:cBhvr>
                                      <p:tavLst>
                                        <p:tav tm="0">
                                          <p:val>
                                            <p:strVal val="ppt_w"/>
                                          </p:val>
                                        </p:tav>
                                        <p:tav tm="100000">
                                          <p:val>
                                            <p:fltVal val="0"/>
                                          </p:val>
                                        </p:tav>
                                      </p:tavLst>
                                    </p:anim>
                                    <p:anim calcmode="lin" valueType="num">
                                      <p:cBhvr>
                                        <p:cTn id="123" dur="5000"/>
                                        <p:tgtEl>
                                          <p:spTgt spid="23"/>
                                        </p:tgtEl>
                                        <p:attrNameLst>
                                          <p:attrName>ppt_h</p:attrName>
                                        </p:attrNameLst>
                                      </p:cBhvr>
                                      <p:tavLst>
                                        <p:tav tm="0">
                                          <p:val>
                                            <p:strVal val="ppt_h"/>
                                          </p:val>
                                        </p:tav>
                                        <p:tav tm="100000">
                                          <p:val>
                                            <p:strVal val="ppt_h"/>
                                          </p:val>
                                        </p:tav>
                                      </p:tavLst>
                                    </p:anim>
                                    <p:set>
                                      <p:cBhvr>
                                        <p:cTn id="124" dur="1" fill="hold">
                                          <p:stCondLst>
                                            <p:cond delay="4999"/>
                                          </p:stCondLst>
                                        </p:cTn>
                                        <p:tgtEl>
                                          <p:spTgt spid="23"/>
                                        </p:tgtEl>
                                        <p:attrNameLst>
                                          <p:attrName>style.visibility</p:attrName>
                                        </p:attrNameLst>
                                      </p:cBhvr>
                                      <p:to>
                                        <p:strVal val="hidden"/>
                                      </p:to>
                                    </p:set>
                                  </p:childTnLst>
                                </p:cTn>
                              </p:par>
                              <p:par>
                                <p:cTn id="125" presetID="16" presetClass="entr" presetSubtype="37" fill="hold"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barn(outVertical)">
                                      <p:cBhvr>
                                        <p:cTn id="127" dur="5300"/>
                                        <p:tgtEl>
                                          <p:spTgt spid="24"/>
                                        </p:tgtEl>
                                      </p:cBhvr>
                                    </p:animEffect>
                                  </p:childTnLst>
                                </p:cTn>
                              </p:par>
                              <p:par>
                                <p:cTn id="128" presetID="23" presetClass="entr" presetSubtype="288" fill="hold"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p:cTn id="130" dur="5300" fill="hold"/>
                                        <p:tgtEl>
                                          <p:spTgt spid="24"/>
                                        </p:tgtEl>
                                        <p:attrNameLst>
                                          <p:attrName>ppt_w</p:attrName>
                                        </p:attrNameLst>
                                      </p:cBhvr>
                                      <p:tavLst>
                                        <p:tav tm="0">
                                          <p:val>
                                            <p:strVal val="4/3*#ppt_w"/>
                                          </p:val>
                                        </p:tav>
                                        <p:tav tm="100000">
                                          <p:val>
                                            <p:strVal val="#ppt_w"/>
                                          </p:val>
                                        </p:tav>
                                      </p:tavLst>
                                    </p:anim>
                                    <p:anim calcmode="lin" valueType="num">
                                      <p:cBhvr>
                                        <p:cTn id="131" dur="5300" fill="hold"/>
                                        <p:tgtEl>
                                          <p:spTgt spid="24"/>
                                        </p:tgtEl>
                                        <p:attrNameLst>
                                          <p:attrName>ppt_h</p:attrName>
                                        </p:attrNameLst>
                                      </p:cBhvr>
                                      <p:tavLst>
                                        <p:tav tm="0">
                                          <p:val>
                                            <p:strVal val="4/3*#ppt_h"/>
                                          </p:val>
                                        </p:tav>
                                        <p:tav tm="100000">
                                          <p:val>
                                            <p:strVal val="#ppt_h"/>
                                          </p:val>
                                        </p:tav>
                                      </p:tavLst>
                                    </p:anim>
                                  </p:childTnLst>
                                </p:cTn>
                              </p:par>
                              <p:par>
                                <p:cTn id="132" presetID="23" presetClass="entr" presetSubtype="16" fill="hold" nodeType="withEffect">
                                  <p:stCondLst>
                                    <p:cond delay="500"/>
                                  </p:stCondLst>
                                  <p:childTnLst>
                                    <p:set>
                                      <p:cBhvr>
                                        <p:cTn id="133" dur="1" fill="hold">
                                          <p:stCondLst>
                                            <p:cond delay="0"/>
                                          </p:stCondLst>
                                        </p:cTn>
                                        <p:tgtEl>
                                          <p:spTgt spid="25"/>
                                        </p:tgtEl>
                                        <p:attrNameLst>
                                          <p:attrName>style.visibility</p:attrName>
                                        </p:attrNameLst>
                                      </p:cBhvr>
                                      <p:to>
                                        <p:strVal val="visible"/>
                                      </p:to>
                                    </p:set>
                                    <p:anim calcmode="lin" valueType="num">
                                      <p:cBhvr>
                                        <p:cTn id="134" dur="5000" fill="hold"/>
                                        <p:tgtEl>
                                          <p:spTgt spid="25"/>
                                        </p:tgtEl>
                                        <p:attrNameLst>
                                          <p:attrName>ppt_w</p:attrName>
                                        </p:attrNameLst>
                                      </p:cBhvr>
                                      <p:tavLst>
                                        <p:tav tm="0">
                                          <p:val>
                                            <p:fltVal val="0"/>
                                          </p:val>
                                        </p:tav>
                                        <p:tav tm="100000">
                                          <p:val>
                                            <p:strVal val="#ppt_w"/>
                                          </p:val>
                                        </p:tav>
                                      </p:tavLst>
                                    </p:anim>
                                    <p:anim calcmode="lin" valueType="num">
                                      <p:cBhvr>
                                        <p:cTn id="135" dur="50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Medio marco"/>
          <p:cNvSpPr/>
          <p:nvPr/>
        </p:nvSpPr>
        <p:spPr>
          <a:xfrm rot="5400000" flipH="1">
            <a:off x="428624" y="-428624"/>
            <a:ext cx="3500438" cy="4357686"/>
          </a:xfrm>
          <a:prstGeom prst="halfFrame">
            <a:avLst/>
          </a:prstGeom>
          <a:blipFill>
            <a:blip r:embed="rId2"/>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Medio marco"/>
          <p:cNvSpPr/>
          <p:nvPr/>
        </p:nvSpPr>
        <p:spPr>
          <a:xfrm rot="16200000" flipH="1" flipV="1">
            <a:off x="500062" y="3000376"/>
            <a:ext cx="3357562" cy="4357686"/>
          </a:xfrm>
          <a:prstGeom prst="halfFrame">
            <a:avLst/>
          </a:prstGeom>
          <a:blipFill>
            <a:blip r:embed="rId2"/>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5400000" flipH="1" flipV="1">
            <a:off x="5000624" y="-642938"/>
            <a:ext cx="3500438" cy="4786314"/>
          </a:xfrm>
          <a:prstGeom prst="halfFrame">
            <a:avLst/>
          </a:prstGeom>
          <a:blipFill>
            <a:blip r:embed="rId2"/>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Medio marco"/>
          <p:cNvSpPr/>
          <p:nvPr/>
        </p:nvSpPr>
        <p:spPr>
          <a:xfrm rot="16200000" flipH="1">
            <a:off x="5072062" y="2786062"/>
            <a:ext cx="3357562" cy="4786314"/>
          </a:xfrm>
          <a:prstGeom prst="halfFrame">
            <a:avLst/>
          </a:prstGeom>
          <a:blipFill>
            <a:blip r:embed="rId2"/>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rot="5400000" flipH="1">
            <a:off x="428624" y="-428624"/>
            <a:ext cx="3500438" cy="4357686"/>
          </a:xfrm>
          <a:prstGeom prst="halfFrame">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rot="5400000" flipH="1" flipV="1">
            <a:off x="5000624" y="-642938"/>
            <a:ext cx="3500438" cy="4786314"/>
          </a:xfrm>
          <a:prstGeom prst="halfFrame">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Medio marco"/>
          <p:cNvSpPr/>
          <p:nvPr/>
        </p:nvSpPr>
        <p:spPr>
          <a:xfrm rot="16200000" flipH="1">
            <a:off x="5072062" y="2786062"/>
            <a:ext cx="3357562" cy="4786314"/>
          </a:xfrm>
          <a:prstGeom prst="halfFrame">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Medio marco"/>
          <p:cNvSpPr/>
          <p:nvPr/>
        </p:nvSpPr>
        <p:spPr>
          <a:xfrm rot="16200000" flipH="1" flipV="1">
            <a:off x="500062" y="3000376"/>
            <a:ext cx="3357562" cy="4357686"/>
          </a:xfrm>
          <a:prstGeom prst="halfFrame">
            <a:avLst/>
          </a:prstGeom>
          <a:blipFill>
            <a:blip r:embed="rId3"/>
            <a:stretch>
              <a:fillRect/>
            </a:stretch>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pic>
        <p:nvPicPr>
          <p:cNvPr id="15" name="Picture 2" descr="E:\MIS COSAS\DOCUMENTOS ANA\FLORES\AMARILLASNARANJAS\501176_3b241e03ade8a91ed3367f474f3d7381_large.jpg"/>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nodeType="with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0-ppt_w/2"/>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3" fill="hold" nodeType="withEffect">
                                  <p:stCondLst>
                                    <p:cond delay="0"/>
                                  </p:stCondLst>
                                  <p:childTnLst>
                                    <p:anim calcmode="lin" valueType="num">
                                      <p:cBhvr additive="base">
                                        <p:cTn id="10" dur="5000"/>
                                        <p:tgtEl>
                                          <p:spTgt spid="8"/>
                                        </p:tgtEl>
                                        <p:attrNameLst>
                                          <p:attrName>ppt_x</p:attrName>
                                        </p:attrNameLst>
                                      </p:cBhvr>
                                      <p:tavLst>
                                        <p:tav tm="0">
                                          <p:val>
                                            <p:strVal val="ppt_x"/>
                                          </p:val>
                                        </p:tav>
                                        <p:tav tm="100000">
                                          <p:val>
                                            <p:strVal val="1+ppt_w/2"/>
                                          </p:val>
                                        </p:tav>
                                      </p:tavLst>
                                    </p:anim>
                                    <p:anim calcmode="lin" valueType="num">
                                      <p:cBhvr additive="base">
                                        <p:cTn id="11" dur="5000"/>
                                        <p:tgtEl>
                                          <p:spTgt spid="8"/>
                                        </p:tgtEl>
                                        <p:attrNameLst>
                                          <p:attrName>ppt_y</p:attrName>
                                        </p:attrNameLst>
                                      </p:cBhvr>
                                      <p:tavLst>
                                        <p:tav tm="0">
                                          <p:val>
                                            <p:strVal val="ppt_y"/>
                                          </p:val>
                                        </p:tav>
                                        <p:tav tm="100000">
                                          <p:val>
                                            <p:strVal val="0-ppt_h/2"/>
                                          </p:val>
                                        </p:tav>
                                      </p:tavLst>
                                    </p:anim>
                                    <p:set>
                                      <p:cBhvr>
                                        <p:cTn id="12" dur="1" fill="hold">
                                          <p:stCondLst>
                                            <p:cond delay="4999"/>
                                          </p:stCondLst>
                                        </p:cTn>
                                        <p:tgtEl>
                                          <p:spTgt spid="8"/>
                                        </p:tgtEl>
                                        <p:attrNameLst>
                                          <p:attrName>style.visibility</p:attrName>
                                        </p:attrNameLst>
                                      </p:cBhvr>
                                      <p:to>
                                        <p:strVal val="hidden"/>
                                      </p:to>
                                    </p:set>
                                  </p:childTnLst>
                                </p:cTn>
                              </p:par>
                              <p:par>
                                <p:cTn id="13" presetID="2" presetClass="exit" presetSubtype="6" fill="hold"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1+ppt_w/2"/>
                                          </p:val>
                                        </p:tav>
                                      </p:tavLst>
                                    </p:anim>
                                    <p:anim calcmode="lin" valueType="num">
                                      <p:cBhvr additive="base">
                                        <p:cTn id="15" dur="5000"/>
                                        <p:tgtEl>
                                          <p:spTgt spid="9"/>
                                        </p:tgtEl>
                                        <p:attrNameLst>
                                          <p:attrName>ppt_y</p:attrName>
                                        </p:attrNameLst>
                                      </p:cBhvr>
                                      <p:tavLst>
                                        <p:tav tm="0">
                                          <p:val>
                                            <p:strVal val="ppt_y"/>
                                          </p:val>
                                        </p:tav>
                                        <p:tav tm="100000">
                                          <p:val>
                                            <p:strVal val="1+ppt_h/2"/>
                                          </p:val>
                                        </p:tav>
                                      </p:tavLst>
                                    </p:anim>
                                    <p:set>
                                      <p:cBhvr>
                                        <p:cTn id="16" dur="1" fill="hold">
                                          <p:stCondLst>
                                            <p:cond delay="4999"/>
                                          </p:stCondLst>
                                        </p:cTn>
                                        <p:tgtEl>
                                          <p:spTgt spid="9"/>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1+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9" fill="hold" nodeType="withEffect">
                                  <p:stCondLst>
                                    <p:cond delay="1000"/>
                                  </p:stCondLst>
                                  <p:childTnLst>
                                    <p:anim calcmode="lin" valueType="num">
                                      <p:cBhvr additive="base">
                                        <p:cTn id="22" dur="5000"/>
                                        <p:tgtEl>
                                          <p:spTgt spid="10"/>
                                        </p:tgtEl>
                                        <p:attrNameLst>
                                          <p:attrName>ppt_x</p:attrName>
                                        </p:attrNameLst>
                                      </p:cBhvr>
                                      <p:tavLst>
                                        <p:tav tm="0">
                                          <p:val>
                                            <p:strVal val="ppt_x"/>
                                          </p:val>
                                        </p:tav>
                                        <p:tav tm="100000">
                                          <p:val>
                                            <p:strVal val="0-ppt_w/2"/>
                                          </p:val>
                                        </p:tav>
                                      </p:tavLst>
                                    </p:anim>
                                    <p:anim calcmode="lin" valueType="num">
                                      <p:cBhvr additive="base">
                                        <p:cTn id="23" dur="5000"/>
                                        <p:tgtEl>
                                          <p:spTgt spid="10"/>
                                        </p:tgtEl>
                                        <p:attrNameLst>
                                          <p:attrName>ppt_y</p:attrName>
                                        </p:attrNameLst>
                                      </p:cBhvr>
                                      <p:tavLst>
                                        <p:tav tm="0">
                                          <p:val>
                                            <p:strVal val="ppt_y"/>
                                          </p:val>
                                        </p:tav>
                                        <p:tav tm="100000">
                                          <p:val>
                                            <p:strVal val="0-ppt_h/2"/>
                                          </p:val>
                                        </p:tav>
                                      </p:tavLst>
                                    </p:anim>
                                    <p:set>
                                      <p:cBhvr>
                                        <p:cTn id="24" dur="1" fill="hold">
                                          <p:stCondLst>
                                            <p:cond delay="4999"/>
                                          </p:stCondLst>
                                        </p:cTn>
                                        <p:tgtEl>
                                          <p:spTgt spid="10"/>
                                        </p:tgtEl>
                                        <p:attrNameLst>
                                          <p:attrName>style.visibility</p:attrName>
                                        </p:attrNameLst>
                                      </p:cBhvr>
                                      <p:to>
                                        <p:strVal val="hidden"/>
                                      </p:to>
                                    </p:set>
                                  </p:childTnLst>
                                </p:cTn>
                              </p:par>
                              <p:par>
                                <p:cTn id="25" presetID="2" presetClass="exit" presetSubtype="3" fill="hold" nodeType="withEffect">
                                  <p:stCondLst>
                                    <p:cond delay="1000"/>
                                  </p:stCondLst>
                                  <p:childTnLst>
                                    <p:anim calcmode="lin" valueType="num">
                                      <p:cBhvr additive="base">
                                        <p:cTn id="26" dur="5000"/>
                                        <p:tgtEl>
                                          <p:spTgt spid="11"/>
                                        </p:tgtEl>
                                        <p:attrNameLst>
                                          <p:attrName>ppt_x</p:attrName>
                                        </p:attrNameLst>
                                      </p:cBhvr>
                                      <p:tavLst>
                                        <p:tav tm="0">
                                          <p:val>
                                            <p:strVal val="ppt_x"/>
                                          </p:val>
                                        </p:tav>
                                        <p:tav tm="100000">
                                          <p:val>
                                            <p:strVal val="1+ppt_w/2"/>
                                          </p:val>
                                        </p:tav>
                                      </p:tavLst>
                                    </p:anim>
                                    <p:anim calcmode="lin" valueType="num">
                                      <p:cBhvr additive="base">
                                        <p:cTn id="27" dur="5000"/>
                                        <p:tgtEl>
                                          <p:spTgt spid="11"/>
                                        </p:tgtEl>
                                        <p:attrNameLst>
                                          <p:attrName>ppt_y</p:attrName>
                                        </p:attrNameLst>
                                      </p:cBhvr>
                                      <p:tavLst>
                                        <p:tav tm="0">
                                          <p:val>
                                            <p:strVal val="ppt_y"/>
                                          </p:val>
                                        </p:tav>
                                        <p:tav tm="100000">
                                          <p:val>
                                            <p:strVal val="0-ppt_h/2"/>
                                          </p:val>
                                        </p:tav>
                                      </p:tavLst>
                                    </p:anim>
                                    <p:set>
                                      <p:cBhvr>
                                        <p:cTn id="28" dur="1" fill="hold">
                                          <p:stCondLst>
                                            <p:cond delay="4999"/>
                                          </p:stCondLst>
                                        </p:cTn>
                                        <p:tgtEl>
                                          <p:spTgt spid="11"/>
                                        </p:tgtEl>
                                        <p:attrNameLst>
                                          <p:attrName>style.visibility</p:attrName>
                                        </p:attrNameLst>
                                      </p:cBhvr>
                                      <p:to>
                                        <p:strVal val="hidden"/>
                                      </p:to>
                                    </p:set>
                                  </p:childTnLst>
                                </p:cTn>
                              </p:par>
                              <p:par>
                                <p:cTn id="29" presetID="2" presetClass="exit" presetSubtype="6" fill="hold" nodeType="withEffect">
                                  <p:stCondLst>
                                    <p:cond delay="1000"/>
                                  </p:stCondLst>
                                  <p:childTnLst>
                                    <p:anim calcmode="lin" valueType="num">
                                      <p:cBhvr additive="base">
                                        <p:cTn id="30" dur="5000"/>
                                        <p:tgtEl>
                                          <p:spTgt spid="12"/>
                                        </p:tgtEl>
                                        <p:attrNameLst>
                                          <p:attrName>ppt_x</p:attrName>
                                        </p:attrNameLst>
                                      </p:cBhvr>
                                      <p:tavLst>
                                        <p:tav tm="0">
                                          <p:val>
                                            <p:strVal val="ppt_x"/>
                                          </p:val>
                                        </p:tav>
                                        <p:tav tm="100000">
                                          <p:val>
                                            <p:strVal val="1+ppt_w/2"/>
                                          </p:val>
                                        </p:tav>
                                      </p:tavLst>
                                    </p:anim>
                                    <p:anim calcmode="lin" valueType="num">
                                      <p:cBhvr additive="base">
                                        <p:cTn id="31" dur="5000"/>
                                        <p:tgtEl>
                                          <p:spTgt spid="12"/>
                                        </p:tgtEl>
                                        <p:attrNameLst>
                                          <p:attrName>ppt_y</p:attrName>
                                        </p:attrNameLst>
                                      </p:cBhvr>
                                      <p:tavLst>
                                        <p:tav tm="0">
                                          <p:val>
                                            <p:strVal val="ppt_y"/>
                                          </p:val>
                                        </p:tav>
                                        <p:tav tm="100000">
                                          <p:val>
                                            <p:strVal val="1+ppt_h/2"/>
                                          </p:val>
                                        </p:tav>
                                      </p:tavLst>
                                    </p:anim>
                                    <p:set>
                                      <p:cBhvr>
                                        <p:cTn id="32" dur="1" fill="hold">
                                          <p:stCondLst>
                                            <p:cond delay="4999"/>
                                          </p:stCondLst>
                                        </p:cTn>
                                        <p:tgtEl>
                                          <p:spTgt spid="12"/>
                                        </p:tgtEl>
                                        <p:attrNameLst>
                                          <p:attrName>style.visibility</p:attrName>
                                        </p:attrNameLst>
                                      </p:cBhvr>
                                      <p:to>
                                        <p:strVal val="hidden"/>
                                      </p:to>
                                    </p:set>
                                  </p:childTnLst>
                                </p:cTn>
                              </p:par>
                              <p:par>
                                <p:cTn id="33" presetID="2" presetClass="exit" presetSubtype="12" fill="hold" nodeType="withEffect">
                                  <p:stCondLst>
                                    <p:cond delay="1000"/>
                                  </p:stCondLst>
                                  <p:childTnLst>
                                    <p:anim calcmode="lin" valueType="num">
                                      <p:cBhvr additive="base">
                                        <p:cTn id="34" dur="5000"/>
                                        <p:tgtEl>
                                          <p:spTgt spid="13"/>
                                        </p:tgtEl>
                                        <p:attrNameLst>
                                          <p:attrName>ppt_x</p:attrName>
                                        </p:attrNameLst>
                                      </p:cBhvr>
                                      <p:tavLst>
                                        <p:tav tm="0">
                                          <p:val>
                                            <p:strVal val="ppt_x"/>
                                          </p:val>
                                        </p:tav>
                                        <p:tav tm="100000">
                                          <p:val>
                                            <p:strVal val="0-ppt_w/2"/>
                                          </p:val>
                                        </p:tav>
                                      </p:tavLst>
                                    </p:anim>
                                    <p:anim calcmode="lin" valueType="num">
                                      <p:cBhvr additive="base">
                                        <p:cTn id="35" dur="5000"/>
                                        <p:tgtEl>
                                          <p:spTgt spid="13"/>
                                        </p:tgtEl>
                                        <p:attrNameLst>
                                          <p:attrName>ppt_y</p:attrName>
                                        </p:attrNameLst>
                                      </p:cBhvr>
                                      <p:tavLst>
                                        <p:tav tm="0">
                                          <p:val>
                                            <p:strVal val="ppt_y"/>
                                          </p:val>
                                        </p:tav>
                                        <p:tav tm="100000">
                                          <p:val>
                                            <p:strVal val="1+ppt_h/2"/>
                                          </p:val>
                                        </p:tav>
                                      </p:tavLst>
                                    </p:anim>
                                    <p:set>
                                      <p:cBhvr>
                                        <p:cTn id="36" dur="1" fill="hold">
                                          <p:stCondLst>
                                            <p:cond delay="4999"/>
                                          </p:stCondLst>
                                        </p:cTn>
                                        <p:tgtEl>
                                          <p:spTgt spid="13"/>
                                        </p:tgtEl>
                                        <p:attrNameLst>
                                          <p:attrName>style.visibility</p:attrName>
                                        </p:attrNameLst>
                                      </p:cBhvr>
                                      <p:to>
                                        <p:strVal val="hidden"/>
                                      </p:to>
                                    </p:set>
                                  </p:childTnLst>
                                </p:cTn>
                              </p:par>
                              <p:par>
                                <p:cTn id="37" presetID="23" presetClass="entr" presetSubtype="16" fill="hold" nodeType="withEffect">
                                  <p:stCondLst>
                                    <p:cond delay="100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0" fill="hold"/>
                                        <p:tgtEl>
                                          <p:spTgt spid="15"/>
                                        </p:tgtEl>
                                        <p:attrNameLst>
                                          <p:attrName>ppt_w</p:attrName>
                                        </p:attrNameLst>
                                      </p:cBhvr>
                                      <p:tavLst>
                                        <p:tav tm="0">
                                          <p:val>
                                            <p:fltVal val="0"/>
                                          </p:val>
                                        </p:tav>
                                        <p:tav tm="100000">
                                          <p:val>
                                            <p:strVal val="#ppt_w"/>
                                          </p:val>
                                        </p:tav>
                                      </p:tavLst>
                                    </p:anim>
                                    <p:anim calcmode="lin" valueType="num">
                                      <p:cBhvr>
                                        <p:cTn id="40" dur="5000" fill="hold"/>
                                        <p:tgtEl>
                                          <p:spTgt spid="15"/>
                                        </p:tgtEl>
                                        <p:attrNameLst>
                                          <p:attrName>ppt_h</p:attrName>
                                        </p:attrNameLst>
                                      </p:cBhvr>
                                      <p:tavLst>
                                        <p:tav tm="0">
                                          <p:val>
                                            <p:fltVal val="0"/>
                                          </p:val>
                                        </p:tav>
                                        <p:tav tm="100000">
                                          <p:val>
                                            <p:strVal val="#ppt_h"/>
                                          </p:val>
                                        </p:tav>
                                      </p:tavLst>
                                    </p:anim>
                                  </p:childTnLst>
                                </p:cTn>
                              </p:par>
                              <p:par>
                                <p:cTn id="41" presetID="13" presetClass="entr" presetSubtype="32" fill="hold" nodeType="withEffect">
                                  <p:stCondLst>
                                    <p:cond delay="1000"/>
                                  </p:stCondLst>
                                  <p:childTnLst>
                                    <p:set>
                                      <p:cBhvr>
                                        <p:cTn id="42" dur="1" fill="hold">
                                          <p:stCondLst>
                                            <p:cond delay="0"/>
                                          </p:stCondLst>
                                        </p:cTn>
                                        <p:tgtEl>
                                          <p:spTgt spid="15"/>
                                        </p:tgtEl>
                                        <p:attrNameLst>
                                          <p:attrName>style.visibility</p:attrName>
                                        </p:attrNameLst>
                                      </p:cBhvr>
                                      <p:to>
                                        <p:strVal val="visible"/>
                                      </p:to>
                                    </p:set>
                                    <p:animEffect transition="in" filter="plus(out)">
                                      <p:cBhvr>
                                        <p:cTn id="43" dur="5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gradFill flip="none" rotWithShape="1">
            <a:gsLst>
              <a:gs pos="47000">
                <a:srgbClr val="FF3300">
                  <a:alpha val="64706"/>
                </a:srgbClr>
              </a:gs>
              <a:gs pos="0">
                <a:srgbClr val="FFC000"/>
              </a:gs>
              <a:gs pos="100000">
                <a:schemeClr val="bg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Cilindro"/>
          <p:cNvSpPr/>
          <p:nvPr/>
        </p:nvSpPr>
        <p:spPr>
          <a:xfrm>
            <a:off x="0" y="0"/>
            <a:ext cx="1428750" cy="6858000"/>
          </a:xfrm>
          <a:prstGeom prst="can">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Cilindro"/>
          <p:cNvSpPr/>
          <p:nvPr/>
        </p:nvSpPr>
        <p:spPr>
          <a:xfrm>
            <a:off x="7715250" y="0"/>
            <a:ext cx="1428750" cy="6858000"/>
          </a:xfrm>
          <a:prstGeom prst="can">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ilindro"/>
          <p:cNvSpPr/>
          <p:nvPr/>
        </p:nvSpPr>
        <p:spPr>
          <a:xfrm>
            <a:off x="1857375" y="1643063"/>
            <a:ext cx="1428750" cy="5214937"/>
          </a:xfrm>
          <a:prstGeom prst="can">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ilindro"/>
          <p:cNvSpPr/>
          <p:nvPr/>
        </p:nvSpPr>
        <p:spPr>
          <a:xfrm>
            <a:off x="5857875" y="1643063"/>
            <a:ext cx="1428750" cy="5214937"/>
          </a:xfrm>
          <a:prstGeom prst="can">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Cilindro"/>
          <p:cNvSpPr/>
          <p:nvPr/>
        </p:nvSpPr>
        <p:spPr>
          <a:xfrm>
            <a:off x="3857625" y="3143250"/>
            <a:ext cx="1428750" cy="3714750"/>
          </a:xfrm>
          <a:prstGeom prst="can">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10" name="Picture 2" descr="E:\MIS COSAS\DOCUMENTOS ANA\FLORES\VARIADAS\VARIADAS-3\beautiful-red-flower-pretty.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2" name="11 CuadroTexto"/>
          <p:cNvSpPr txBox="1"/>
          <p:nvPr/>
        </p:nvSpPr>
        <p:spPr>
          <a:xfrm>
            <a:off x="4429125" y="357188"/>
            <a:ext cx="4429125" cy="1570037"/>
          </a:xfrm>
          <a:prstGeom prst="rect">
            <a:avLst/>
          </a:prstGeom>
          <a:noFill/>
        </p:spPr>
        <p:txBody>
          <a:bodyPr>
            <a:spAutoFit/>
          </a:bodyPr>
          <a:lstStyle/>
          <a:p>
            <a:pPr fontAlgn="auto">
              <a:spcBef>
                <a:spcPts val="0"/>
              </a:spcBef>
              <a:spcAft>
                <a:spcPts val="0"/>
              </a:spcAft>
              <a:defRPr/>
            </a:pPr>
            <a:r>
              <a:rPr lang="es-CL" sz="3200" dirty="0">
                <a:solidFill>
                  <a:srgbClr val="EE1712"/>
                </a:solidFill>
                <a:effectLst>
                  <a:outerShdw blurRad="38100" dist="38100" dir="2700000" algn="tl">
                    <a:srgbClr val="000000">
                      <a:alpha val="43137"/>
                    </a:srgbClr>
                  </a:outerShdw>
                </a:effectLst>
                <a:latin typeface="Monotype Corsiva" pitchFamily="66" charset="0"/>
              </a:rPr>
              <a:t>No hay en la tierra contento que se iguale a alcanzar la libertad perdida…</a:t>
            </a:r>
          </a:p>
        </p:txBody>
      </p:sp>
    </p:spTree>
  </p:cSld>
  <p:clrMapOvr>
    <a:masterClrMapping/>
  </p:clrMapOvr>
  <p:transition spd="slow" advTm="975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afterEffect">
                                  <p:stCondLst>
                                    <p:cond delay="0"/>
                                  </p:stCondLst>
                                  <p:childTnLst>
                                    <p:anim calcmode="lin" valueType="num">
                                      <p:cBhvr>
                                        <p:cTn id="6" dur="5000"/>
                                        <p:tgtEl>
                                          <p:spTgt spid="2"/>
                                        </p:tgtEl>
                                        <p:attrNameLst>
                                          <p:attrName>ppt_x</p:attrName>
                                        </p:attrNameLst>
                                      </p:cBhvr>
                                      <p:tavLst>
                                        <p:tav tm="0">
                                          <p:val>
                                            <p:strVal val="ppt_x"/>
                                          </p:val>
                                        </p:tav>
                                        <p:tav tm="100000">
                                          <p:val>
                                            <p:strVal val="ppt_x"/>
                                          </p:val>
                                        </p:tav>
                                      </p:tavLst>
                                    </p:anim>
                                    <p:anim calcmode="lin" valueType="num">
                                      <p:cBhvr>
                                        <p:cTn id="7" dur="5000"/>
                                        <p:tgtEl>
                                          <p:spTgt spid="2"/>
                                        </p:tgtEl>
                                        <p:attrNameLst>
                                          <p:attrName>ppt_y</p:attrName>
                                        </p:attrNameLst>
                                      </p:cBhvr>
                                      <p:tavLst>
                                        <p:tav tm="0">
                                          <p:val>
                                            <p:strVal val="ppt_y"/>
                                          </p:val>
                                        </p:tav>
                                        <p:tav tm="100000">
                                          <p:val>
                                            <p:strVal val="ppt_y+ppt_h/2"/>
                                          </p:val>
                                        </p:tav>
                                      </p:tavLst>
                                    </p:anim>
                                    <p:anim calcmode="lin" valueType="num">
                                      <p:cBhvr>
                                        <p:cTn id="8" dur="5000"/>
                                        <p:tgtEl>
                                          <p:spTgt spid="2"/>
                                        </p:tgtEl>
                                        <p:attrNameLst>
                                          <p:attrName>ppt_w</p:attrName>
                                        </p:attrNameLst>
                                      </p:cBhvr>
                                      <p:tavLst>
                                        <p:tav tm="0">
                                          <p:val>
                                            <p:strVal val="ppt_w"/>
                                          </p:val>
                                        </p:tav>
                                        <p:tav tm="100000">
                                          <p:val>
                                            <p:strVal val="ppt_w"/>
                                          </p:val>
                                        </p:tav>
                                      </p:tavLst>
                                    </p:anim>
                                    <p:anim calcmode="lin" valueType="num">
                                      <p:cBhvr>
                                        <p:cTn id="9" dur="5000"/>
                                        <p:tgtEl>
                                          <p:spTgt spid="2"/>
                                        </p:tgtEl>
                                        <p:attrNameLst>
                                          <p:attrName>ppt_h</p:attrName>
                                        </p:attrNameLst>
                                      </p:cBhvr>
                                      <p:tavLst>
                                        <p:tav tm="0">
                                          <p:val>
                                            <p:strVal val="ppt_h"/>
                                          </p:val>
                                        </p:tav>
                                        <p:tav tm="100000">
                                          <p:val>
                                            <p:fltVal val="0"/>
                                          </p:val>
                                        </p:tav>
                                      </p:tavLst>
                                    </p:anim>
                                    <p:set>
                                      <p:cBhvr>
                                        <p:cTn id="10" dur="1" fill="hold">
                                          <p:stCondLst>
                                            <p:cond delay="4999"/>
                                          </p:stCondLst>
                                        </p:cTn>
                                        <p:tgtEl>
                                          <p:spTgt spid="2"/>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
                                          </p:val>
                                        </p:tav>
                                      </p:tavLst>
                                    </p:anim>
                                    <p:anim calcmode="lin" valueType="num">
                                      <p:cBhvr>
                                        <p:cTn id="13" dur="5000"/>
                                        <p:tgtEl>
                                          <p:spTgt spid="5"/>
                                        </p:tgtEl>
                                        <p:attrNameLst>
                                          <p:attrName>ppt_y</p:attrName>
                                        </p:attrNameLst>
                                      </p:cBhvr>
                                      <p:tavLst>
                                        <p:tav tm="0">
                                          <p:val>
                                            <p:strVal val="ppt_y"/>
                                          </p:val>
                                        </p:tav>
                                        <p:tav tm="100000">
                                          <p:val>
                                            <p:strVal val="ppt_y+ppt_h/2"/>
                                          </p:val>
                                        </p:tav>
                                      </p:tavLst>
                                    </p:anim>
                                    <p:anim calcmode="lin" valueType="num">
                                      <p:cBhvr>
                                        <p:cTn id="14" dur="5000"/>
                                        <p:tgtEl>
                                          <p:spTgt spid="5"/>
                                        </p:tgtEl>
                                        <p:attrNameLst>
                                          <p:attrName>ppt_w</p:attrName>
                                        </p:attrNameLst>
                                      </p:cBhvr>
                                      <p:tavLst>
                                        <p:tav tm="0">
                                          <p:val>
                                            <p:strVal val="ppt_w"/>
                                          </p:val>
                                        </p:tav>
                                        <p:tav tm="100000">
                                          <p:val>
                                            <p:strVal val="ppt_w"/>
                                          </p:val>
                                        </p:tav>
                                      </p:tavLst>
                                    </p:anim>
                                    <p:anim calcmode="lin" valueType="num">
                                      <p:cBhvr>
                                        <p:cTn id="15" dur="5000"/>
                                        <p:tgtEl>
                                          <p:spTgt spid="5"/>
                                        </p:tgtEl>
                                        <p:attrNameLst>
                                          <p:attrName>ppt_h</p:attrName>
                                        </p:attrNameLst>
                                      </p:cBhvr>
                                      <p:tavLst>
                                        <p:tav tm="0">
                                          <p:val>
                                            <p:strVal val="ppt_h"/>
                                          </p:val>
                                        </p:tav>
                                        <p:tav tm="100000">
                                          <p:val>
                                            <p:fltVal val="0"/>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
                                          </p:val>
                                        </p:tav>
                                      </p:tavLst>
                                    </p:anim>
                                    <p:anim calcmode="lin" valueType="num">
                                      <p:cBhvr>
                                        <p:cTn id="19" dur="5000"/>
                                        <p:tgtEl>
                                          <p:spTgt spid="7"/>
                                        </p:tgtEl>
                                        <p:attrNameLst>
                                          <p:attrName>ppt_y</p:attrName>
                                        </p:attrNameLst>
                                      </p:cBhvr>
                                      <p:tavLst>
                                        <p:tav tm="0">
                                          <p:val>
                                            <p:strVal val="ppt_y"/>
                                          </p:val>
                                        </p:tav>
                                        <p:tav tm="100000">
                                          <p:val>
                                            <p:strVal val="ppt_y+ppt_h/2"/>
                                          </p:val>
                                        </p:tav>
                                      </p:tavLst>
                                    </p:anim>
                                    <p:anim calcmode="lin" valueType="num">
                                      <p:cBhvr>
                                        <p:cTn id="20" dur="5000"/>
                                        <p:tgtEl>
                                          <p:spTgt spid="7"/>
                                        </p:tgtEl>
                                        <p:attrNameLst>
                                          <p:attrName>ppt_w</p:attrName>
                                        </p:attrNameLst>
                                      </p:cBhvr>
                                      <p:tavLst>
                                        <p:tav tm="0">
                                          <p:val>
                                            <p:strVal val="ppt_w"/>
                                          </p:val>
                                        </p:tav>
                                        <p:tav tm="100000">
                                          <p:val>
                                            <p:strVal val="ppt_w"/>
                                          </p:val>
                                        </p:tav>
                                      </p:tavLst>
                                    </p:anim>
                                    <p:anim calcmode="lin" valueType="num">
                                      <p:cBhvr>
                                        <p:cTn id="21" dur="5000"/>
                                        <p:tgtEl>
                                          <p:spTgt spid="7"/>
                                        </p:tgtEl>
                                        <p:attrNameLst>
                                          <p:attrName>ppt_h</p:attrName>
                                        </p:attrNameLst>
                                      </p:cBhvr>
                                      <p:tavLst>
                                        <p:tav tm="0">
                                          <p:val>
                                            <p:strVal val="ppt_h"/>
                                          </p:val>
                                        </p:tav>
                                        <p:tav tm="100000">
                                          <p:val>
                                            <p:fltVal val="0"/>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
                                          </p:val>
                                        </p:tav>
                                      </p:tavLst>
                                    </p:anim>
                                    <p:anim calcmode="lin" valueType="num">
                                      <p:cBhvr>
                                        <p:cTn id="25" dur="5000"/>
                                        <p:tgtEl>
                                          <p:spTgt spid="6"/>
                                        </p:tgtEl>
                                        <p:attrNameLst>
                                          <p:attrName>ppt_y</p:attrName>
                                        </p:attrNameLst>
                                      </p:cBhvr>
                                      <p:tavLst>
                                        <p:tav tm="0">
                                          <p:val>
                                            <p:strVal val="ppt_y"/>
                                          </p:val>
                                        </p:tav>
                                        <p:tav tm="100000">
                                          <p:val>
                                            <p:strVal val="ppt_y+ppt_h/2"/>
                                          </p:val>
                                        </p:tav>
                                      </p:tavLst>
                                    </p:anim>
                                    <p:anim calcmode="lin" valueType="num">
                                      <p:cBhvr>
                                        <p:cTn id="26" dur="5000"/>
                                        <p:tgtEl>
                                          <p:spTgt spid="6"/>
                                        </p:tgtEl>
                                        <p:attrNameLst>
                                          <p:attrName>ppt_w</p:attrName>
                                        </p:attrNameLst>
                                      </p:cBhvr>
                                      <p:tavLst>
                                        <p:tav tm="0">
                                          <p:val>
                                            <p:strVal val="ppt_w"/>
                                          </p:val>
                                        </p:tav>
                                        <p:tav tm="100000">
                                          <p:val>
                                            <p:strVal val="ppt_w"/>
                                          </p:val>
                                        </p:tav>
                                      </p:tavLst>
                                    </p:anim>
                                    <p:anim calcmode="lin" valueType="num">
                                      <p:cBhvr>
                                        <p:cTn id="27" dur="5000"/>
                                        <p:tgtEl>
                                          <p:spTgt spid="6"/>
                                        </p:tgtEl>
                                        <p:attrNameLst>
                                          <p:attrName>ppt_h</p:attrName>
                                        </p:attrNameLst>
                                      </p:cBhvr>
                                      <p:tavLst>
                                        <p:tav tm="0">
                                          <p:val>
                                            <p:strVal val="ppt_h"/>
                                          </p:val>
                                        </p:tav>
                                        <p:tav tm="100000">
                                          <p:val>
                                            <p:fltVal val="0"/>
                                          </p:val>
                                        </p:tav>
                                      </p:tavLst>
                                    </p:anim>
                                    <p:set>
                                      <p:cBhvr>
                                        <p:cTn id="28" dur="1" fill="hold">
                                          <p:stCondLst>
                                            <p:cond delay="4999"/>
                                          </p:stCondLst>
                                        </p:cTn>
                                        <p:tgtEl>
                                          <p:spTgt spid="6"/>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4"/>
                                        </p:tgtEl>
                                        <p:attrNameLst>
                                          <p:attrName>ppt_x</p:attrName>
                                        </p:attrNameLst>
                                      </p:cBhvr>
                                      <p:tavLst>
                                        <p:tav tm="0">
                                          <p:val>
                                            <p:strVal val="ppt_x"/>
                                          </p:val>
                                        </p:tav>
                                        <p:tav tm="100000">
                                          <p:val>
                                            <p:strVal val="ppt_x"/>
                                          </p:val>
                                        </p:tav>
                                      </p:tavLst>
                                    </p:anim>
                                    <p:anim calcmode="lin" valueType="num">
                                      <p:cBhvr>
                                        <p:cTn id="31" dur="5000"/>
                                        <p:tgtEl>
                                          <p:spTgt spid="4"/>
                                        </p:tgtEl>
                                        <p:attrNameLst>
                                          <p:attrName>ppt_y</p:attrName>
                                        </p:attrNameLst>
                                      </p:cBhvr>
                                      <p:tavLst>
                                        <p:tav tm="0">
                                          <p:val>
                                            <p:strVal val="ppt_y"/>
                                          </p:val>
                                        </p:tav>
                                        <p:tav tm="100000">
                                          <p:val>
                                            <p:strVal val="ppt_y+ppt_h/2"/>
                                          </p:val>
                                        </p:tav>
                                      </p:tavLst>
                                    </p:anim>
                                    <p:anim calcmode="lin" valueType="num">
                                      <p:cBhvr>
                                        <p:cTn id="32" dur="5000"/>
                                        <p:tgtEl>
                                          <p:spTgt spid="4"/>
                                        </p:tgtEl>
                                        <p:attrNameLst>
                                          <p:attrName>ppt_w</p:attrName>
                                        </p:attrNameLst>
                                      </p:cBhvr>
                                      <p:tavLst>
                                        <p:tav tm="0">
                                          <p:val>
                                            <p:strVal val="ppt_w"/>
                                          </p:val>
                                        </p:tav>
                                        <p:tav tm="100000">
                                          <p:val>
                                            <p:strVal val="ppt_w"/>
                                          </p:val>
                                        </p:tav>
                                      </p:tavLst>
                                    </p:anim>
                                    <p:anim calcmode="lin" valueType="num">
                                      <p:cBhvr>
                                        <p:cTn id="33" dur="5000"/>
                                        <p:tgtEl>
                                          <p:spTgt spid="4"/>
                                        </p:tgtEl>
                                        <p:attrNameLst>
                                          <p:attrName>ppt_h</p:attrName>
                                        </p:attrNameLst>
                                      </p:cBhvr>
                                      <p:tavLst>
                                        <p:tav tm="0">
                                          <p:val>
                                            <p:strVal val="ppt_h"/>
                                          </p:val>
                                        </p:tav>
                                        <p:tav tm="100000">
                                          <p:val>
                                            <p:fltVal val="0"/>
                                          </p:val>
                                        </p:tav>
                                      </p:tavLst>
                                    </p:anim>
                                    <p:set>
                                      <p:cBhvr>
                                        <p:cTn id="34" dur="1" fill="hold">
                                          <p:stCondLst>
                                            <p:cond delay="4999"/>
                                          </p:stCondLst>
                                        </p:cTn>
                                        <p:tgtEl>
                                          <p:spTgt spid="4"/>
                                        </p:tgtEl>
                                        <p:attrNameLst>
                                          <p:attrName>style.visibility</p:attrName>
                                        </p:attrNameLst>
                                      </p:cBhvr>
                                      <p:to>
                                        <p:strVal val="hidden"/>
                                      </p:to>
                                    </p:set>
                                  </p:childTnLst>
                                </p:cTn>
                              </p:par>
                              <p:par>
                                <p:cTn id="35" presetID="3" presetClass="entr" presetSubtype="5"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vertical)">
                                      <p:cBhvr>
                                        <p:cTn id="37" dur="5000"/>
                                        <p:tgtEl>
                                          <p:spTgt spid="10"/>
                                        </p:tgtEl>
                                      </p:cBhvr>
                                    </p:animEffect>
                                  </p:childTnLst>
                                </p:cTn>
                              </p:par>
                              <p:par>
                                <p:cTn id="38" presetID="17" presetClass="entr" presetSubtype="1"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0" fill="hold"/>
                                        <p:tgtEl>
                                          <p:spTgt spid="10"/>
                                        </p:tgtEl>
                                        <p:attrNameLst>
                                          <p:attrName>ppt_x</p:attrName>
                                        </p:attrNameLst>
                                      </p:cBhvr>
                                      <p:tavLst>
                                        <p:tav tm="0">
                                          <p:val>
                                            <p:strVal val="#ppt_x"/>
                                          </p:val>
                                        </p:tav>
                                        <p:tav tm="100000">
                                          <p:val>
                                            <p:strVal val="#ppt_x"/>
                                          </p:val>
                                        </p:tav>
                                      </p:tavLst>
                                    </p:anim>
                                    <p:anim calcmode="lin" valueType="num">
                                      <p:cBhvr>
                                        <p:cTn id="41" dur="5000" fill="hold"/>
                                        <p:tgtEl>
                                          <p:spTgt spid="10"/>
                                        </p:tgtEl>
                                        <p:attrNameLst>
                                          <p:attrName>ppt_y</p:attrName>
                                        </p:attrNameLst>
                                      </p:cBhvr>
                                      <p:tavLst>
                                        <p:tav tm="0">
                                          <p:val>
                                            <p:strVal val="#ppt_y-#ppt_h/2"/>
                                          </p:val>
                                        </p:tav>
                                        <p:tav tm="100000">
                                          <p:val>
                                            <p:strVal val="#ppt_y"/>
                                          </p:val>
                                        </p:tav>
                                      </p:tavLst>
                                    </p:anim>
                                    <p:anim calcmode="lin" valueType="num">
                                      <p:cBhvr>
                                        <p:cTn id="42" dur="5000" fill="hold"/>
                                        <p:tgtEl>
                                          <p:spTgt spid="10"/>
                                        </p:tgtEl>
                                        <p:attrNameLst>
                                          <p:attrName>ppt_w</p:attrName>
                                        </p:attrNameLst>
                                      </p:cBhvr>
                                      <p:tavLst>
                                        <p:tav tm="0">
                                          <p:val>
                                            <p:strVal val="#ppt_w"/>
                                          </p:val>
                                        </p:tav>
                                        <p:tav tm="100000">
                                          <p:val>
                                            <p:strVal val="#ppt_w"/>
                                          </p:val>
                                        </p:tav>
                                      </p:tavLst>
                                    </p:anim>
                                    <p:anim calcmode="lin" valueType="num">
                                      <p:cBhvr>
                                        <p:cTn id="43" dur="5000" fill="hold"/>
                                        <p:tgtEl>
                                          <p:spTgt spid="10"/>
                                        </p:tgtEl>
                                        <p:attrNameLst>
                                          <p:attrName>ppt_h</p:attrName>
                                        </p:attrNameLst>
                                      </p:cBhvr>
                                      <p:tavLst>
                                        <p:tav tm="0">
                                          <p:val>
                                            <p:fltVal val="0"/>
                                          </p:val>
                                        </p:tav>
                                        <p:tav tm="100000">
                                          <p:val>
                                            <p:strVal val="#ppt_h"/>
                                          </p:val>
                                        </p:tav>
                                      </p:tavLst>
                                    </p:anim>
                                  </p:childTnLst>
                                </p:cTn>
                              </p:par>
                              <p:par>
                                <p:cTn id="44" presetID="17" presetClass="entr" presetSubtype="8" fill="hold" grpId="0" nodeType="withEffect">
                                  <p:stCondLst>
                                    <p:cond delay="4000"/>
                                  </p:stCondLst>
                                  <p:childTnLst>
                                    <p:set>
                                      <p:cBhvr>
                                        <p:cTn id="45" dur="1" fill="hold">
                                          <p:stCondLst>
                                            <p:cond delay="0"/>
                                          </p:stCondLst>
                                        </p:cTn>
                                        <p:tgtEl>
                                          <p:spTgt spid="12"/>
                                        </p:tgtEl>
                                        <p:attrNameLst>
                                          <p:attrName>style.visibility</p:attrName>
                                        </p:attrNameLst>
                                      </p:cBhvr>
                                      <p:to>
                                        <p:strVal val="visible"/>
                                      </p:to>
                                    </p:set>
                                    <p:anim calcmode="lin" valueType="num">
                                      <p:cBhvr>
                                        <p:cTn id="46" dur="1000" fill="hold"/>
                                        <p:tgtEl>
                                          <p:spTgt spid="12"/>
                                        </p:tgtEl>
                                        <p:attrNameLst>
                                          <p:attrName>ppt_x</p:attrName>
                                        </p:attrNameLst>
                                      </p:cBhvr>
                                      <p:tavLst>
                                        <p:tav tm="0">
                                          <p:val>
                                            <p:strVal val="#ppt_x-#ppt_w/2"/>
                                          </p:val>
                                        </p:tav>
                                        <p:tav tm="100000">
                                          <p:val>
                                            <p:strVal val="#ppt_x"/>
                                          </p:val>
                                        </p:tav>
                                      </p:tavLst>
                                    </p:anim>
                                    <p:anim calcmode="lin" valueType="num">
                                      <p:cBhvr>
                                        <p:cTn id="47" dur="1000" fill="hold"/>
                                        <p:tgtEl>
                                          <p:spTgt spid="12"/>
                                        </p:tgtEl>
                                        <p:attrNameLst>
                                          <p:attrName>ppt_y</p:attrName>
                                        </p:attrNameLst>
                                      </p:cBhvr>
                                      <p:tavLst>
                                        <p:tav tm="0">
                                          <p:val>
                                            <p:strVal val="#ppt_y"/>
                                          </p:val>
                                        </p:tav>
                                        <p:tav tm="100000">
                                          <p:val>
                                            <p:strVal val="#ppt_y"/>
                                          </p:val>
                                        </p:tav>
                                      </p:tavLst>
                                    </p:anim>
                                    <p:anim calcmode="lin" valueType="num">
                                      <p:cBhvr>
                                        <p:cTn id="48" dur="1000" fill="hold"/>
                                        <p:tgtEl>
                                          <p:spTgt spid="12"/>
                                        </p:tgtEl>
                                        <p:attrNameLst>
                                          <p:attrName>ppt_w</p:attrName>
                                        </p:attrNameLst>
                                      </p:cBhvr>
                                      <p:tavLst>
                                        <p:tav tm="0">
                                          <p:val>
                                            <p:fltVal val="0"/>
                                          </p:val>
                                        </p:tav>
                                        <p:tav tm="100000">
                                          <p:val>
                                            <p:strVal val="#ppt_w"/>
                                          </p:val>
                                        </p:tav>
                                      </p:tavLst>
                                    </p:anim>
                                    <p:anim calcmode="lin" valueType="num">
                                      <p:cBhvr>
                                        <p:cTn id="49" dur="1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E:\MIS COSAS\DOCUMENTOS ANA\FLORES\VARIADAS\VARIADAS-3\39338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4 Forma libre"/>
          <p:cNvSpPr/>
          <p:nvPr/>
        </p:nvSpPr>
        <p:spPr>
          <a:xfrm>
            <a:off x="0" y="0"/>
            <a:ext cx="2500298" cy="6858000"/>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643042" h="6858000">
                <a:moveTo>
                  <a:pt x="0" y="6858000"/>
                </a:moveTo>
                <a:lnTo>
                  <a:pt x="0" y="0"/>
                </a:lnTo>
                <a:lnTo>
                  <a:pt x="1643042" y="6858000"/>
                </a:lnTo>
                <a:lnTo>
                  <a:pt x="0" y="6858000"/>
                </a:lnTo>
                <a:close/>
              </a:path>
            </a:pathLst>
          </a:custGeom>
          <a:gradFill flip="none" rotWithShape="1">
            <a:gsLst>
              <a:gs pos="0">
                <a:schemeClr val="bg2">
                  <a:lumMod val="50000"/>
                  <a:tint val="66000"/>
                  <a:satMod val="160000"/>
                  <a:alpha val="0"/>
                </a:schemeClr>
              </a:gs>
              <a:gs pos="50000">
                <a:srgbClr val="00B050"/>
              </a:gs>
              <a:gs pos="100000">
                <a:schemeClr val="bg2">
                  <a:lumMod val="50000"/>
                  <a:tint val="23500"/>
                  <a:satMod val="16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Forma libre"/>
          <p:cNvSpPr/>
          <p:nvPr/>
        </p:nvSpPr>
        <p:spPr>
          <a:xfrm>
            <a:off x="0" y="0"/>
            <a:ext cx="4643406" cy="6858000"/>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 name="connsiteX0" fmla="*/ 1714480 w 3357522"/>
              <a:gd name="connsiteY0" fmla="*/ 6858000 h 6858000"/>
              <a:gd name="connsiteX1" fmla="*/ 0 w 3357522"/>
              <a:gd name="connsiteY1" fmla="*/ 0 h 6858000"/>
              <a:gd name="connsiteX2" fmla="*/ 3357522 w 3357522"/>
              <a:gd name="connsiteY2" fmla="*/ 6858000 h 6858000"/>
              <a:gd name="connsiteX3" fmla="*/ 1714480 w 3357522"/>
              <a:gd name="connsiteY3" fmla="*/ 6858000 h 6858000"/>
              <a:gd name="connsiteX0" fmla="*/ 1714480 w 3357522"/>
              <a:gd name="connsiteY0" fmla="*/ 6858000 h 6858000"/>
              <a:gd name="connsiteX1" fmla="*/ 0 w 3357522"/>
              <a:gd name="connsiteY1" fmla="*/ 0 h 6858000"/>
              <a:gd name="connsiteX2" fmla="*/ 3357522 w 3357522"/>
              <a:gd name="connsiteY2" fmla="*/ 6858000 h 6858000"/>
              <a:gd name="connsiteX3" fmla="*/ 1714480 w 3357522"/>
              <a:gd name="connsiteY3" fmla="*/ 6858000 h 6858000"/>
              <a:gd name="connsiteX0" fmla="*/ 1714480 w 3752528"/>
              <a:gd name="connsiteY0" fmla="*/ 6858000 h 6858000"/>
              <a:gd name="connsiteX1" fmla="*/ 0 w 3752528"/>
              <a:gd name="connsiteY1" fmla="*/ 0 h 6858000"/>
              <a:gd name="connsiteX2" fmla="*/ 3752528 w 3752528"/>
              <a:gd name="connsiteY2" fmla="*/ 6858000 h 6858000"/>
              <a:gd name="connsiteX3" fmla="*/ 1714480 w 3752528"/>
              <a:gd name="connsiteY3" fmla="*/ 6858000 h 6858000"/>
              <a:gd name="connsiteX0" fmla="*/ 2241125 w 4279173"/>
              <a:gd name="connsiteY0" fmla="*/ 6858000 h 6858000"/>
              <a:gd name="connsiteX1" fmla="*/ 0 w 4279173"/>
              <a:gd name="connsiteY1" fmla="*/ 0 h 6858000"/>
              <a:gd name="connsiteX2" fmla="*/ 4279173 w 4279173"/>
              <a:gd name="connsiteY2" fmla="*/ 6858000 h 6858000"/>
              <a:gd name="connsiteX3" fmla="*/ 2241125 w 427917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279173" h="6858000">
                <a:moveTo>
                  <a:pt x="2241125" y="6858000"/>
                </a:moveTo>
                <a:lnTo>
                  <a:pt x="0" y="0"/>
                </a:lnTo>
                <a:lnTo>
                  <a:pt x="4279173" y="6858000"/>
                </a:lnTo>
                <a:lnTo>
                  <a:pt x="2241125" y="6858000"/>
                </a:lnTo>
                <a:close/>
              </a:path>
            </a:pathLst>
          </a:custGeom>
          <a:gradFill flip="none" rotWithShape="1">
            <a:gsLst>
              <a:gs pos="0">
                <a:schemeClr val="bg2">
                  <a:lumMod val="60000"/>
                  <a:lumOff val="40000"/>
                  <a:shade val="30000"/>
                  <a:satMod val="115000"/>
                  <a:alpha val="0"/>
                </a:schemeClr>
              </a:gs>
              <a:gs pos="50000">
                <a:srgbClr val="990099"/>
              </a:gs>
              <a:gs pos="100000">
                <a:schemeClr val="bg2">
                  <a:lumMod val="60000"/>
                  <a:lumOff val="40000"/>
                  <a:shade val="100000"/>
                  <a:satMod val="115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Forma libre"/>
          <p:cNvSpPr/>
          <p:nvPr/>
        </p:nvSpPr>
        <p:spPr>
          <a:xfrm>
            <a:off x="0" y="0"/>
            <a:ext cx="6786578" cy="6858000"/>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 name="connsiteX0" fmla="*/ 4000496 w 5643538"/>
              <a:gd name="connsiteY0" fmla="*/ 6858000 h 6858000"/>
              <a:gd name="connsiteX1" fmla="*/ 0 w 5643538"/>
              <a:gd name="connsiteY1" fmla="*/ 0 h 6858000"/>
              <a:gd name="connsiteX2" fmla="*/ 5643538 w 5643538"/>
              <a:gd name="connsiteY2" fmla="*/ 6858000 h 6858000"/>
              <a:gd name="connsiteX3" fmla="*/ 4000496 w 5643538"/>
              <a:gd name="connsiteY3" fmla="*/ 6858000 h 6858000"/>
              <a:gd name="connsiteX0" fmla="*/ 4000496 w 6357950"/>
              <a:gd name="connsiteY0" fmla="*/ 6858000 h 6858000"/>
              <a:gd name="connsiteX1" fmla="*/ 0 w 6357950"/>
              <a:gd name="connsiteY1" fmla="*/ 0 h 6858000"/>
              <a:gd name="connsiteX2" fmla="*/ 6357950 w 6357950"/>
              <a:gd name="connsiteY2" fmla="*/ 6858000 h 6858000"/>
              <a:gd name="connsiteX3" fmla="*/ 4000496 w 6357950"/>
              <a:gd name="connsiteY3" fmla="*/ 6858000 h 6858000"/>
              <a:gd name="connsiteX0" fmla="*/ 4429092 w 6786546"/>
              <a:gd name="connsiteY0" fmla="*/ 6858000 h 6858000"/>
              <a:gd name="connsiteX1" fmla="*/ 0 w 6786546"/>
              <a:gd name="connsiteY1" fmla="*/ 0 h 6858000"/>
              <a:gd name="connsiteX2" fmla="*/ 6786546 w 6786546"/>
              <a:gd name="connsiteY2" fmla="*/ 6858000 h 6858000"/>
              <a:gd name="connsiteX3" fmla="*/ 4429092 w 6786546"/>
              <a:gd name="connsiteY3" fmla="*/ 6858000 h 6858000"/>
              <a:gd name="connsiteX0" fmla="*/ 4714812 w 7072266"/>
              <a:gd name="connsiteY0" fmla="*/ 6858000 h 6858000"/>
              <a:gd name="connsiteX1" fmla="*/ 0 w 7072266"/>
              <a:gd name="connsiteY1" fmla="*/ 0 h 6858000"/>
              <a:gd name="connsiteX2" fmla="*/ 7072266 w 7072266"/>
              <a:gd name="connsiteY2" fmla="*/ 6858000 h 6858000"/>
              <a:gd name="connsiteX3" fmla="*/ 4714812 w 7072266"/>
              <a:gd name="connsiteY3" fmla="*/ 6858000 h 6858000"/>
              <a:gd name="connsiteX0" fmla="*/ 4643438 w 7072266"/>
              <a:gd name="connsiteY0" fmla="*/ 6858000 h 6858000"/>
              <a:gd name="connsiteX1" fmla="*/ 0 w 7072266"/>
              <a:gd name="connsiteY1" fmla="*/ 0 h 6858000"/>
              <a:gd name="connsiteX2" fmla="*/ 7072266 w 7072266"/>
              <a:gd name="connsiteY2" fmla="*/ 6858000 h 6858000"/>
              <a:gd name="connsiteX3" fmla="*/ 4643438 w 707226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072266" h="6858000">
                <a:moveTo>
                  <a:pt x="4643438" y="6858000"/>
                </a:moveTo>
                <a:lnTo>
                  <a:pt x="0" y="0"/>
                </a:lnTo>
                <a:lnTo>
                  <a:pt x="7072266" y="6858000"/>
                </a:lnTo>
                <a:lnTo>
                  <a:pt x="4643438" y="6858000"/>
                </a:lnTo>
                <a:close/>
              </a:path>
            </a:pathLst>
          </a:custGeom>
          <a:gradFill flip="none" rotWithShape="1">
            <a:gsLst>
              <a:gs pos="0">
                <a:schemeClr val="tx1">
                  <a:lumMod val="75000"/>
                  <a:shade val="30000"/>
                  <a:satMod val="115000"/>
                  <a:alpha val="0"/>
                </a:schemeClr>
              </a:gs>
              <a:gs pos="50000">
                <a:srgbClr val="00B050"/>
              </a:gs>
              <a:gs pos="100000">
                <a:schemeClr val="tx1">
                  <a:lumMod val="75000"/>
                  <a:shade val="100000"/>
                  <a:satMod val="115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Forma libre"/>
          <p:cNvSpPr/>
          <p:nvPr/>
        </p:nvSpPr>
        <p:spPr>
          <a:xfrm>
            <a:off x="0" y="0"/>
            <a:ext cx="9144000" cy="6858000"/>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 name="connsiteX0" fmla="*/ 7500958 w 9144000"/>
              <a:gd name="connsiteY0" fmla="*/ 6858000 h 6858000"/>
              <a:gd name="connsiteX1" fmla="*/ 0 w 9144000"/>
              <a:gd name="connsiteY1" fmla="*/ 0 h 6858000"/>
              <a:gd name="connsiteX2" fmla="*/ 9144000 w 9144000"/>
              <a:gd name="connsiteY2" fmla="*/ 6858000 h 6858000"/>
              <a:gd name="connsiteX3" fmla="*/ 7500958 w 9144000"/>
              <a:gd name="connsiteY3" fmla="*/ 6858000 h 6858000"/>
              <a:gd name="connsiteX0" fmla="*/ 7072330 w 9144000"/>
              <a:gd name="connsiteY0" fmla="*/ 6858000 h 6858000"/>
              <a:gd name="connsiteX1" fmla="*/ 0 w 9144000"/>
              <a:gd name="connsiteY1" fmla="*/ 0 h 6858000"/>
              <a:gd name="connsiteX2" fmla="*/ 9144000 w 9144000"/>
              <a:gd name="connsiteY2" fmla="*/ 6858000 h 6858000"/>
              <a:gd name="connsiteX3" fmla="*/ 7072330 w 9144000"/>
              <a:gd name="connsiteY3" fmla="*/ 6858000 h 6858000"/>
              <a:gd name="connsiteX0" fmla="*/ 6786578 w 9144000"/>
              <a:gd name="connsiteY0" fmla="*/ 6858000 h 6858000"/>
              <a:gd name="connsiteX1" fmla="*/ 0 w 9144000"/>
              <a:gd name="connsiteY1" fmla="*/ 0 h 6858000"/>
              <a:gd name="connsiteX2" fmla="*/ 9144000 w 9144000"/>
              <a:gd name="connsiteY2" fmla="*/ 6858000 h 6858000"/>
              <a:gd name="connsiteX3" fmla="*/ 6786578 w 9144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144000" h="6858000">
                <a:moveTo>
                  <a:pt x="6786578" y="6858000"/>
                </a:moveTo>
                <a:lnTo>
                  <a:pt x="0" y="0"/>
                </a:lnTo>
                <a:lnTo>
                  <a:pt x="9144000" y="6858000"/>
                </a:lnTo>
                <a:lnTo>
                  <a:pt x="6786578" y="6858000"/>
                </a:lnTo>
                <a:close/>
              </a:path>
            </a:pathLst>
          </a:custGeom>
          <a:gradFill flip="none" rotWithShape="1">
            <a:gsLst>
              <a:gs pos="0">
                <a:schemeClr val="bg2">
                  <a:lumMod val="40000"/>
                  <a:lumOff val="60000"/>
                  <a:shade val="30000"/>
                  <a:satMod val="115000"/>
                  <a:alpha val="0"/>
                </a:schemeClr>
              </a:gs>
              <a:gs pos="50000">
                <a:srgbClr val="990099"/>
              </a:gs>
              <a:gs pos="100000">
                <a:schemeClr val="bg2">
                  <a:lumMod val="40000"/>
                  <a:lumOff val="60000"/>
                  <a:shade val="100000"/>
                  <a:satMod val="115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Forma libre"/>
          <p:cNvSpPr/>
          <p:nvPr/>
        </p:nvSpPr>
        <p:spPr>
          <a:xfrm>
            <a:off x="0" y="0"/>
            <a:ext cx="9144000" cy="6858000"/>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 name="connsiteX0" fmla="*/ 7500958 w 9144000"/>
              <a:gd name="connsiteY0" fmla="*/ 5572092 h 5572092"/>
              <a:gd name="connsiteX1" fmla="*/ 0 w 9144000"/>
              <a:gd name="connsiteY1" fmla="*/ 0 h 5572092"/>
              <a:gd name="connsiteX2" fmla="*/ 9144000 w 9144000"/>
              <a:gd name="connsiteY2" fmla="*/ 5572092 h 5572092"/>
              <a:gd name="connsiteX3" fmla="*/ 7500958 w 9144000"/>
              <a:gd name="connsiteY3" fmla="*/ 5572092 h 5572092"/>
              <a:gd name="connsiteX0" fmla="*/ 9144000 w 9144000"/>
              <a:gd name="connsiteY0" fmla="*/ 6858000 h 6858000"/>
              <a:gd name="connsiteX1" fmla="*/ 0 w 9144000"/>
              <a:gd name="connsiteY1" fmla="*/ 0 h 6858000"/>
              <a:gd name="connsiteX2" fmla="*/ 9144000 w 9144000"/>
              <a:gd name="connsiteY2" fmla="*/ 5572092 h 6858000"/>
              <a:gd name="connsiteX3" fmla="*/ 9144000 w 9144000"/>
              <a:gd name="connsiteY3" fmla="*/ 6858000 h 6858000"/>
              <a:gd name="connsiteX0" fmla="*/ 9144000 w 9144000"/>
              <a:gd name="connsiteY0" fmla="*/ 6858000 h 6858000"/>
              <a:gd name="connsiteX1" fmla="*/ 0 w 9144000"/>
              <a:gd name="connsiteY1" fmla="*/ 0 h 6858000"/>
              <a:gd name="connsiteX2" fmla="*/ 9144000 w 9144000"/>
              <a:gd name="connsiteY2" fmla="*/ 4929198 h 6858000"/>
              <a:gd name="connsiteX3" fmla="*/ 9144000 w 9144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144000" h="6858000">
                <a:moveTo>
                  <a:pt x="9144000" y="6858000"/>
                </a:moveTo>
                <a:lnTo>
                  <a:pt x="0" y="0"/>
                </a:lnTo>
                <a:lnTo>
                  <a:pt x="9144000" y="4929198"/>
                </a:lnTo>
                <a:lnTo>
                  <a:pt x="9144000" y="6858000"/>
                </a:lnTo>
                <a:close/>
              </a:path>
            </a:pathLst>
          </a:custGeom>
          <a:gradFill flip="none" rotWithShape="1">
            <a:gsLst>
              <a:gs pos="0">
                <a:schemeClr val="bg2">
                  <a:lumMod val="40000"/>
                  <a:lumOff val="60000"/>
                  <a:shade val="30000"/>
                  <a:satMod val="115000"/>
                  <a:alpha val="0"/>
                </a:schemeClr>
              </a:gs>
              <a:gs pos="50000">
                <a:srgbClr val="990099"/>
              </a:gs>
              <a:gs pos="100000">
                <a:schemeClr val="bg2">
                  <a:lumMod val="40000"/>
                  <a:lumOff val="6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Forma libre"/>
          <p:cNvSpPr/>
          <p:nvPr/>
        </p:nvSpPr>
        <p:spPr>
          <a:xfrm>
            <a:off x="0" y="0"/>
            <a:ext cx="9144000" cy="5000636"/>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 name="connsiteX0" fmla="*/ 7500958 w 9144000"/>
              <a:gd name="connsiteY0" fmla="*/ 4071894 h 4071894"/>
              <a:gd name="connsiteX1" fmla="*/ 0 w 9144000"/>
              <a:gd name="connsiteY1" fmla="*/ 0 h 4071894"/>
              <a:gd name="connsiteX2" fmla="*/ 9144000 w 9144000"/>
              <a:gd name="connsiteY2" fmla="*/ 4071894 h 4071894"/>
              <a:gd name="connsiteX3" fmla="*/ 7500958 w 9144000"/>
              <a:gd name="connsiteY3" fmla="*/ 4071894 h 4071894"/>
              <a:gd name="connsiteX0" fmla="*/ 9144000 w 9144000"/>
              <a:gd name="connsiteY0" fmla="*/ 5000636 h 5000636"/>
              <a:gd name="connsiteX1" fmla="*/ 0 w 9144000"/>
              <a:gd name="connsiteY1" fmla="*/ 0 h 5000636"/>
              <a:gd name="connsiteX2" fmla="*/ 9144000 w 9144000"/>
              <a:gd name="connsiteY2" fmla="*/ 4071894 h 5000636"/>
              <a:gd name="connsiteX3" fmla="*/ 9144000 w 9144000"/>
              <a:gd name="connsiteY3" fmla="*/ 5000636 h 5000636"/>
              <a:gd name="connsiteX0" fmla="*/ 9144000 w 9144000"/>
              <a:gd name="connsiteY0" fmla="*/ 5000636 h 5000636"/>
              <a:gd name="connsiteX1" fmla="*/ 0 w 9144000"/>
              <a:gd name="connsiteY1" fmla="*/ 0 h 5000636"/>
              <a:gd name="connsiteX2" fmla="*/ 9144000 w 9144000"/>
              <a:gd name="connsiteY2" fmla="*/ 3286124 h 5000636"/>
              <a:gd name="connsiteX3" fmla="*/ 9144000 w 9144000"/>
              <a:gd name="connsiteY3" fmla="*/ 5000636 h 5000636"/>
            </a:gdLst>
            <a:ahLst/>
            <a:cxnLst>
              <a:cxn ang="0">
                <a:pos x="connsiteX0" y="connsiteY0"/>
              </a:cxn>
              <a:cxn ang="0">
                <a:pos x="connsiteX1" y="connsiteY1"/>
              </a:cxn>
              <a:cxn ang="0">
                <a:pos x="connsiteX2" y="connsiteY2"/>
              </a:cxn>
              <a:cxn ang="0">
                <a:pos x="connsiteX3" y="connsiteY3"/>
              </a:cxn>
            </a:cxnLst>
            <a:rect l="l" t="t" r="r" b="b"/>
            <a:pathLst>
              <a:path w="9144000" h="5000636">
                <a:moveTo>
                  <a:pt x="9144000" y="5000636"/>
                </a:moveTo>
                <a:lnTo>
                  <a:pt x="0" y="0"/>
                </a:lnTo>
                <a:lnTo>
                  <a:pt x="9144000" y="3286124"/>
                </a:lnTo>
                <a:lnTo>
                  <a:pt x="9144000" y="5000636"/>
                </a:lnTo>
                <a:close/>
              </a:path>
            </a:pathLst>
          </a:custGeom>
          <a:gradFill flip="none" rotWithShape="1">
            <a:gsLst>
              <a:gs pos="0">
                <a:schemeClr val="tx1">
                  <a:lumMod val="75000"/>
                  <a:shade val="30000"/>
                  <a:satMod val="115000"/>
                  <a:alpha val="3000"/>
                </a:schemeClr>
              </a:gs>
              <a:gs pos="50000">
                <a:srgbClr val="00B050"/>
              </a:gs>
              <a:gs pos="100000">
                <a:schemeClr val="tx1">
                  <a:lumMod val="75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Forma libre"/>
          <p:cNvSpPr/>
          <p:nvPr/>
        </p:nvSpPr>
        <p:spPr>
          <a:xfrm>
            <a:off x="0" y="0"/>
            <a:ext cx="9144000" cy="3286124"/>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 name="connsiteX0" fmla="*/ 7500958 w 9144000"/>
              <a:gd name="connsiteY0" fmla="*/ 3429000 h 3429000"/>
              <a:gd name="connsiteX1" fmla="*/ 0 w 9144000"/>
              <a:gd name="connsiteY1" fmla="*/ 0 h 3429000"/>
              <a:gd name="connsiteX2" fmla="*/ 9144000 w 9144000"/>
              <a:gd name="connsiteY2" fmla="*/ 3429000 h 3429000"/>
              <a:gd name="connsiteX3" fmla="*/ 7500958 w 9144000"/>
              <a:gd name="connsiteY3" fmla="*/ 3429000 h 3429000"/>
              <a:gd name="connsiteX0" fmla="*/ 7500958 w 9144000"/>
              <a:gd name="connsiteY0" fmla="*/ 3429000 h 3429000"/>
              <a:gd name="connsiteX1" fmla="*/ 0 w 9144000"/>
              <a:gd name="connsiteY1" fmla="*/ 0 h 3429000"/>
              <a:gd name="connsiteX2" fmla="*/ 9144000 w 9144000"/>
              <a:gd name="connsiteY2" fmla="*/ 1714488 h 3429000"/>
              <a:gd name="connsiteX3" fmla="*/ 7500958 w 9144000"/>
              <a:gd name="connsiteY3" fmla="*/ 3429000 h 3429000"/>
              <a:gd name="connsiteX0" fmla="*/ 9144000 w 9144000"/>
              <a:gd name="connsiteY0" fmla="*/ 3286124 h 3286124"/>
              <a:gd name="connsiteX1" fmla="*/ 0 w 9144000"/>
              <a:gd name="connsiteY1" fmla="*/ 0 h 3286124"/>
              <a:gd name="connsiteX2" fmla="*/ 9144000 w 9144000"/>
              <a:gd name="connsiteY2" fmla="*/ 1714488 h 3286124"/>
              <a:gd name="connsiteX3" fmla="*/ 9144000 w 9144000"/>
              <a:gd name="connsiteY3" fmla="*/ 3286124 h 3286124"/>
            </a:gdLst>
            <a:ahLst/>
            <a:cxnLst>
              <a:cxn ang="0">
                <a:pos x="connsiteX0" y="connsiteY0"/>
              </a:cxn>
              <a:cxn ang="0">
                <a:pos x="connsiteX1" y="connsiteY1"/>
              </a:cxn>
              <a:cxn ang="0">
                <a:pos x="connsiteX2" y="connsiteY2"/>
              </a:cxn>
              <a:cxn ang="0">
                <a:pos x="connsiteX3" y="connsiteY3"/>
              </a:cxn>
            </a:cxnLst>
            <a:rect l="l" t="t" r="r" b="b"/>
            <a:pathLst>
              <a:path w="9144000" h="3286124">
                <a:moveTo>
                  <a:pt x="9144000" y="3286124"/>
                </a:moveTo>
                <a:lnTo>
                  <a:pt x="0" y="0"/>
                </a:lnTo>
                <a:lnTo>
                  <a:pt x="9144000" y="1714488"/>
                </a:lnTo>
                <a:lnTo>
                  <a:pt x="9144000" y="3286124"/>
                </a:lnTo>
                <a:close/>
              </a:path>
            </a:pathLst>
          </a:custGeom>
          <a:gradFill flip="none" rotWithShape="1">
            <a:gsLst>
              <a:gs pos="0">
                <a:schemeClr val="bg2">
                  <a:lumMod val="60000"/>
                  <a:lumOff val="40000"/>
                  <a:shade val="30000"/>
                  <a:satMod val="115000"/>
                  <a:alpha val="0"/>
                </a:schemeClr>
              </a:gs>
              <a:gs pos="50000">
                <a:srgbClr val="8F2582"/>
              </a:gs>
              <a:gs pos="100000">
                <a:schemeClr val="bg2">
                  <a:lumMod val="60000"/>
                  <a:lumOff val="40000"/>
                  <a:shade val="100000"/>
                  <a:satMod val="115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Forma libre"/>
          <p:cNvSpPr/>
          <p:nvPr/>
        </p:nvSpPr>
        <p:spPr>
          <a:xfrm>
            <a:off x="0" y="0"/>
            <a:ext cx="9144000" cy="1785926"/>
          </a:xfrm>
          <a:custGeom>
            <a:avLst/>
            <a:gdLst>
              <a:gd name="connsiteX0" fmla="*/ 0 w 1643042"/>
              <a:gd name="connsiteY0" fmla="*/ 6858000 h 6858000"/>
              <a:gd name="connsiteX1" fmla="*/ 0 w 1643042"/>
              <a:gd name="connsiteY1" fmla="*/ 0 h 6858000"/>
              <a:gd name="connsiteX2" fmla="*/ 1643042 w 1643042"/>
              <a:gd name="connsiteY2" fmla="*/ 6858000 h 6858000"/>
              <a:gd name="connsiteX3" fmla="*/ 0 w 1643042"/>
              <a:gd name="connsiteY3" fmla="*/ 6858000 h 6858000"/>
              <a:gd name="connsiteX0" fmla="*/ 4429156 w 6072198"/>
              <a:gd name="connsiteY0" fmla="*/ 5786430 h 5786430"/>
              <a:gd name="connsiteX1" fmla="*/ 0 w 6072198"/>
              <a:gd name="connsiteY1" fmla="*/ 0 h 5786430"/>
              <a:gd name="connsiteX2" fmla="*/ 6072198 w 6072198"/>
              <a:gd name="connsiteY2" fmla="*/ 5786430 h 5786430"/>
              <a:gd name="connsiteX3" fmla="*/ 4429156 w 6072198"/>
              <a:gd name="connsiteY3" fmla="*/ 5786430 h 5786430"/>
              <a:gd name="connsiteX0" fmla="*/ 4429156 w 8143900"/>
              <a:gd name="connsiteY0" fmla="*/ 5786430 h 5786430"/>
              <a:gd name="connsiteX1" fmla="*/ 0 w 8143900"/>
              <a:gd name="connsiteY1" fmla="*/ 0 h 5786430"/>
              <a:gd name="connsiteX2" fmla="*/ 8143900 w 8143900"/>
              <a:gd name="connsiteY2" fmla="*/ 357214 h 5786430"/>
              <a:gd name="connsiteX3" fmla="*/ 4429156 w 8143900"/>
              <a:gd name="connsiteY3" fmla="*/ 5786430 h 5786430"/>
              <a:gd name="connsiteX0" fmla="*/ 8143900 w 8143900"/>
              <a:gd name="connsiteY0" fmla="*/ 2143140 h 2143140"/>
              <a:gd name="connsiteX1" fmla="*/ 0 w 8143900"/>
              <a:gd name="connsiteY1" fmla="*/ 0 h 2143140"/>
              <a:gd name="connsiteX2" fmla="*/ 8143900 w 8143900"/>
              <a:gd name="connsiteY2" fmla="*/ 357214 h 2143140"/>
              <a:gd name="connsiteX3" fmla="*/ 8143900 w 8143900"/>
              <a:gd name="connsiteY3" fmla="*/ 2143140 h 2143140"/>
              <a:gd name="connsiteX0" fmla="*/ 9144000 w 9144000"/>
              <a:gd name="connsiteY0" fmla="*/ 1785926 h 1785926"/>
              <a:gd name="connsiteX1" fmla="*/ 0 w 9144000"/>
              <a:gd name="connsiteY1" fmla="*/ 0 h 1785926"/>
              <a:gd name="connsiteX2" fmla="*/ 9144000 w 9144000"/>
              <a:gd name="connsiteY2" fmla="*/ 0 h 1785926"/>
              <a:gd name="connsiteX3" fmla="*/ 9144000 w 9144000"/>
              <a:gd name="connsiteY3" fmla="*/ 1785926 h 1785926"/>
            </a:gdLst>
            <a:ahLst/>
            <a:cxnLst>
              <a:cxn ang="0">
                <a:pos x="connsiteX0" y="connsiteY0"/>
              </a:cxn>
              <a:cxn ang="0">
                <a:pos x="connsiteX1" y="connsiteY1"/>
              </a:cxn>
              <a:cxn ang="0">
                <a:pos x="connsiteX2" y="connsiteY2"/>
              </a:cxn>
              <a:cxn ang="0">
                <a:pos x="connsiteX3" y="connsiteY3"/>
              </a:cxn>
            </a:cxnLst>
            <a:rect l="l" t="t" r="r" b="b"/>
            <a:pathLst>
              <a:path w="9144000" h="1785926">
                <a:moveTo>
                  <a:pt x="9144000" y="1785926"/>
                </a:moveTo>
                <a:lnTo>
                  <a:pt x="0" y="0"/>
                </a:lnTo>
                <a:lnTo>
                  <a:pt x="9144000" y="0"/>
                </a:lnTo>
                <a:lnTo>
                  <a:pt x="9144000" y="1785926"/>
                </a:lnTo>
                <a:close/>
              </a:path>
            </a:pathLst>
          </a:custGeom>
          <a:gradFill flip="none" rotWithShape="1">
            <a:gsLst>
              <a:gs pos="0">
                <a:schemeClr val="bg2">
                  <a:lumMod val="50000"/>
                  <a:tint val="66000"/>
                  <a:satMod val="160000"/>
                  <a:alpha val="0"/>
                </a:schemeClr>
              </a:gs>
              <a:gs pos="50000">
                <a:srgbClr val="00B050"/>
              </a:gs>
              <a:gs pos="100000">
                <a:schemeClr val="bg2">
                  <a:lumMod val="50000"/>
                  <a:tint val="23500"/>
                  <a:satMod val="160000"/>
                </a:scheme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5" name="14 CuadroTexto"/>
          <p:cNvSpPr txBox="1"/>
          <p:nvPr/>
        </p:nvSpPr>
        <p:spPr>
          <a:xfrm>
            <a:off x="357188" y="3714750"/>
            <a:ext cx="4929187" cy="2554288"/>
          </a:xfrm>
          <a:prstGeom prst="rect">
            <a:avLst/>
          </a:prstGeom>
          <a:noFill/>
        </p:spPr>
        <p:txBody>
          <a:bodyPr>
            <a:spAutoFit/>
          </a:bodyPr>
          <a:lstStyle/>
          <a:p>
            <a:pPr fontAlgn="auto">
              <a:spcBef>
                <a:spcPts val="0"/>
              </a:spcBef>
              <a:spcAft>
                <a:spcPts val="0"/>
              </a:spcAft>
              <a:defRPr/>
            </a:pPr>
            <a:r>
              <a:rPr lang="es-CL" sz="3200" dirty="0">
                <a:solidFill>
                  <a:srgbClr val="00B050"/>
                </a:solidFill>
                <a:effectLst>
                  <a:outerShdw blurRad="38100" dist="38100" dir="2700000" algn="tl">
                    <a:srgbClr val="000000">
                      <a:alpha val="43137"/>
                    </a:srgbClr>
                  </a:outerShdw>
                </a:effectLst>
                <a:latin typeface="Monotype Corsiva" pitchFamily="66" charset="0"/>
              </a:rPr>
              <a:t>Cuando la mirada y el silencio se encuentran, se abrazan, quieren hacer el instante eterno, y detienen el tiempo... está naciendo el amor…</a:t>
            </a:r>
          </a:p>
        </p:txBody>
      </p:sp>
    </p:spTree>
  </p:cSld>
  <p:clrMapOvr>
    <a:masterClrMapping/>
  </p:clrMapOvr>
  <p:transition advTm="1378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2" fill="hold" nodeType="withEffect">
                                  <p:stCondLst>
                                    <p:cond delay="0"/>
                                  </p:stCondLst>
                                  <p:childTnLst>
                                    <p:animEffect transition="out" filter="wipe(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2" presetClass="exit" presetSubtype="2" fill="hold" nodeType="withEffect">
                                  <p:stCondLst>
                                    <p:cond delay="0"/>
                                  </p:stCondLst>
                                  <p:childTnLst>
                                    <p:animEffect transition="out" filter="wipe(righ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2" presetClass="exit" presetSubtype="2" fill="hold" nodeType="withEffect">
                                  <p:stCondLst>
                                    <p:cond delay="0"/>
                                  </p:stCondLst>
                                  <p:childTnLst>
                                    <p:animEffect transition="out" filter="wipe(righ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2" presetClass="exit" presetSubtype="2" fill="hold" nodeType="withEffect">
                                  <p:stCondLst>
                                    <p:cond delay="0"/>
                                  </p:stCondLst>
                                  <p:childTnLst>
                                    <p:animEffect transition="out" filter="wipe(righ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22" presetClass="exit" presetSubtype="4" fill="hold" nodeType="withEffect">
                                  <p:stCondLst>
                                    <p:cond delay="0"/>
                                  </p:stCondLst>
                                  <p:childTnLst>
                                    <p:animEffect transition="out" filter="wipe(down)">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22" presetClass="exit" presetSubtype="4" fill="hold" nodeType="withEffect">
                                  <p:stCondLst>
                                    <p:cond delay="0"/>
                                  </p:stCondLst>
                                  <p:childTnLst>
                                    <p:animEffect transition="out" filter="wipe(down)">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22" presetClass="exit" presetSubtype="4" fill="hold" nodeType="withEffect">
                                  <p:stCondLst>
                                    <p:cond delay="0"/>
                                  </p:stCondLst>
                                  <p:childTnLst>
                                    <p:animEffect transition="out" filter="wipe(down)">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22" presetClass="exit" presetSubtype="4" fill="hold" nodeType="withEffect">
                                  <p:stCondLst>
                                    <p:cond delay="0"/>
                                  </p:stCondLst>
                                  <p:childTnLst>
                                    <p:animEffect transition="out" filter="wipe(down)">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17" presetClass="entr" presetSubtype="2" fill="hold" grpId="0" nodeType="withEffect">
                                  <p:stCondLst>
                                    <p:cond delay="20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3000" fill="hold"/>
                                        <p:tgtEl>
                                          <p:spTgt spid="15"/>
                                        </p:tgtEl>
                                        <p:attrNameLst>
                                          <p:attrName>ppt_x</p:attrName>
                                        </p:attrNameLst>
                                      </p:cBhvr>
                                      <p:tavLst>
                                        <p:tav tm="0">
                                          <p:val>
                                            <p:strVal val="#ppt_x+#ppt_w/2"/>
                                          </p:val>
                                        </p:tav>
                                        <p:tav tm="100000">
                                          <p:val>
                                            <p:strVal val="#ppt_x"/>
                                          </p:val>
                                        </p:tav>
                                      </p:tavLst>
                                    </p:anim>
                                    <p:anim calcmode="lin" valueType="num">
                                      <p:cBhvr>
                                        <p:cTn id="32" dur="3000" fill="hold"/>
                                        <p:tgtEl>
                                          <p:spTgt spid="15"/>
                                        </p:tgtEl>
                                        <p:attrNameLst>
                                          <p:attrName>ppt_y</p:attrName>
                                        </p:attrNameLst>
                                      </p:cBhvr>
                                      <p:tavLst>
                                        <p:tav tm="0">
                                          <p:val>
                                            <p:strVal val="#ppt_y"/>
                                          </p:val>
                                        </p:tav>
                                        <p:tav tm="100000">
                                          <p:val>
                                            <p:strVal val="#ppt_y"/>
                                          </p:val>
                                        </p:tav>
                                      </p:tavLst>
                                    </p:anim>
                                    <p:anim calcmode="lin" valueType="num">
                                      <p:cBhvr>
                                        <p:cTn id="33" dur="3000" fill="hold"/>
                                        <p:tgtEl>
                                          <p:spTgt spid="15"/>
                                        </p:tgtEl>
                                        <p:attrNameLst>
                                          <p:attrName>ppt_w</p:attrName>
                                        </p:attrNameLst>
                                      </p:cBhvr>
                                      <p:tavLst>
                                        <p:tav tm="0">
                                          <p:val>
                                            <p:fltVal val="0"/>
                                          </p:val>
                                        </p:tav>
                                        <p:tav tm="100000">
                                          <p:val>
                                            <p:strVal val="#ppt_w"/>
                                          </p:val>
                                        </p:tav>
                                      </p:tavLst>
                                    </p:anim>
                                    <p:anim calcmode="lin" valueType="num">
                                      <p:cBhvr>
                                        <p:cTn id="34" dur="3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6858000"/>
          </a:xfrm>
          <a:prstGeom prst="rect">
            <a:avLst/>
          </a:prstGeom>
          <a:gradFill>
            <a:gsLst>
              <a:gs pos="68000">
                <a:schemeClr val="bg1">
                  <a:alpha val="0"/>
                </a:schemeClr>
              </a:gs>
              <a:gs pos="0">
                <a:srgbClr val="FF0000"/>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9" name="Picture 3" descr="E:\MIS COSAS\DOCUMENTOS ANA\FLORES\VARIADAS\VARIADAS-4\2396.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Flecha izquierda y arriba"/>
          <p:cNvSpPr/>
          <p:nvPr/>
        </p:nvSpPr>
        <p:spPr>
          <a:xfrm rot="16200000">
            <a:off x="5143506" y="571479"/>
            <a:ext cx="2214575" cy="2357452"/>
          </a:xfrm>
          <a:prstGeom prst="leftUpArrow">
            <a:avLst>
              <a:gd name="adj1" fmla="val 9817"/>
              <a:gd name="adj2" fmla="val 25000"/>
              <a:gd name="adj3" fmla="val 25000"/>
            </a:avLst>
          </a:prstGeom>
          <a:solidFill>
            <a:srgbClr val="FF0000"/>
          </a:solidFill>
          <a:ln>
            <a:noFill/>
          </a:ln>
          <a:scene3d>
            <a:camera prst="orthographicFront"/>
            <a:lightRig rig="flood" dir="t"/>
          </a:scene3d>
          <a:sp3d>
            <a:bevelT w="1333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Flecha izquierda y arriba"/>
          <p:cNvSpPr/>
          <p:nvPr/>
        </p:nvSpPr>
        <p:spPr>
          <a:xfrm rot="16200000" flipV="1">
            <a:off x="1500165" y="500043"/>
            <a:ext cx="2357456" cy="2500329"/>
          </a:xfrm>
          <a:prstGeom prst="leftUpArrow">
            <a:avLst>
              <a:gd name="adj1" fmla="val 10085"/>
              <a:gd name="adj2" fmla="val 25000"/>
              <a:gd name="adj3" fmla="val 25000"/>
            </a:avLst>
          </a:prstGeom>
          <a:solidFill>
            <a:srgbClr val="FF0000"/>
          </a:solidFill>
          <a:ln>
            <a:noFill/>
          </a:ln>
          <a:scene3d>
            <a:camera prst="orthographicFront"/>
            <a:lightRig rig="flood" dir="t"/>
          </a:scene3d>
          <a:sp3d>
            <a:bevelT w="1333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lecha izquierda y arriba"/>
          <p:cNvSpPr/>
          <p:nvPr/>
        </p:nvSpPr>
        <p:spPr>
          <a:xfrm>
            <a:off x="5072066" y="3929066"/>
            <a:ext cx="2357454" cy="2178857"/>
          </a:xfrm>
          <a:prstGeom prst="leftUpArrow">
            <a:avLst>
              <a:gd name="adj1" fmla="val 9817"/>
              <a:gd name="adj2" fmla="val 25000"/>
              <a:gd name="adj3" fmla="val 25000"/>
            </a:avLst>
          </a:prstGeom>
          <a:solidFill>
            <a:srgbClr val="FF0000"/>
          </a:solidFill>
          <a:ln>
            <a:noFill/>
          </a:ln>
          <a:scene3d>
            <a:camera prst="orthographicFront"/>
            <a:lightRig rig="flood" dir="t"/>
          </a:scene3d>
          <a:sp3d>
            <a:bevelT w="1333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Flecha izquierda y arriba"/>
          <p:cNvSpPr/>
          <p:nvPr/>
        </p:nvSpPr>
        <p:spPr>
          <a:xfrm rot="5400000">
            <a:off x="1464449" y="3679033"/>
            <a:ext cx="2428890" cy="2500331"/>
          </a:xfrm>
          <a:prstGeom prst="leftUpArrow">
            <a:avLst>
              <a:gd name="adj1" fmla="val 9818"/>
              <a:gd name="adj2" fmla="val 25000"/>
              <a:gd name="adj3" fmla="val 26665"/>
            </a:avLst>
          </a:prstGeom>
          <a:solidFill>
            <a:srgbClr val="FF0000"/>
          </a:solidFill>
          <a:ln>
            <a:noFill/>
          </a:ln>
          <a:scene3d>
            <a:camera prst="orthographicFront"/>
            <a:lightRig rig="flood" dir="t"/>
          </a:scene3d>
          <a:sp3d>
            <a:bevelT w="1333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CuadroTexto"/>
          <p:cNvSpPr txBox="1"/>
          <p:nvPr/>
        </p:nvSpPr>
        <p:spPr>
          <a:xfrm>
            <a:off x="285750" y="3429000"/>
            <a:ext cx="4643438" cy="2062163"/>
          </a:xfrm>
          <a:prstGeom prst="rect">
            <a:avLst/>
          </a:prstGeom>
          <a:noFill/>
        </p:spPr>
        <p:txBody>
          <a:bodyPr>
            <a:spAutoFit/>
          </a:bodyPr>
          <a:lstStyle/>
          <a:p>
            <a:pPr fontAlgn="auto">
              <a:spcBef>
                <a:spcPts val="0"/>
              </a:spcBef>
              <a:spcAft>
                <a:spcPts val="0"/>
              </a:spcAft>
              <a:defRPr/>
            </a:pPr>
            <a:r>
              <a:rPr lang="es-CL" sz="3200" dirty="0">
                <a:effectLst>
                  <a:outerShdw blurRad="38100" dist="38100" dir="2700000" algn="tl">
                    <a:srgbClr val="000000">
                      <a:alpha val="43137"/>
                    </a:srgbClr>
                  </a:outerShdw>
                </a:effectLst>
                <a:latin typeface="Monotype Corsiva" pitchFamily="66" charset="0"/>
              </a:rPr>
              <a:t>La esperanza es como el sol, el cual, mientras viajamos hacía él, proyecta detrás de nosotros la sombra de nuestra carga.</a:t>
            </a:r>
          </a:p>
        </p:txBody>
      </p:sp>
    </p:spTree>
  </p:cSld>
  <p:clrMapOvr>
    <a:masterClrMapping/>
  </p:clrMapOvr>
  <p:transition spd="slow" advTm="16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0"/>
                                        <p:tgtEl>
                                          <p:spTgt spid="8"/>
                                        </p:tgtEl>
                                      </p:cBhvr>
                                    </p:animEffect>
                                  </p:childTnLst>
                                </p:cTn>
                              </p:par>
                              <p:par>
                                <p:cTn id="8" presetID="8" presetClass="emph" presetSubtype="0" fill="hold" nodeType="withEffect">
                                  <p:stCondLst>
                                    <p:cond delay="0"/>
                                  </p:stCondLst>
                                  <p:childTnLst>
                                    <p:animRot by="-10800000">
                                      <p:cBhvr>
                                        <p:cTn id="9" dur="3000" fill="hold"/>
                                        <p:tgtEl>
                                          <p:spTgt spid="4"/>
                                        </p:tgtEl>
                                        <p:attrNameLst>
                                          <p:attrName>r</p:attrName>
                                        </p:attrNameLst>
                                      </p:cBhvr>
                                    </p:animRot>
                                  </p:childTnLst>
                                </p:cTn>
                              </p:par>
                              <p:par>
                                <p:cTn id="10" presetID="8" presetClass="emph" presetSubtype="0" fill="hold" nodeType="withEffect">
                                  <p:stCondLst>
                                    <p:cond delay="0"/>
                                  </p:stCondLst>
                                  <p:childTnLst>
                                    <p:animRot by="-10800000">
                                      <p:cBhvr>
                                        <p:cTn id="11" dur="3000" fill="hold"/>
                                        <p:tgtEl>
                                          <p:spTgt spid="3"/>
                                        </p:tgtEl>
                                        <p:attrNameLst>
                                          <p:attrName>r</p:attrName>
                                        </p:attrNameLst>
                                      </p:cBhvr>
                                    </p:animRot>
                                  </p:childTnLst>
                                </p:cTn>
                              </p:par>
                              <p:par>
                                <p:cTn id="12" presetID="8" presetClass="emph" presetSubtype="0" fill="hold" nodeType="withEffect">
                                  <p:stCondLst>
                                    <p:cond delay="0"/>
                                  </p:stCondLst>
                                  <p:childTnLst>
                                    <p:animRot by="10800000">
                                      <p:cBhvr>
                                        <p:cTn id="13" dur="3000" fill="hold"/>
                                        <p:tgtEl>
                                          <p:spTgt spid="5"/>
                                        </p:tgtEl>
                                        <p:attrNameLst>
                                          <p:attrName>r</p:attrName>
                                        </p:attrNameLst>
                                      </p:cBhvr>
                                    </p:animRot>
                                  </p:childTnLst>
                                </p:cTn>
                              </p:par>
                              <p:par>
                                <p:cTn id="14" presetID="8" presetClass="emph" presetSubtype="0" fill="hold" nodeType="withEffect">
                                  <p:stCondLst>
                                    <p:cond delay="0"/>
                                  </p:stCondLst>
                                  <p:childTnLst>
                                    <p:animRot by="10800000">
                                      <p:cBhvr>
                                        <p:cTn id="15" dur="3000" fill="hold"/>
                                        <p:tgtEl>
                                          <p:spTgt spid="2"/>
                                        </p:tgtEl>
                                        <p:attrNameLst>
                                          <p:attrName>r</p:attrName>
                                        </p:attrNameLst>
                                      </p:cBhvr>
                                    </p:animRot>
                                  </p:childTnLst>
                                </p:cTn>
                              </p:par>
                            </p:childTnLst>
                          </p:cTn>
                        </p:par>
                        <p:par>
                          <p:cTn id="16" fill="hold">
                            <p:stCondLst>
                              <p:cond delay="5000"/>
                            </p:stCondLst>
                            <p:childTnLst>
                              <p:par>
                                <p:cTn id="17" presetID="2" presetClass="exit" presetSubtype="9" fill="hold" nodeType="after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0-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12" fill="hold" nodeType="withEffect">
                                  <p:stCondLst>
                                    <p:cond delay="0"/>
                                  </p:stCondLst>
                                  <p:childTnLst>
                                    <p:anim calcmode="lin" valueType="num">
                                      <p:cBhvr additive="base">
                                        <p:cTn id="22" dur="5000"/>
                                        <p:tgtEl>
                                          <p:spTgt spid="2"/>
                                        </p:tgtEl>
                                        <p:attrNameLst>
                                          <p:attrName>ppt_x</p:attrName>
                                        </p:attrNameLst>
                                      </p:cBhvr>
                                      <p:tavLst>
                                        <p:tav tm="0">
                                          <p:val>
                                            <p:strVal val="ppt_x"/>
                                          </p:val>
                                        </p:tav>
                                        <p:tav tm="100000">
                                          <p:val>
                                            <p:strVal val="0-ppt_w/2"/>
                                          </p:val>
                                        </p:tav>
                                      </p:tavLst>
                                    </p:anim>
                                    <p:anim calcmode="lin" valueType="num">
                                      <p:cBhvr additive="base">
                                        <p:cTn id="23" dur="5000"/>
                                        <p:tgtEl>
                                          <p:spTgt spid="2"/>
                                        </p:tgtEl>
                                        <p:attrNameLst>
                                          <p:attrName>ppt_y</p:attrName>
                                        </p:attrNameLst>
                                      </p:cBhvr>
                                      <p:tavLst>
                                        <p:tav tm="0">
                                          <p:val>
                                            <p:strVal val="ppt_y"/>
                                          </p:val>
                                        </p:tav>
                                        <p:tav tm="100000">
                                          <p:val>
                                            <p:strVal val="1+ppt_h/2"/>
                                          </p:val>
                                        </p:tav>
                                      </p:tavLst>
                                    </p:anim>
                                    <p:set>
                                      <p:cBhvr>
                                        <p:cTn id="24" dur="1" fill="hold">
                                          <p:stCondLst>
                                            <p:cond delay="4999"/>
                                          </p:stCondLst>
                                        </p:cTn>
                                        <p:tgtEl>
                                          <p:spTgt spid="2"/>
                                        </p:tgtEl>
                                        <p:attrNameLst>
                                          <p:attrName>style.visibility</p:attrName>
                                        </p:attrNameLst>
                                      </p:cBhvr>
                                      <p:to>
                                        <p:strVal val="hidden"/>
                                      </p:to>
                                    </p:set>
                                  </p:childTnLst>
                                </p:cTn>
                              </p:par>
                              <p:par>
                                <p:cTn id="25" presetID="2" presetClass="exit" presetSubtype="6" fill="hold" nodeType="withEffect">
                                  <p:stCondLst>
                                    <p:cond delay="0"/>
                                  </p:stCondLst>
                                  <p:childTnLst>
                                    <p:anim calcmode="lin" valueType="num">
                                      <p:cBhvr additive="base">
                                        <p:cTn id="26" dur="5000"/>
                                        <p:tgtEl>
                                          <p:spTgt spid="3"/>
                                        </p:tgtEl>
                                        <p:attrNameLst>
                                          <p:attrName>ppt_x</p:attrName>
                                        </p:attrNameLst>
                                      </p:cBhvr>
                                      <p:tavLst>
                                        <p:tav tm="0">
                                          <p:val>
                                            <p:strVal val="ppt_x"/>
                                          </p:val>
                                        </p:tav>
                                        <p:tav tm="100000">
                                          <p:val>
                                            <p:strVal val="1+ppt_w/2"/>
                                          </p:val>
                                        </p:tav>
                                      </p:tavLst>
                                    </p:anim>
                                    <p:anim calcmode="lin" valueType="num">
                                      <p:cBhvr additive="base">
                                        <p:cTn id="27" dur="5000"/>
                                        <p:tgtEl>
                                          <p:spTgt spid="3"/>
                                        </p:tgtEl>
                                        <p:attrNameLst>
                                          <p:attrName>ppt_y</p:attrName>
                                        </p:attrNameLst>
                                      </p:cBhvr>
                                      <p:tavLst>
                                        <p:tav tm="0">
                                          <p:val>
                                            <p:strVal val="ppt_y"/>
                                          </p:val>
                                        </p:tav>
                                        <p:tav tm="100000">
                                          <p:val>
                                            <p:strVal val="1+ppt_h/2"/>
                                          </p:val>
                                        </p:tav>
                                      </p:tavLst>
                                    </p:anim>
                                    <p:set>
                                      <p:cBhvr>
                                        <p:cTn id="28" dur="1" fill="hold">
                                          <p:stCondLst>
                                            <p:cond delay="4999"/>
                                          </p:stCondLst>
                                        </p:cTn>
                                        <p:tgtEl>
                                          <p:spTgt spid="3"/>
                                        </p:tgtEl>
                                        <p:attrNameLst>
                                          <p:attrName>style.visibility</p:attrName>
                                        </p:attrNameLst>
                                      </p:cBhvr>
                                      <p:to>
                                        <p:strVal val="hidden"/>
                                      </p:to>
                                    </p:set>
                                  </p:childTnLst>
                                </p:cTn>
                              </p:par>
                              <p:par>
                                <p:cTn id="29" presetID="2" presetClass="exit" presetSubtype="3" fill="hold" nodeType="withEffect">
                                  <p:stCondLst>
                                    <p:cond delay="0"/>
                                  </p:stCondLst>
                                  <p:childTnLst>
                                    <p:anim calcmode="lin" valueType="num">
                                      <p:cBhvr additive="base">
                                        <p:cTn id="30" dur="5000"/>
                                        <p:tgtEl>
                                          <p:spTgt spid="5"/>
                                        </p:tgtEl>
                                        <p:attrNameLst>
                                          <p:attrName>ppt_x</p:attrName>
                                        </p:attrNameLst>
                                      </p:cBhvr>
                                      <p:tavLst>
                                        <p:tav tm="0">
                                          <p:val>
                                            <p:strVal val="ppt_x"/>
                                          </p:val>
                                        </p:tav>
                                        <p:tav tm="100000">
                                          <p:val>
                                            <p:strVal val="1+ppt_w/2"/>
                                          </p:val>
                                        </p:tav>
                                      </p:tavLst>
                                    </p:anim>
                                    <p:anim calcmode="lin" valueType="num">
                                      <p:cBhvr additive="base">
                                        <p:cTn id="31" dur="5000"/>
                                        <p:tgtEl>
                                          <p:spTgt spid="5"/>
                                        </p:tgtEl>
                                        <p:attrNameLst>
                                          <p:attrName>ppt_y</p:attrName>
                                        </p:attrNameLst>
                                      </p:cBhvr>
                                      <p:tavLst>
                                        <p:tav tm="0">
                                          <p:val>
                                            <p:strVal val="ppt_y"/>
                                          </p:val>
                                        </p:tav>
                                        <p:tav tm="100000">
                                          <p:val>
                                            <p:strVal val="0-ppt_h/2"/>
                                          </p:val>
                                        </p:tav>
                                      </p:tavLst>
                                    </p:anim>
                                    <p:set>
                                      <p:cBhvr>
                                        <p:cTn id="32" dur="1" fill="hold">
                                          <p:stCondLst>
                                            <p:cond delay="4999"/>
                                          </p:stCondLst>
                                        </p:cTn>
                                        <p:tgtEl>
                                          <p:spTgt spid="5"/>
                                        </p:tgtEl>
                                        <p:attrNameLst>
                                          <p:attrName>style.visibility</p:attrName>
                                        </p:attrNameLst>
                                      </p:cBhvr>
                                      <p:to>
                                        <p:strVal val="hidden"/>
                                      </p:to>
                                    </p:set>
                                  </p:childTnLst>
                                </p:cTn>
                              </p:par>
                              <p:par>
                                <p:cTn id="33" presetID="23" presetClass="entr" presetSubtype="16"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0" fill="hold"/>
                                        <p:tgtEl>
                                          <p:spTgt spid="9"/>
                                        </p:tgtEl>
                                        <p:attrNameLst>
                                          <p:attrName>ppt_w</p:attrName>
                                        </p:attrNameLst>
                                      </p:cBhvr>
                                      <p:tavLst>
                                        <p:tav tm="0">
                                          <p:val>
                                            <p:fltVal val="0"/>
                                          </p:val>
                                        </p:tav>
                                        <p:tav tm="100000">
                                          <p:val>
                                            <p:strVal val="#ppt_w"/>
                                          </p:val>
                                        </p:tav>
                                      </p:tavLst>
                                    </p:anim>
                                    <p:anim calcmode="lin" valueType="num">
                                      <p:cBhvr>
                                        <p:cTn id="36" dur="5000" fill="hold"/>
                                        <p:tgtEl>
                                          <p:spTgt spid="9"/>
                                        </p:tgtEl>
                                        <p:attrNameLst>
                                          <p:attrName>ppt_h</p:attrName>
                                        </p:attrNameLst>
                                      </p:cBhvr>
                                      <p:tavLst>
                                        <p:tav tm="0">
                                          <p:val>
                                            <p:fltVal val="0"/>
                                          </p:val>
                                        </p:tav>
                                        <p:tav tm="100000">
                                          <p:val>
                                            <p:strVal val="#ppt_h"/>
                                          </p:val>
                                        </p:tav>
                                      </p:tavLst>
                                    </p:anim>
                                  </p:childTnLst>
                                </p:cTn>
                              </p:par>
                              <p:par>
                                <p:cTn id="37" presetID="55" presetClass="entr" presetSubtype="0" fill="hold" grpId="0" nodeType="withEffect">
                                  <p:stCondLst>
                                    <p:cond delay="25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p:val>
                                            <p:strVal val="#ppt_w*0.70"/>
                                          </p:val>
                                        </p:tav>
                                        <p:tav tm="100000">
                                          <p:val>
                                            <p:strVal val="#ppt_w"/>
                                          </p:val>
                                        </p:tav>
                                      </p:tavLst>
                                    </p:anim>
                                    <p:anim calcmode="lin" valueType="num">
                                      <p:cBhvr>
                                        <p:cTn id="40" dur="3000" fill="hold"/>
                                        <p:tgtEl>
                                          <p:spTgt spid="10"/>
                                        </p:tgtEl>
                                        <p:attrNameLst>
                                          <p:attrName>ppt_h</p:attrName>
                                        </p:attrNameLst>
                                      </p:cBhvr>
                                      <p:tavLst>
                                        <p:tav tm="0">
                                          <p:val>
                                            <p:strVal val="#ppt_h"/>
                                          </p:val>
                                        </p:tav>
                                        <p:tav tm="100000">
                                          <p:val>
                                            <p:strVal val="#ppt_h"/>
                                          </p:val>
                                        </p:tav>
                                      </p:tavLst>
                                    </p:anim>
                                    <p:animEffect transition="in" filter="fade">
                                      <p:cBhvr>
                                        <p:cTn id="41"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o"/>
          <p:cNvSpPr/>
          <p:nvPr/>
        </p:nvSpPr>
        <p:spPr>
          <a:xfrm>
            <a:off x="0" y="0"/>
            <a:ext cx="4572000" cy="3429000"/>
          </a:xfrm>
          <a:prstGeom prst="frame">
            <a:avLst/>
          </a:prstGeom>
          <a:blipFill>
            <a:blip r:embed="rId3"/>
            <a:stretch>
              <a:fillRect/>
            </a:stretch>
          </a:blipFill>
          <a:ln>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3" name="2 Marco"/>
          <p:cNvSpPr/>
          <p:nvPr/>
        </p:nvSpPr>
        <p:spPr>
          <a:xfrm>
            <a:off x="4572000" y="0"/>
            <a:ext cx="4572000" cy="3429000"/>
          </a:xfrm>
          <a:prstGeom prst="frame">
            <a:avLst/>
          </a:prstGeom>
          <a:blipFill>
            <a:blip r:embed="rId3"/>
            <a:stretch>
              <a:fillRect/>
            </a:stretch>
          </a:blipFill>
          <a:ln>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Marco"/>
          <p:cNvSpPr/>
          <p:nvPr/>
        </p:nvSpPr>
        <p:spPr>
          <a:xfrm>
            <a:off x="0" y="3429000"/>
            <a:ext cx="4572000" cy="3429000"/>
          </a:xfrm>
          <a:prstGeom prst="frame">
            <a:avLst/>
          </a:prstGeom>
          <a:blipFill>
            <a:blip r:embed="rId3"/>
            <a:stretch>
              <a:fillRect/>
            </a:stretch>
          </a:blipFill>
          <a:ln>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Marco"/>
          <p:cNvSpPr/>
          <p:nvPr/>
        </p:nvSpPr>
        <p:spPr>
          <a:xfrm>
            <a:off x="4572000" y="3429000"/>
            <a:ext cx="4572000" cy="3429000"/>
          </a:xfrm>
          <a:prstGeom prst="frame">
            <a:avLst/>
          </a:prstGeom>
          <a:blipFill>
            <a:blip r:embed="rId3"/>
            <a:stretch>
              <a:fillRect/>
            </a:stretch>
          </a:blipFill>
          <a:ln>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Rectángulo"/>
          <p:cNvSpPr/>
          <p:nvPr/>
        </p:nvSpPr>
        <p:spPr>
          <a:xfrm>
            <a:off x="0" y="0"/>
            <a:ext cx="9144000" cy="6858000"/>
          </a:xfrm>
          <a:prstGeom prst="rect">
            <a:avLst/>
          </a:prstGeom>
          <a:gradFill flip="none" rotWithShape="1">
            <a:gsLst>
              <a:gs pos="0">
                <a:srgbClr val="FFF200"/>
              </a:gs>
              <a:gs pos="45000">
                <a:srgbClr val="FF7A00"/>
              </a:gs>
              <a:gs pos="70000">
                <a:srgbClr val="FF0300"/>
              </a:gs>
              <a:gs pos="100000">
                <a:srgbClr val="EDA1E8"/>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8" name="Picture 3" descr="E:\MIS COSAS\DOCUMENTOS ANA\FLORES\MULTICOLOR\spring-daisy-flowers-cute.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9000">
    <p:wheel spokes="2"/>
    <p:sndAc>
      <p:stSnd loop="1">
        <p:snd r:embed="rId2" name="Más allá de las nub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after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3"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0-ppt_h/2"/>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9"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0-ppt_w/2"/>
                                          </p:val>
                                        </p:tav>
                                      </p:tavLst>
                                    </p:anim>
                                    <p:anim calcmode="lin" valueType="num">
                                      <p:cBhvr additive="base">
                                        <p:cTn id="19" dur="5000"/>
                                        <p:tgtEl>
                                          <p:spTgt spid="7"/>
                                        </p:tgtEl>
                                        <p:attrNameLst>
                                          <p:attrName>ppt_y</p:attrName>
                                        </p:attrNameLst>
                                      </p:cBhvr>
                                      <p:tavLst>
                                        <p:tav tm="0">
                                          <p:val>
                                            <p:strVal val="ppt_y"/>
                                          </p:val>
                                        </p:tav>
                                        <p:tav tm="100000">
                                          <p:val>
                                            <p:strVal val="0-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3" presetClass="entr" presetSubtype="16" fill="hold" nodeType="withEffect">
                                  <p:stCondLst>
                                    <p:cond delay="200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0" fill="hold"/>
                                        <p:tgtEl>
                                          <p:spTgt spid="8"/>
                                        </p:tgtEl>
                                        <p:attrNameLst>
                                          <p:attrName>ppt_w</p:attrName>
                                        </p:attrNameLst>
                                      </p:cBhvr>
                                      <p:tavLst>
                                        <p:tav tm="0">
                                          <p:val>
                                            <p:fltVal val="0"/>
                                          </p:val>
                                        </p:tav>
                                        <p:tav tm="100000">
                                          <p:val>
                                            <p:strVal val="#ppt_w"/>
                                          </p:val>
                                        </p:tav>
                                      </p:tavLst>
                                    </p:anim>
                                    <p:anim calcmode="lin" valueType="num">
                                      <p:cBhvr>
                                        <p:cTn id="24" dur="5000" fill="hold"/>
                                        <p:tgtEl>
                                          <p:spTgt spid="8"/>
                                        </p:tgtEl>
                                        <p:attrNameLst>
                                          <p:attrName>ppt_h</p:attrName>
                                        </p:attrNameLst>
                                      </p:cBhvr>
                                      <p:tavLst>
                                        <p:tav tm="0">
                                          <p:val>
                                            <p:fltVal val="0"/>
                                          </p:val>
                                        </p:tav>
                                        <p:tav tm="100000">
                                          <p:val>
                                            <p:strVal val="#ppt_h"/>
                                          </p:val>
                                        </p:tav>
                                      </p:tavLst>
                                    </p:anim>
                                  </p:childTnLst>
                                </p:cTn>
                              </p:par>
                              <p:par>
                                <p:cTn id="25" presetID="21" presetClass="entr" presetSubtype="8" fill="hold" grpId="0" nodeType="withEffect">
                                  <p:stCondLst>
                                    <p:cond delay="2000"/>
                                  </p:stCondLst>
                                  <p:childTnLst>
                                    <p:set>
                                      <p:cBhvr>
                                        <p:cTn id="26" dur="1" fill="hold">
                                          <p:stCondLst>
                                            <p:cond delay="0"/>
                                          </p:stCondLst>
                                        </p:cTn>
                                        <p:tgtEl>
                                          <p:spTgt spid="5"/>
                                        </p:tgtEl>
                                        <p:attrNameLst>
                                          <p:attrName>style.visibility</p:attrName>
                                        </p:attrNameLst>
                                      </p:cBhvr>
                                      <p:to>
                                        <p:strVal val="visible"/>
                                      </p:to>
                                    </p:set>
                                    <p:animEffect transition="in" filter="wheel(8)">
                                      <p:cBhvr>
                                        <p:cTn id="2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6858000"/>
          </a:xfrm>
          <a:prstGeom prst="rect">
            <a:avLst/>
          </a:prstGeom>
          <a:gradFill>
            <a:gsLst>
              <a:gs pos="68000">
                <a:schemeClr val="bg1">
                  <a:alpha val="0"/>
                </a:schemeClr>
              </a:gs>
              <a:gs pos="0">
                <a:srgbClr val="5F2987"/>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8" name="Picture 2" descr="E:\MIS COSAS\DOCUMENTOS ANA\FLORES\VARIADAS\VARIADAS-5\3jao4zv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Luna"/>
          <p:cNvSpPr/>
          <p:nvPr/>
        </p:nvSpPr>
        <p:spPr>
          <a:xfrm rot="10800000">
            <a:off x="143443" y="142852"/>
            <a:ext cx="4428556" cy="6715148"/>
          </a:xfrm>
          <a:prstGeom prst="moon">
            <a:avLst>
              <a:gd name="adj" fmla="val 4923"/>
            </a:avLst>
          </a:prstGeom>
          <a:solidFill>
            <a:srgbClr val="5F2987"/>
          </a:solidFill>
          <a:scene3d>
            <a:camera prst="orthographicFront"/>
            <a:lightRig rig="flood" dir="t"/>
          </a:scene3d>
          <a:sp3d>
            <a:bevelT w="266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Luna"/>
          <p:cNvSpPr/>
          <p:nvPr/>
        </p:nvSpPr>
        <p:spPr>
          <a:xfrm rot="10800000" flipH="1">
            <a:off x="4429124" y="142852"/>
            <a:ext cx="4500593" cy="6715148"/>
          </a:xfrm>
          <a:prstGeom prst="moon">
            <a:avLst>
              <a:gd name="adj" fmla="val 4923"/>
            </a:avLst>
          </a:prstGeom>
          <a:solidFill>
            <a:srgbClr val="5F2987"/>
          </a:solidFill>
          <a:scene3d>
            <a:camera prst="orthographicFront"/>
            <a:lightRig rig="flood" dir="t"/>
          </a:scene3d>
          <a:sp3d>
            <a:bevelT w="266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Luna"/>
          <p:cNvSpPr/>
          <p:nvPr/>
        </p:nvSpPr>
        <p:spPr>
          <a:xfrm rot="10800000" flipH="1">
            <a:off x="4500563" y="142852"/>
            <a:ext cx="4643437" cy="6715148"/>
          </a:xfrm>
          <a:prstGeom prst="moon">
            <a:avLst>
              <a:gd name="adj" fmla="val 4923"/>
            </a:avLst>
          </a:prstGeom>
          <a:solidFill>
            <a:srgbClr val="5F2987"/>
          </a:solidFill>
          <a:scene3d>
            <a:camera prst="orthographicFront"/>
            <a:lightRig rig="flood" dir="t"/>
          </a:scene3d>
          <a:sp3d>
            <a:bevelT w="266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Luna"/>
          <p:cNvSpPr/>
          <p:nvPr/>
        </p:nvSpPr>
        <p:spPr>
          <a:xfrm rot="10800000">
            <a:off x="0" y="142852"/>
            <a:ext cx="4572000" cy="6715148"/>
          </a:xfrm>
          <a:prstGeom prst="moon">
            <a:avLst>
              <a:gd name="adj" fmla="val 4923"/>
            </a:avLst>
          </a:prstGeom>
          <a:solidFill>
            <a:srgbClr val="5F2987"/>
          </a:solidFill>
          <a:scene3d>
            <a:camera prst="orthographicFront"/>
            <a:lightRig rig="flood" dir="t"/>
          </a:scene3d>
          <a:sp3d>
            <a:bevelT w="2667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CuadroTexto"/>
          <p:cNvSpPr txBox="1"/>
          <p:nvPr/>
        </p:nvSpPr>
        <p:spPr>
          <a:xfrm>
            <a:off x="714375" y="4929188"/>
            <a:ext cx="7786688" cy="1570037"/>
          </a:xfrm>
          <a:prstGeom prst="rect">
            <a:avLst/>
          </a:prstGeom>
          <a:noFill/>
        </p:spPr>
        <p:txBody>
          <a:bodyPr>
            <a:spAutoFit/>
          </a:bodyPr>
          <a:lstStyle/>
          <a:p>
            <a:pPr fontAlgn="auto">
              <a:spcBef>
                <a:spcPts val="0"/>
              </a:spcBef>
              <a:spcAft>
                <a:spcPts val="0"/>
              </a:spcAft>
              <a:defRPr/>
            </a:pPr>
            <a:r>
              <a:rPr lang="es-CL" sz="3200" dirty="0">
                <a:solidFill>
                  <a:schemeClr val="accent4">
                    <a:lumMod val="60000"/>
                    <a:lumOff val="40000"/>
                  </a:schemeClr>
                </a:solidFill>
                <a:effectLst>
                  <a:outerShdw blurRad="38100" dist="38100" dir="2700000" algn="tl">
                    <a:srgbClr val="000000">
                      <a:alpha val="43137"/>
                    </a:srgbClr>
                  </a:outerShdw>
                </a:effectLst>
                <a:latin typeface="Monotype Corsiva" pitchFamily="66" charset="0"/>
              </a:rPr>
              <a:t>Procura reconocer y respetar los derechos y los méritos de los demás, y aceptar sus formas de pensar, aunque sean distintas de las tuyas.</a:t>
            </a:r>
          </a:p>
        </p:txBody>
      </p:sp>
    </p:spTree>
  </p:cSld>
  <p:clrMapOvr>
    <a:masterClrMapping/>
  </p:clrMapOvr>
  <p:transition spd="slow" advTm="155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10800000">
                                      <p:cBhvr>
                                        <p:cTn id="6" dur="5000" fill="hold"/>
                                        <p:tgtEl>
                                          <p:spTgt spid="4"/>
                                        </p:tgtEl>
                                        <p:attrNameLst>
                                          <p:attrName>r</p:attrName>
                                        </p:attrNameLst>
                                      </p:cBhvr>
                                    </p:animRot>
                                  </p:childTnLst>
                                </p:cTn>
                              </p:par>
                              <p:par>
                                <p:cTn id="7" presetID="17" presetClass="exit" presetSubtype="4" fill="hold"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
                                          </p:val>
                                        </p:tav>
                                      </p:tavLst>
                                    </p:anim>
                                    <p:anim calcmode="lin" valueType="num">
                                      <p:cBhvr>
                                        <p:cTn id="9" dur="5000"/>
                                        <p:tgtEl>
                                          <p:spTgt spid="4"/>
                                        </p:tgtEl>
                                        <p:attrNameLst>
                                          <p:attrName>ppt_y</p:attrName>
                                        </p:attrNameLst>
                                      </p:cBhvr>
                                      <p:tavLst>
                                        <p:tav tm="0">
                                          <p:val>
                                            <p:strVal val="ppt_y"/>
                                          </p:val>
                                        </p:tav>
                                        <p:tav tm="100000">
                                          <p:val>
                                            <p:strVal val="ppt_y+ppt_h/2"/>
                                          </p:val>
                                        </p:tav>
                                      </p:tavLst>
                                    </p:anim>
                                    <p:anim calcmode="lin" valueType="num">
                                      <p:cBhvr>
                                        <p:cTn id="10" dur="5000"/>
                                        <p:tgtEl>
                                          <p:spTgt spid="4"/>
                                        </p:tgtEl>
                                        <p:attrNameLst>
                                          <p:attrName>ppt_w</p:attrName>
                                        </p:attrNameLst>
                                      </p:cBhvr>
                                      <p:tavLst>
                                        <p:tav tm="0">
                                          <p:val>
                                            <p:strVal val="ppt_w"/>
                                          </p:val>
                                        </p:tav>
                                        <p:tav tm="100000">
                                          <p:val>
                                            <p:strVal val="ppt_w"/>
                                          </p:val>
                                        </p:tav>
                                      </p:tavLst>
                                    </p:anim>
                                    <p:anim calcmode="lin" valueType="num">
                                      <p:cBhvr>
                                        <p:cTn id="11" dur="5000"/>
                                        <p:tgtEl>
                                          <p:spTgt spid="4"/>
                                        </p:tgtEl>
                                        <p:attrNameLst>
                                          <p:attrName>ppt_h</p:attrName>
                                        </p:attrNameLst>
                                      </p:cBhvr>
                                      <p:tavLst>
                                        <p:tav tm="0">
                                          <p:val>
                                            <p:strVal val="ppt_h"/>
                                          </p:val>
                                        </p:tav>
                                        <p:tav tm="100000">
                                          <p:val>
                                            <p:fltVal val="0"/>
                                          </p:val>
                                        </p:tav>
                                      </p:tavLst>
                                    </p:anim>
                                    <p:set>
                                      <p:cBhvr>
                                        <p:cTn id="12" dur="1" fill="hold">
                                          <p:stCondLst>
                                            <p:cond delay="4999"/>
                                          </p:stCondLst>
                                        </p:cTn>
                                        <p:tgtEl>
                                          <p:spTgt spid="4"/>
                                        </p:tgtEl>
                                        <p:attrNameLst>
                                          <p:attrName>style.visibility</p:attrName>
                                        </p:attrNameLst>
                                      </p:cBhvr>
                                      <p:to>
                                        <p:strVal val="hidden"/>
                                      </p:to>
                                    </p:set>
                                  </p:childTnLst>
                                </p:cTn>
                              </p:par>
                              <p:par>
                                <p:cTn id="13" presetID="8" presetClass="emph" presetSubtype="0" fill="hold" nodeType="withEffect">
                                  <p:stCondLst>
                                    <p:cond delay="0"/>
                                  </p:stCondLst>
                                  <p:childTnLst>
                                    <p:animRot by="10800000">
                                      <p:cBhvr>
                                        <p:cTn id="14" dur="5000" fill="hold"/>
                                        <p:tgtEl>
                                          <p:spTgt spid="2"/>
                                        </p:tgtEl>
                                        <p:attrNameLst>
                                          <p:attrName>r</p:attrName>
                                        </p:attrNameLst>
                                      </p:cBhvr>
                                    </p:animRot>
                                  </p:childTnLst>
                                </p:cTn>
                              </p:par>
                              <p:par>
                                <p:cTn id="15" presetID="17" presetClass="exit" presetSubtype="4" fill="hold" nodeType="withEffect">
                                  <p:stCondLst>
                                    <p:cond delay="0"/>
                                  </p:stCondLst>
                                  <p:childTnLst>
                                    <p:anim calcmode="lin" valueType="num">
                                      <p:cBhvr>
                                        <p:cTn id="16" dur="5000"/>
                                        <p:tgtEl>
                                          <p:spTgt spid="2"/>
                                        </p:tgtEl>
                                        <p:attrNameLst>
                                          <p:attrName>ppt_x</p:attrName>
                                        </p:attrNameLst>
                                      </p:cBhvr>
                                      <p:tavLst>
                                        <p:tav tm="0">
                                          <p:val>
                                            <p:strVal val="ppt_x"/>
                                          </p:val>
                                        </p:tav>
                                        <p:tav tm="100000">
                                          <p:val>
                                            <p:strVal val="ppt_x"/>
                                          </p:val>
                                        </p:tav>
                                      </p:tavLst>
                                    </p:anim>
                                    <p:anim calcmode="lin" valueType="num">
                                      <p:cBhvr>
                                        <p:cTn id="17" dur="5000"/>
                                        <p:tgtEl>
                                          <p:spTgt spid="2"/>
                                        </p:tgtEl>
                                        <p:attrNameLst>
                                          <p:attrName>ppt_y</p:attrName>
                                        </p:attrNameLst>
                                      </p:cBhvr>
                                      <p:tavLst>
                                        <p:tav tm="0">
                                          <p:val>
                                            <p:strVal val="ppt_y"/>
                                          </p:val>
                                        </p:tav>
                                        <p:tav tm="100000">
                                          <p:val>
                                            <p:strVal val="ppt_y+ppt_h/2"/>
                                          </p:val>
                                        </p:tav>
                                      </p:tavLst>
                                    </p:anim>
                                    <p:anim calcmode="lin" valueType="num">
                                      <p:cBhvr>
                                        <p:cTn id="18" dur="5000"/>
                                        <p:tgtEl>
                                          <p:spTgt spid="2"/>
                                        </p:tgtEl>
                                        <p:attrNameLst>
                                          <p:attrName>ppt_w</p:attrName>
                                        </p:attrNameLst>
                                      </p:cBhvr>
                                      <p:tavLst>
                                        <p:tav tm="0">
                                          <p:val>
                                            <p:strVal val="ppt_w"/>
                                          </p:val>
                                        </p:tav>
                                        <p:tav tm="100000">
                                          <p:val>
                                            <p:strVal val="ppt_w"/>
                                          </p:val>
                                        </p:tav>
                                      </p:tavLst>
                                    </p:anim>
                                    <p:anim calcmode="lin" valueType="num">
                                      <p:cBhvr>
                                        <p:cTn id="19" dur="5000"/>
                                        <p:tgtEl>
                                          <p:spTgt spid="2"/>
                                        </p:tgtEl>
                                        <p:attrNameLst>
                                          <p:attrName>ppt_h</p:attrName>
                                        </p:attrNameLst>
                                      </p:cBhvr>
                                      <p:tavLst>
                                        <p:tav tm="0">
                                          <p:val>
                                            <p:strVal val="ppt_h"/>
                                          </p:val>
                                        </p:tav>
                                        <p:tav tm="100000">
                                          <p:val>
                                            <p:fltVal val="0"/>
                                          </p:val>
                                        </p:tav>
                                      </p:tavLst>
                                    </p:anim>
                                    <p:set>
                                      <p:cBhvr>
                                        <p:cTn id="20" dur="1" fill="hold">
                                          <p:stCondLst>
                                            <p:cond delay="4999"/>
                                          </p:stCondLst>
                                        </p:cTn>
                                        <p:tgtEl>
                                          <p:spTgt spid="2"/>
                                        </p:tgtEl>
                                        <p:attrNameLst>
                                          <p:attrName>style.visibility</p:attrName>
                                        </p:attrNameLst>
                                      </p:cBhvr>
                                      <p:to>
                                        <p:strVal val="hidden"/>
                                      </p:to>
                                    </p:set>
                                  </p:childTnLst>
                                </p:cTn>
                              </p:par>
                              <p:par>
                                <p:cTn id="21" presetID="8" presetClass="emph" presetSubtype="0" fill="hold" nodeType="withEffect">
                                  <p:stCondLst>
                                    <p:cond delay="0"/>
                                  </p:stCondLst>
                                  <p:childTnLst>
                                    <p:animRot by="10800000">
                                      <p:cBhvr>
                                        <p:cTn id="22" dur="5000" fill="hold"/>
                                        <p:tgtEl>
                                          <p:spTgt spid="5"/>
                                        </p:tgtEl>
                                        <p:attrNameLst>
                                          <p:attrName>r</p:attrName>
                                        </p:attrNameLst>
                                      </p:cBhvr>
                                    </p:animRot>
                                  </p:childTnLst>
                                </p:cTn>
                              </p:par>
                              <p:par>
                                <p:cTn id="23" presetID="17" presetClass="exit" presetSubtype="1" fill="hold"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par>
                                <p:cTn id="29" presetID="8" presetClass="emph" presetSubtype="0" fill="hold" nodeType="withEffect">
                                  <p:stCondLst>
                                    <p:cond delay="0"/>
                                  </p:stCondLst>
                                  <p:childTnLst>
                                    <p:animRot by="-10800000">
                                      <p:cBhvr>
                                        <p:cTn id="30" dur="5000" fill="hold"/>
                                        <p:tgtEl>
                                          <p:spTgt spid="6"/>
                                        </p:tgtEl>
                                        <p:attrNameLst>
                                          <p:attrName>r</p:attrName>
                                        </p:attrNameLst>
                                      </p:cBhvr>
                                    </p:animRot>
                                  </p:childTnLst>
                                </p:cTn>
                              </p:par>
                              <p:par>
                                <p:cTn id="31" presetID="17" presetClass="exit" presetSubtype="1" fill="hold" nodeType="withEffect">
                                  <p:stCondLst>
                                    <p:cond delay="0"/>
                                  </p:stCondLst>
                                  <p:childTnLst>
                                    <p:anim calcmode="lin" valueType="num">
                                      <p:cBhvr>
                                        <p:cTn id="32" dur="5000"/>
                                        <p:tgtEl>
                                          <p:spTgt spid="6"/>
                                        </p:tgtEl>
                                        <p:attrNameLst>
                                          <p:attrName>ppt_x</p:attrName>
                                        </p:attrNameLst>
                                      </p:cBhvr>
                                      <p:tavLst>
                                        <p:tav tm="0">
                                          <p:val>
                                            <p:strVal val="ppt_x"/>
                                          </p:val>
                                        </p:tav>
                                        <p:tav tm="100000">
                                          <p:val>
                                            <p:strVal val="ppt_x"/>
                                          </p:val>
                                        </p:tav>
                                      </p:tavLst>
                                    </p:anim>
                                    <p:anim calcmode="lin" valueType="num">
                                      <p:cBhvr>
                                        <p:cTn id="33" dur="5000"/>
                                        <p:tgtEl>
                                          <p:spTgt spid="6"/>
                                        </p:tgtEl>
                                        <p:attrNameLst>
                                          <p:attrName>ppt_y</p:attrName>
                                        </p:attrNameLst>
                                      </p:cBhvr>
                                      <p:tavLst>
                                        <p:tav tm="0">
                                          <p:val>
                                            <p:strVal val="ppt_y"/>
                                          </p:val>
                                        </p:tav>
                                        <p:tav tm="100000">
                                          <p:val>
                                            <p:strVal val="ppt_y-ppt_h/2"/>
                                          </p:val>
                                        </p:tav>
                                      </p:tavLst>
                                    </p:anim>
                                    <p:anim calcmode="lin" valueType="num">
                                      <p:cBhvr>
                                        <p:cTn id="34" dur="5000"/>
                                        <p:tgtEl>
                                          <p:spTgt spid="6"/>
                                        </p:tgtEl>
                                        <p:attrNameLst>
                                          <p:attrName>ppt_w</p:attrName>
                                        </p:attrNameLst>
                                      </p:cBhvr>
                                      <p:tavLst>
                                        <p:tav tm="0">
                                          <p:val>
                                            <p:strVal val="ppt_w"/>
                                          </p:val>
                                        </p:tav>
                                        <p:tav tm="100000">
                                          <p:val>
                                            <p:strVal val="ppt_w"/>
                                          </p:val>
                                        </p:tav>
                                      </p:tavLst>
                                    </p:anim>
                                    <p:anim calcmode="lin" valueType="num">
                                      <p:cBhvr>
                                        <p:cTn id="35" dur="5000"/>
                                        <p:tgtEl>
                                          <p:spTgt spid="6"/>
                                        </p:tgtEl>
                                        <p:attrNameLst>
                                          <p:attrName>ppt_h</p:attrName>
                                        </p:attrNameLst>
                                      </p:cBhvr>
                                      <p:tavLst>
                                        <p:tav tm="0">
                                          <p:val>
                                            <p:strVal val="ppt_h"/>
                                          </p:val>
                                        </p:tav>
                                        <p:tav tm="100000">
                                          <p:val>
                                            <p:fltVal val="0"/>
                                          </p:val>
                                        </p:tav>
                                      </p:tavLst>
                                    </p:anim>
                                    <p:set>
                                      <p:cBhvr>
                                        <p:cTn id="36" dur="1" fill="hold">
                                          <p:stCondLst>
                                            <p:cond delay="4999"/>
                                          </p:stCondLst>
                                        </p:cTn>
                                        <p:tgtEl>
                                          <p:spTgt spid="6"/>
                                        </p:tgtEl>
                                        <p:attrNameLst>
                                          <p:attrName>style.visibility</p:attrName>
                                        </p:attrNameLst>
                                      </p:cBhvr>
                                      <p:to>
                                        <p:strVal val="hidden"/>
                                      </p:to>
                                    </p:set>
                                  </p:childTnLst>
                                </p:cTn>
                              </p:par>
                              <p:par>
                                <p:cTn id="37" presetID="23" presetClass="entr" presetSubtype="16" fill="hold" nodeType="withEffect">
                                  <p:stCondLst>
                                    <p:cond delay="100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0" fill="hold"/>
                                        <p:tgtEl>
                                          <p:spTgt spid="8"/>
                                        </p:tgtEl>
                                        <p:attrNameLst>
                                          <p:attrName>ppt_w</p:attrName>
                                        </p:attrNameLst>
                                      </p:cBhvr>
                                      <p:tavLst>
                                        <p:tav tm="0">
                                          <p:val>
                                            <p:fltVal val="0"/>
                                          </p:val>
                                        </p:tav>
                                        <p:tav tm="100000">
                                          <p:val>
                                            <p:strVal val="#ppt_w"/>
                                          </p:val>
                                        </p:tav>
                                      </p:tavLst>
                                    </p:anim>
                                    <p:anim calcmode="lin" valueType="num">
                                      <p:cBhvr>
                                        <p:cTn id="40" dur="5000" fill="hold"/>
                                        <p:tgtEl>
                                          <p:spTgt spid="8"/>
                                        </p:tgtEl>
                                        <p:attrNameLst>
                                          <p:attrName>ppt_h</p:attrName>
                                        </p:attrNameLst>
                                      </p:cBhvr>
                                      <p:tavLst>
                                        <p:tav tm="0">
                                          <p:val>
                                            <p:fltVal val="0"/>
                                          </p:val>
                                        </p:tav>
                                        <p:tav tm="100000">
                                          <p:val>
                                            <p:strVal val="#ppt_h"/>
                                          </p:val>
                                        </p:tav>
                                      </p:tavLst>
                                    </p:anim>
                                  </p:childTnLst>
                                </p:cTn>
                              </p:par>
                              <p:par>
                                <p:cTn id="41" presetID="16" presetClass="entr" presetSubtype="42" fill="hold" nodeType="withEffect">
                                  <p:stCondLst>
                                    <p:cond delay="1000"/>
                                  </p:stCondLst>
                                  <p:childTnLst>
                                    <p:set>
                                      <p:cBhvr>
                                        <p:cTn id="42" dur="1" fill="hold">
                                          <p:stCondLst>
                                            <p:cond delay="0"/>
                                          </p:stCondLst>
                                        </p:cTn>
                                        <p:tgtEl>
                                          <p:spTgt spid="8"/>
                                        </p:tgtEl>
                                        <p:attrNameLst>
                                          <p:attrName>style.visibility</p:attrName>
                                        </p:attrNameLst>
                                      </p:cBhvr>
                                      <p:to>
                                        <p:strVal val="visible"/>
                                      </p:to>
                                    </p:set>
                                    <p:animEffect transition="in" filter="barn(outHorizontal)">
                                      <p:cBhvr>
                                        <p:cTn id="43" dur="5000"/>
                                        <p:tgtEl>
                                          <p:spTgt spid="8"/>
                                        </p:tgtEl>
                                      </p:cBhvr>
                                    </p:animEffect>
                                  </p:childTnLst>
                                </p:cTn>
                              </p:par>
                              <p:par>
                                <p:cTn id="44" presetID="23" presetClass="entr" presetSubtype="528" fill="hold" grpId="0" nodeType="withEffect">
                                  <p:stCondLst>
                                    <p:cond delay="300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p:val>
                                            <p:fltVal val="0"/>
                                          </p:val>
                                        </p:tav>
                                        <p:tav tm="100000">
                                          <p:val>
                                            <p:strVal val="#ppt_w"/>
                                          </p:val>
                                        </p:tav>
                                      </p:tavLst>
                                    </p:anim>
                                    <p:anim calcmode="lin" valueType="num">
                                      <p:cBhvr>
                                        <p:cTn id="47" dur="3000" fill="hold"/>
                                        <p:tgtEl>
                                          <p:spTgt spid="9"/>
                                        </p:tgtEl>
                                        <p:attrNameLst>
                                          <p:attrName>ppt_h</p:attrName>
                                        </p:attrNameLst>
                                      </p:cBhvr>
                                      <p:tavLst>
                                        <p:tav tm="0">
                                          <p:val>
                                            <p:fltVal val="0"/>
                                          </p:val>
                                        </p:tav>
                                        <p:tav tm="100000">
                                          <p:val>
                                            <p:strVal val="#ppt_h"/>
                                          </p:val>
                                        </p:tav>
                                      </p:tavLst>
                                    </p:anim>
                                    <p:anim calcmode="lin" valueType="num">
                                      <p:cBhvr>
                                        <p:cTn id="48" dur="3000" fill="hold"/>
                                        <p:tgtEl>
                                          <p:spTgt spid="9"/>
                                        </p:tgtEl>
                                        <p:attrNameLst>
                                          <p:attrName>ppt_x</p:attrName>
                                        </p:attrNameLst>
                                      </p:cBhvr>
                                      <p:tavLst>
                                        <p:tav tm="0">
                                          <p:val>
                                            <p:fltVal val="0.5"/>
                                          </p:val>
                                        </p:tav>
                                        <p:tav tm="100000">
                                          <p:val>
                                            <p:strVal val="#ppt_x"/>
                                          </p:val>
                                        </p:tav>
                                      </p:tavLst>
                                    </p:anim>
                                    <p:anim calcmode="lin" valueType="num">
                                      <p:cBhvr>
                                        <p:cTn id="49" dur="3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Rectángulo"/>
          <p:cNvSpPr/>
          <p:nvPr/>
        </p:nvSpPr>
        <p:spPr>
          <a:xfrm>
            <a:off x="0" y="0"/>
            <a:ext cx="9144000" cy="6858000"/>
          </a:xfrm>
          <a:prstGeom prst="rect">
            <a:avLst/>
          </a:prstGeom>
          <a:gradFill flip="none" rotWithShape="1">
            <a:gsLst>
              <a:gs pos="47000">
                <a:schemeClr val="bg1">
                  <a:alpha val="1000"/>
                </a:schemeClr>
              </a:gs>
              <a:gs pos="0">
                <a:srgbClr val="C00000"/>
              </a:gs>
              <a:gs pos="100000">
                <a:schemeClr val="bg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25" name="Picture 4" descr="E:\MIS COSAS\DOCUMENTOS ANA\FLORES\ROJAS\gerberajjpeg.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Rectángulo"/>
          <p:cNvSpPr/>
          <p:nvPr/>
        </p:nvSpPr>
        <p:spPr>
          <a:xfrm>
            <a:off x="0" y="378619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3" name="12 Rectángulo"/>
          <p:cNvSpPr/>
          <p:nvPr/>
        </p:nvSpPr>
        <p:spPr>
          <a:xfrm>
            <a:off x="1214414" y="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4" name="13 Rectángulo"/>
          <p:cNvSpPr/>
          <p:nvPr/>
        </p:nvSpPr>
        <p:spPr>
          <a:xfrm>
            <a:off x="2428860" y="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6" name="15 Rectángulo"/>
          <p:cNvSpPr/>
          <p:nvPr/>
        </p:nvSpPr>
        <p:spPr>
          <a:xfrm>
            <a:off x="1214414" y="378619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7" name="16 Rectángulo"/>
          <p:cNvSpPr/>
          <p:nvPr/>
        </p:nvSpPr>
        <p:spPr>
          <a:xfrm>
            <a:off x="2428860" y="378619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8" name="17 Rectángulo"/>
          <p:cNvSpPr/>
          <p:nvPr/>
        </p:nvSpPr>
        <p:spPr>
          <a:xfrm>
            <a:off x="8229600" y="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9" name="18 Rectángulo"/>
          <p:cNvSpPr/>
          <p:nvPr/>
        </p:nvSpPr>
        <p:spPr>
          <a:xfrm>
            <a:off x="8229600" y="378619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0" name="19 Rectángulo"/>
          <p:cNvSpPr/>
          <p:nvPr/>
        </p:nvSpPr>
        <p:spPr>
          <a:xfrm>
            <a:off x="7000892" y="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 name="20 Rectángulo"/>
          <p:cNvSpPr/>
          <p:nvPr/>
        </p:nvSpPr>
        <p:spPr>
          <a:xfrm>
            <a:off x="7000892" y="378619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 name="21 Rectángulo"/>
          <p:cNvSpPr/>
          <p:nvPr/>
        </p:nvSpPr>
        <p:spPr>
          <a:xfrm>
            <a:off x="5786446" y="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3" name="22 Rectángulo"/>
          <p:cNvSpPr/>
          <p:nvPr/>
        </p:nvSpPr>
        <p:spPr>
          <a:xfrm>
            <a:off x="5786446" y="3786190"/>
            <a:ext cx="914400" cy="3071810"/>
          </a:xfrm>
          <a:prstGeom prst="rect">
            <a:avLst/>
          </a:prstGeom>
          <a:gradFill>
            <a:gsLst>
              <a:gs pos="0">
                <a:srgbClr val="DDEBCF"/>
              </a:gs>
              <a:gs pos="50000">
                <a:srgbClr val="C00000"/>
              </a:gs>
              <a:gs pos="100000">
                <a:srgbClr val="156B13"/>
              </a:gs>
            </a:gsLst>
            <a:lin ang="5400000" scaled="0"/>
          </a:gradFill>
          <a:ln w="152400">
            <a:solidFill>
              <a:srgbClr val="C00000"/>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3"/>
                                        </p:tgtEl>
                                        <p:attrNameLst>
                                          <p:attrName>r</p:attrName>
                                        </p:attrNameLst>
                                      </p:cBhvr>
                                    </p:animRot>
                                  </p:childTnLst>
                                </p:cTn>
                              </p:par>
                              <p:par>
                                <p:cTn id="11" presetID="2" presetClass="exit" presetSubtype="6" fill="hold" nodeType="withEffect">
                                  <p:stCondLst>
                                    <p:cond delay="0"/>
                                  </p:stCondLst>
                                  <p:childTnLst>
                                    <p:anim calcmode="lin" valueType="num">
                                      <p:cBhvr additive="base">
                                        <p:cTn id="12" dur="5000"/>
                                        <p:tgtEl>
                                          <p:spTgt spid="13"/>
                                        </p:tgtEl>
                                        <p:attrNameLst>
                                          <p:attrName>ppt_x</p:attrName>
                                        </p:attrNameLst>
                                      </p:cBhvr>
                                      <p:tavLst>
                                        <p:tav tm="0">
                                          <p:val>
                                            <p:strVal val="ppt_x"/>
                                          </p:val>
                                        </p:tav>
                                        <p:tav tm="100000">
                                          <p:val>
                                            <p:strVal val="1+ppt_w/2"/>
                                          </p:val>
                                        </p:tav>
                                      </p:tavLst>
                                    </p:anim>
                                    <p:anim calcmode="lin" valueType="num">
                                      <p:cBhvr additive="base">
                                        <p:cTn id="13" dur="5000"/>
                                        <p:tgtEl>
                                          <p:spTgt spid="13"/>
                                        </p:tgtEl>
                                        <p:attrNameLst>
                                          <p:attrName>ppt_y</p:attrName>
                                        </p:attrNameLst>
                                      </p:cBhvr>
                                      <p:tavLst>
                                        <p:tav tm="0">
                                          <p:val>
                                            <p:strVal val="ppt_y"/>
                                          </p:val>
                                        </p:tav>
                                        <p:tav tm="100000">
                                          <p:val>
                                            <p:strVal val="1+ppt_h/2"/>
                                          </p:val>
                                        </p:tav>
                                      </p:tavLst>
                                    </p:anim>
                                    <p:set>
                                      <p:cBhvr>
                                        <p:cTn id="14" dur="1" fill="hold">
                                          <p:stCondLst>
                                            <p:cond delay="4999"/>
                                          </p:stCondLst>
                                        </p:cTn>
                                        <p:tgtEl>
                                          <p:spTgt spid="13"/>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3"/>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4"/>
                                        </p:tgtEl>
                                        <p:attrNameLst>
                                          <p:attrName>ppt_x</p:attrName>
                                        </p:attrNameLst>
                                      </p:cBhvr>
                                      <p:tavLst>
                                        <p:tav tm="0">
                                          <p:val>
                                            <p:strVal val="ppt_x"/>
                                          </p:val>
                                        </p:tav>
                                        <p:tav tm="100000">
                                          <p:val>
                                            <p:strVal val="1+ppt_w/2"/>
                                          </p:val>
                                        </p:tav>
                                      </p:tavLst>
                                    </p:anim>
                                    <p:anim calcmode="lin" valueType="num">
                                      <p:cBhvr additive="base">
                                        <p:cTn id="19" dur="5000"/>
                                        <p:tgtEl>
                                          <p:spTgt spid="14"/>
                                        </p:tgtEl>
                                        <p:attrNameLst>
                                          <p:attrName>ppt_y</p:attrName>
                                        </p:attrNameLst>
                                      </p:cBhvr>
                                      <p:tavLst>
                                        <p:tav tm="0">
                                          <p:val>
                                            <p:strVal val="ppt_y"/>
                                          </p:val>
                                        </p:tav>
                                        <p:tav tm="100000">
                                          <p:val>
                                            <p:strVal val="1+ppt_h/2"/>
                                          </p:val>
                                        </p:tav>
                                      </p:tavLst>
                                    </p:anim>
                                    <p:set>
                                      <p:cBhvr>
                                        <p:cTn id="20" dur="1" fill="hold">
                                          <p:stCondLst>
                                            <p:cond delay="4999"/>
                                          </p:stCondLst>
                                        </p:cTn>
                                        <p:tgtEl>
                                          <p:spTgt spid="14"/>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4"/>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22"/>
                                        </p:tgtEl>
                                        <p:attrNameLst>
                                          <p:attrName>ppt_x</p:attrName>
                                        </p:attrNameLst>
                                      </p:cBhvr>
                                      <p:tavLst>
                                        <p:tav tm="0">
                                          <p:val>
                                            <p:strVal val="ppt_x"/>
                                          </p:val>
                                        </p:tav>
                                        <p:tav tm="100000">
                                          <p:val>
                                            <p:strVal val="0-ppt_w/2"/>
                                          </p:val>
                                        </p:tav>
                                      </p:tavLst>
                                    </p:anim>
                                    <p:anim calcmode="lin" valueType="num">
                                      <p:cBhvr additive="base">
                                        <p:cTn id="25" dur="5000"/>
                                        <p:tgtEl>
                                          <p:spTgt spid="22"/>
                                        </p:tgtEl>
                                        <p:attrNameLst>
                                          <p:attrName>ppt_y</p:attrName>
                                        </p:attrNameLst>
                                      </p:cBhvr>
                                      <p:tavLst>
                                        <p:tav tm="0">
                                          <p:val>
                                            <p:strVal val="ppt_y"/>
                                          </p:val>
                                        </p:tav>
                                        <p:tav tm="100000">
                                          <p:val>
                                            <p:strVal val="1+ppt_h/2"/>
                                          </p:val>
                                        </p:tav>
                                      </p:tavLst>
                                    </p:anim>
                                    <p:set>
                                      <p:cBhvr>
                                        <p:cTn id="26" dur="1" fill="hold">
                                          <p:stCondLst>
                                            <p:cond delay="4999"/>
                                          </p:stCondLst>
                                        </p:cTn>
                                        <p:tgtEl>
                                          <p:spTgt spid="22"/>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22"/>
                                        </p:tgtEl>
                                        <p:attrNameLst>
                                          <p:attrName>r</p:attrName>
                                        </p:attrNameLst>
                                      </p:cBhvr>
                                    </p:animRot>
                                  </p:childTnLst>
                                </p:cTn>
                              </p:par>
                              <p:par>
                                <p:cTn id="29" presetID="2" presetClass="exit" presetSubtype="12" fill="hold" nodeType="withEffect">
                                  <p:stCondLst>
                                    <p:cond delay="0"/>
                                  </p:stCondLst>
                                  <p:childTnLst>
                                    <p:anim calcmode="lin" valueType="num">
                                      <p:cBhvr additive="base">
                                        <p:cTn id="30" dur="5000"/>
                                        <p:tgtEl>
                                          <p:spTgt spid="20"/>
                                        </p:tgtEl>
                                        <p:attrNameLst>
                                          <p:attrName>ppt_x</p:attrName>
                                        </p:attrNameLst>
                                      </p:cBhvr>
                                      <p:tavLst>
                                        <p:tav tm="0">
                                          <p:val>
                                            <p:strVal val="ppt_x"/>
                                          </p:val>
                                        </p:tav>
                                        <p:tav tm="100000">
                                          <p:val>
                                            <p:strVal val="0-ppt_w/2"/>
                                          </p:val>
                                        </p:tav>
                                      </p:tavLst>
                                    </p:anim>
                                    <p:anim calcmode="lin" valueType="num">
                                      <p:cBhvr additive="base">
                                        <p:cTn id="31" dur="5000"/>
                                        <p:tgtEl>
                                          <p:spTgt spid="20"/>
                                        </p:tgtEl>
                                        <p:attrNameLst>
                                          <p:attrName>ppt_y</p:attrName>
                                        </p:attrNameLst>
                                      </p:cBhvr>
                                      <p:tavLst>
                                        <p:tav tm="0">
                                          <p:val>
                                            <p:strVal val="ppt_y"/>
                                          </p:val>
                                        </p:tav>
                                        <p:tav tm="100000">
                                          <p:val>
                                            <p:strVal val="1+ppt_h/2"/>
                                          </p:val>
                                        </p:tav>
                                      </p:tavLst>
                                    </p:anim>
                                    <p:set>
                                      <p:cBhvr>
                                        <p:cTn id="32" dur="1" fill="hold">
                                          <p:stCondLst>
                                            <p:cond delay="4999"/>
                                          </p:stCondLst>
                                        </p:cTn>
                                        <p:tgtEl>
                                          <p:spTgt spid="20"/>
                                        </p:tgtEl>
                                        <p:attrNameLst>
                                          <p:attrName>style.visibility</p:attrName>
                                        </p:attrNameLst>
                                      </p:cBhvr>
                                      <p:to>
                                        <p:strVal val="hidden"/>
                                      </p:to>
                                    </p:set>
                                  </p:childTnLst>
                                </p:cTn>
                              </p:par>
                              <p:par>
                                <p:cTn id="33" presetID="8" presetClass="emph" presetSubtype="0" fill="hold" nodeType="withEffect">
                                  <p:stCondLst>
                                    <p:cond delay="0"/>
                                  </p:stCondLst>
                                  <p:childTnLst>
                                    <p:animRot by="-21600000">
                                      <p:cBhvr>
                                        <p:cTn id="34" dur="5000" fill="hold"/>
                                        <p:tgtEl>
                                          <p:spTgt spid="20"/>
                                        </p:tgtEl>
                                        <p:attrNameLst>
                                          <p:attrName>r</p:attrName>
                                        </p:attrNameLst>
                                      </p:cBhvr>
                                    </p:animRot>
                                  </p:childTnLst>
                                </p:cTn>
                              </p:par>
                              <p:par>
                                <p:cTn id="35" presetID="2" presetClass="exit" presetSubtype="12" fill="hold" nodeType="withEffect">
                                  <p:stCondLst>
                                    <p:cond delay="0"/>
                                  </p:stCondLst>
                                  <p:childTnLst>
                                    <p:anim calcmode="lin" valueType="num">
                                      <p:cBhvr additive="base">
                                        <p:cTn id="36" dur="5000"/>
                                        <p:tgtEl>
                                          <p:spTgt spid="18"/>
                                        </p:tgtEl>
                                        <p:attrNameLst>
                                          <p:attrName>ppt_x</p:attrName>
                                        </p:attrNameLst>
                                      </p:cBhvr>
                                      <p:tavLst>
                                        <p:tav tm="0">
                                          <p:val>
                                            <p:strVal val="ppt_x"/>
                                          </p:val>
                                        </p:tav>
                                        <p:tav tm="100000">
                                          <p:val>
                                            <p:strVal val="0-ppt_w/2"/>
                                          </p:val>
                                        </p:tav>
                                      </p:tavLst>
                                    </p:anim>
                                    <p:anim calcmode="lin" valueType="num">
                                      <p:cBhvr additive="base">
                                        <p:cTn id="37" dur="5000"/>
                                        <p:tgtEl>
                                          <p:spTgt spid="18"/>
                                        </p:tgtEl>
                                        <p:attrNameLst>
                                          <p:attrName>ppt_y</p:attrName>
                                        </p:attrNameLst>
                                      </p:cBhvr>
                                      <p:tavLst>
                                        <p:tav tm="0">
                                          <p:val>
                                            <p:strVal val="ppt_y"/>
                                          </p:val>
                                        </p:tav>
                                        <p:tav tm="100000">
                                          <p:val>
                                            <p:strVal val="1+ppt_h/2"/>
                                          </p:val>
                                        </p:tav>
                                      </p:tavLst>
                                    </p:anim>
                                    <p:set>
                                      <p:cBhvr>
                                        <p:cTn id="38" dur="1" fill="hold">
                                          <p:stCondLst>
                                            <p:cond delay="4999"/>
                                          </p:stCondLst>
                                        </p:cTn>
                                        <p:tgtEl>
                                          <p:spTgt spid="18"/>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5000" fill="hold"/>
                                        <p:tgtEl>
                                          <p:spTgt spid="18"/>
                                        </p:tgtEl>
                                        <p:attrNameLst>
                                          <p:attrName>r</p:attrName>
                                        </p:attrNameLst>
                                      </p:cBhvr>
                                    </p:animRot>
                                  </p:childTnLst>
                                </p:cTn>
                              </p:par>
                              <p:par>
                                <p:cTn id="41" presetID="2" presetClass="exit" presetSubtype="3" fill="hold" nodeType="withEffect">
                                  <p:stCondLst>
                                    <p:cond delay="0"/>
                                  </p:stCondLst>
                                  <p:childTnLst>
                                    <p:anim calcmode="lin" valueType="num">
                                      <p:cBhvr additive="base">
                                        <p:cTn id="42" dur="5000"/>
                                        <p:tgtEl>
                                          <p:spTgt spid="12"/>
                                        </p:tgtEl>
                                        <p:attrNameLst>
                                          <p:attrName>ppt_x</p:attrName>
                                        </p:attrNameLst>
                                      </p:cBhvr>
                                      <p:tavLst>
                                        <p:tav tm="0">
                                          <p:val>
                                            <p:strVal val="ppt_x"/>
                                          </p:val>
                                        </p:tav>
                                        <p:tav tm="100000">
                                          <p:val>
                                            <p:strVal val="1+ppt_w/2"/>
                                          </p:val>
                                        </p:tav>
                                      </p:tavLst>
                                    </p:anim>
                                    <p:anim calcmode="lin" valueType="num">
                                      <p:cBhvr additive="base">
                                        <p:cTn id="43" dur="5000"/>
                                        <p:tgtEl>
                                          <p:spTgt spid="12"/>
                                        </p:tgtEl>
                                        <p:attrNameLst>
                                          <p:attrName>ppt_y</p:attrName>
                                        </p:attrNameLst>
                                      </p:cBhvr>
                                      <p:tavLst>
                                        <p:tav tm="0">
                                          <p:val>
                                            <p:strVal val="ppt_y"/>
                                          </p:val>
                                        </p:tav>
                                        <p:tav tm="100000">
                                          <p:val>
                                            <p:strVal val="0-ppt_h/2"/>
                                          </p:val>
                                        </p:tav>
                                      </p:tavLst>
                                    </p:anim>
                                    <p:set>
                                      <p:cBhvr>
                                        <p:cTn id="44" dur="1" fill="hold">
                                          <p:stCondLst>
                                            <p:cond delay="4999"/>
                                          </p:stCondLst>
                                        </p:cTn>
                                        <p:tgtEl>
                                          <p:spTgt spid="12"/>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5000" fill="hold"/>
                                        <p:tgtEl>
                                          <p:spTgt spid="12"/>
                                        </p:tgtEl>
                                        <p:attrNameLst>
                                          <p:attrName>r</p:attrName>
                                        </p:attrNameLst>
                                      </p:cBhvr>
                                    </p:animRot>
                                  </p:childTnLst>
                                </p:cTn>
                              </p:par>
                              <p:par>
                                <p:cTn id="47" presetID="2" presetClass="exit" presetSubtype="3" fill="hold" nodeType="withEffect">
                                  <p:stCondLst>
                                    <p:cond delay="0"/>
                                  </p:stCondLst>
                                  <p:childTnLst>
                                    <p:anim calcmode="lin" valueType="num">
                                      <p:cBhvr additive="base">
                                        <p:cTn id="48" dur="5000"/>
                                        <p:tgtEl>
                                          <p:spTgt spid="16"/>
                                        </p:tgtEl>
                                        <p:attrNameLst>
                                          <p:attrName>ppt_x</p:attrName>
                                        </p:attrNameLst>
                                      </p:cBhvr>
                                      <p:tavLst>
                                        <p:tav tm="0">
                                          <p:val>
                                            <p:strVal val="ppt_x"/>
                                          </p:val>
                                        </p:tav>
                                        <p:tav tm="100000">
                                          <p:val>
                                            <p:strVal val="1+ppt_w/2"/>
                                          </p:val>
                                        </p:tav>
                                      </p:tavLst>
                                    </p:anim>
                                    <p:anim calcmode="lin" valueType="num">
                                      <p:cBhvr additive="base">
                                        <p:cTn id="49" dur="5000"/>
                                        <p:tgtEl>
                                          <p:spTgt spid="16"/>
                                        </p:tgtEl>
                                        <p:attrNameLst>
                                          <p:attrName>ppt_y</p:attrName>
                                        </p:attrNameLst>
                                      </p:cBhvr>
                                      <p:tavLst>
                                        <p:tav tm="0">
                                          <p:val>
                                            <p:strVal val="ppt_y"/>
                                          </p:val>
                                        </p:tav>
                                        <p:tav tm="100000">
                                          <p:val>
                                            <p:strVal val="0-ppt_h/2"/>
                                          </p:val>
                                        </p:tav>
                                      </p:tavLst>
                                    </p:anim>
                                    <p:set>
                                      <p:cBhvr>
                                        <p:cTn id="50" dur="1" fill="hold">
                                          <p:stCondLst>
                                            <p:cond delay="4999"/>
                                          </p:stCondLst>
                                        </p:cTn>
                                        <p:tgtEl>
                                          <p:spTgt spid="16"/>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5000" fill="hold"/>
                                        <p:tgtEl>
                                          <p:spTgt spid="16"/>
                                        </p:tgtEl>
                                        <p:attrNameLst>
                                          <p:attrName>r</p:attrName>
                                        </p:attrNameLst>
                                      </p:cBhvr>
                                    </p:animRot>
                                  </p:childTnLst>
                                </p:cTn>
                              </p:par>
                              <p:par>
                                <p:cTn id="53" presetID="2" presetClass="exit" presetSubtype="3" fill="hold"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1+ppt_w/2"/>
                                          </p:val>
                                        </p:tav>
                                      </p:tavLst>
                                    </p:anim>
                                    <p:anim calcmode="lin" valueType="num">
                                      <p:cBhvr additive="base">
                                        <p:cTn id="55" dur="5000"/>
                                        <p:tgtEl>
                                          <p:spTgt spid="17"/>
                                        </p:tgtEl>
                                        <p:attrNameLst>
                                          <p:attrName>ppt_y</p:attrName>
                                        </p:attrNameLst>
                                      </p:cBhvr>
                                      <p:tavLst>
                                        <p:tav tm="0">
                                          <p:val>
                                            <p:strVal val="ppt_y"/>
                                          </p:val>
                                        </p:tav>
                                        <p:tav tm="100000">
                                          <p:val>
                                            <p:strVal val="0-ppt_h/2"/>
                                          </p:val>
                                        </p:tav>
                                      </p:tavLst>
                                    </p:anim>
                                    <p:set>
                                      <p:cBhvr>
                                        <p:cTn id="56" dur="1" fill="hold">
                                          <p:stCondLst>
                                            <p:cond delay="4999"/>
                                          </p:stCondLst>
                                        </p:cTn>
                                        <p:tgtEl>
                                          <p:spTgt spid="17"/>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5000" fill="hold"/>
                                        <p:tgtEl>
                                          <p:spTgt spid="17"/>
                                        </p:tgtEl>
                                        <p:attrNameLst>
                                          <p:attrName>r</p:attrName>
                                        </p:attrNameLst>
                                      </p:cBhvr>
                                    </p:animRot>
                                  </p:childTnLst>
                                </p:cTn>
                              </p:par>
                              <p:par>
                                <p:cTn id="59" presetID="2" presetClass="exit" presetSubtype="9" fill="hold" nodeType="withEffect">
                                  <p:stCondLst>
                                    <p:cond delay="0"/>
                                  </p:stCondLst>
                                  <p:childTnLst>
                                    <p:anim calcmode="lin" valueType="num">
                                      <p:cBhvr additive="base">
                                        <p:cTn id="60" dur="5000"/>
                                        <p:tgtEl>
                                          <p:spTgt spid="19"/>
                                        </p:tgtEl>
                                        <p:attrNameLst>
                                          <p:attrName>ppt_x</p:attrName>
                                        </p:attrNameLst>
                                      </p:cBhvr>
                                      <p:tavLst>
                                        <p:tav tm="0">
                                          <p:val>
                                            <p:strVal val="ppt_x"/>
                                          </p:val>
                                        </p:tav>
                                        <p:tav tm="100000">
                                          <p:val>
                                            <p:strVal val="0-ppt_w/2"/>
                                          </p:val>
                                        </p:tav>
                                      </p:tavLst>
                                    </p:anim>
                                    <p:anim calcmode="lin" valueType="num">
                                      <p:cBhvr additive="base">
                                        <p:cTn id="61" dur="5000"/>
                                        <p:tgtEl>
                                          <p:spTgt spid="19"/>
                                        </p:tgtEl>
                                        <p:attrNameLst>
                                          <p:attrName>ppt_y</p:attrName>
                                        </p:attrNameLst>
                                      </p:cBhvr>
                                      <p:tavLst>
                                        <p:tav tm="0">
                                          <p:val>
                                            <p:strVal val="ppt_y"/>
                                          </p:val>
                                        </p:tav>
                                        <p:tav tm="100000">
                                          <p:val>
                                            <p:strVal val="0-ppt_h/2"/>
                                          </p:val>
                                        </p:tav>
                                      </p:tavLst>
                                    </p:anim>
                                    <p:set>
                                      <p:cBhvr>
                                        <p:cTn id="62" dur="1" fill="hold">
                                          <p:stCondLst>
                                            <p:cond delay="4999"/>
                                          </p:stCondLst>
                                        </p:cTn>
                                        <p:tgtEl>
                                          <p:spTgt spid="19"/>
                                        </p:tgtEl>
                                        <p:attrNameLst>
                                          <p:attrName>style.visibility</p:attrName>
                                        </p:attrNameLst>
                                      </p:cBhvr>
                                      <p:to>
                                        <p:strVal val="hidden"/>
                                      </p:to>
                                    </p:set>
                                  </p:childTnLst>
                                </p:cTn>
                              </p:par>
                              <p:par>
                                <p:cTn id="63" presetID="8" presetClass="emph" presetSubtype="0" fill="hold" nodeType="withEffect">
                                  <p:stCondLst>
                                    <p:cond delay="0"/>
                                  </p:stCondLst>
                                  <p:childTnLst>
                                    <p:animRot by="-21600000">
                                      <p:cBhvr>
                                        <p:cTn id="64" dur="5000" fill="hold"/>
                                        <p:tgtEl>
                                          <p:spTgt spid="19"/>
                                        </p:tgtEl>
                                        <p:attrNameLst>
                                          <p:attrName>r</p:attrName>
                                        </p:attrNameLst>
                                      </p:cBhvr>
                                    </p:animRot>
                                  </p:childTnLst>
                                </p:cTn>
                              </p:par>
                              <p:par>
                                <p:cTn id="65" presetID="2" presetClass="exit" presetSubtype="9" fill="hold" nodeType="withEffect">
                                  <p:stCondLst>
                                    <p:cond delay="0"/>
                                  </p:stCondLst>
                                  <p:childTnLst>
                                    <p:anim calcmode="lin" valueType="num">
                                      <p:cBhvr additive="base">
                                        <p:cTn id="66" dur="5000"/>
                                        <p:tgtEl>
                                          <p:spTgt spid="21"/>
                                        </p:tgtEl>
                                        <p:attrNameLst>
                                          <p:attrName>ppt_x</p:attrName>
                                        </p:attrNameLst>
                                      </p:cBhvr>
                                      <p:tavLst>
                                        <p:tav tm="0">
                                          <p:val>
                                            <p:strVal val="ppt_x"/>
                                          </p:val>
                                        </p:tav>
                                        <p:tav tm="100000">
                                          <p:val>
                                            <p:strVal val="0-ppt_w/2"/>
                                          </p:val>
                                        </p:tav>
                                      </p:tavLst>
                                    </p:anim>
                                    <p:anim calcmode="lin" valueType="num">
                                      <p:cBhvr additive="base">
                                        <p:cTn id="67" dur="5000"/>
                                        <p:tgtEl>
                                          <p:spTgt spid="21"/>
                                        </p:tgtEl>
                                        <p:attrNameLst>
                                          <p:attrName>ppt_y</p:attrName>
                                        </p:attrNameLst>
                                      </p:cBhvr>
                                      <p:tavLst>
                                        <p:tav tm="0">
                                          <p:val>
                                            <p:strVal val="ppt_y"/>
                                          </p:val>
                                        </p:tav>
                                        <p:tav tm="100000">
                                          <p:val>
                                            <p:strVal val="0-ppt_h/2"/>
                                          </p:val>
                                        </p:tav>
                                      </p:tavLst>
                                    </p:anim>
                                    <p:set>
                                      <p:cBhvr>
                                        <p:cTn id="68" dur="1" fill="hold">
                                          <p:stCondLst>
                                            <p:cond delay="4999"/>
                                          </p:stCondLst>
                                        </p:cTn>
                                        <p:tgtEl>
                                          <p:spTgt spid="21"/>
                                        </p:tgtEl>
                                        <p:attrNameLst>
                                          <p:attrName>style.visibility</p:attrName>
                                        </p:attrNameLst>
                                      </p:cBhvr>
                                      <p:to>
                                        <p:strVal val="hidden"/>
                                      </p:to>
                                    </p:set>
                                  </p:childTnLst>
                                </p:cTn>
                              </p:par>
                              <p:par>
                                <p:cTn id="69" presetID="8" presetClass="emph" presetSubtype="0" fill="hold" nodeType="withEffect">
                                  <p:stCondLst>
                                    <p:cond delay="0"/>
                                  </p:stCondLst>
                                  <p:childTnLst>
                                    <p:animRot by="-21600000">
                                      <p:cBhvr>
                                        <p:cTn id="70" dur="5000" fill="hold"/>
                                        <p:tgtEl>
                                          <p:spTgt spid="21"/>
                                        </p:tgtEl>
                                        <p:attrNameLst>
                                          <p:attrName>r</p:attrName>
                                        </p:attrNameLst>
                                      </p:cBhvr>
                                    </p:animRot>
                                  </p:childTnLst>
                                </p:cTn>
                              </p:par>
                              <p:par>
                                <p:cTn id="71" presetID="2" presetClass="exit" presetSubtype="9" fill="hold" nodeType="withEffect">
                                  <p:stCondLst>
                                    <p:cond delay="0"/>
                                  </p:stCondLst>
                                  <p:childTnLst>
                                    <p:anim calcmode="lin" valueType="num">
                                      <p:cBhvr additive="base">
                                        <p:cTn id="72" dur="5000"/>
                                        <p:tgtEl>
                                          <p:spTgt spid="23"/>
                                        </p:tgtEl>
                                        <p:attrNameLst>
                                          <p:attrName>ppt_x</p:attrName>
                                        </p:attrNameLst>
                                      </p:cBhvr>
                                      <p:tavLst>
                                        <p:tav tm="0">
                                          <p:val>
                                            <p:strVal val="ppt_x"/>
                                          </p:val>
                                        </p:tav>
                                        <p:tav tm="100000">
                                          <p:val>
                                            <p:strVal val="0-ppt_w/2"/>
                                          </p:val>
                                        </p:tav>
                                      </p:tavLst>
                                    </p:anim>
                                    <p:anim calcmode="lin" valueType="num">
                                      <p:cBhvr additive="base">
                                        <p:cTn id="73" dur="5000"/>
                                        <p:tgtEl>
                                          <p:spTgt spid="23"/>
                                        </p:tgtEl>
                                        <p:attrNameLst>
                                          <p:attrName>ppt_y</p:attrName>
                                        </p:attrNameLst>
                                      </p:cBhvr>
                                      <p:tavLst>
                                        <p:tav tm="0">
                                          <p:val>
                                            <p:strVal val="ppt_y"/>
                                          </p:val>
                                        </p:tav>
                                        <p:tav tm="100000">
                                          <p:val>
                                            <p:strVal val="0-ppt_h/2"/>
                                          </p:val>
                                        </p:tav>
                                      </p:tavLst>
                                    </p:anim>
                                    <p:set>
                                      <p:cBhvr>
                                        <p:cTn id="74" dur="1" fill="hold">
                                          <p:stCondLst>
                                            <p:cond delay="4999"/>
                                          </p:stCondLst>
                                        </p:cTn>
                                        <p:tgtEl>
                                          <p:spTgt spid="23"/>
                                        </p:tgtEl>
                                        <p:attrNameLst>
                                          <p:attrName>style.visibility</p:attrName>
                                        </p:attrNameLst>
                                      </p:cBhvr>
                                      <p:to>
                                        <p:strVal val="hidden"/>
                                      </p:to>
                                    </p:set>
                                  </p:childTnLst>
                                </p:cTn>
                              </p:par>
                              <p:par>
                                <p:cTn id="75" presetID="8" presetClass="emph" presetSubtype="0" fill="hold" nodeType="withEffect">
                                  <p:stCondLst>
                                    <p:cond delay="0"/>
                                  </p:stCondLst>
                                  <p:childTnLst>
                                    <p:animRot by="-21600000">
                                      <p:cBhvr>
                                        <p:cTn id="76" dur="5000" fill="hold"/>
                                        <p:tgtEl>
                                          <p:spTgt spid="23"/>
                                        </p:tgtEl>
                                        <p:attrNameLst>
                                          <p:attrName>r</p:attrName>
                                        </p:attrNameLst>
                                      </p:cBhvr>
                                    </p:animRot>
                                  </p:childTnLst>
                                </p:cTn>
                              </p:par>
                              <p:par>
                                <p:cTn id="77" presetID="8" presetClass="entr" presetSubtype="32" fill="hold" nodeType="withEffect">
                                  <p:stCondLst>
                                    <p:cond delay="1500"/>
                                  </p:stCondLst>
                                  <p:childTnLst>
                                    <p:set>
                                      <p:cBhvr>
                                        <p:cTn id="78" dur="1" fill="hold">
                                          <p:stCondLst>
                                            <p:cond delay="0"/>
                                          </p:stCondLst>
                                        </p:cTn>
                                        <p:tgtEl>
                                          <p:spTgt spid="25"/>
                                        </p:tgtEl>
                                        <p:attrNameLst>
                                          <p:attrName>style.visibility</p:attrName>
                                        </p:attrNameLst>
                                      </p:cBhvr>
                                      <p:to>
                                        <p:strVal val="visible"/>
                                      </p:to>
                                    </p:set>
                                    <p:animEffect transition="in" filter="diamond(out)">
                                      <p:cBhvr>
                                        <p:cTn id="79" dur="5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E:\MIS COSAS\DOCUMENTOS ANA\FLORES\VARIADAS\VARIADAS-6\60093226_P402812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Triángulo isósceles"/>
          <p:cNvSpPr/>
          <p:nvPr/>
        </p:nvSpPr>
        <p:spPr>
          <a:xfrm rot="16200000">
            <a:off x="2821781" y="-2821781"/>
            <a:ext cx="3500438" cy="9144000"/>
          </a:xfrm>
          <a:prstGeom prst="triangle">
            <a:avLst/>
          </a:prstGeom>
          <a:gradFill>
            <a:gsLst>
              <a:gs pos="0">
                <a:srgbClr val="00B050"/>
              </a:gs>
              <a:gs pos="50000">
                <a:srgbClr val="FF3399"/>
              </a:gs>
              <a:gs pos="100000">
                <a:srgbClr val="00B050">
                  <a:alpha val="0"/>
                </a:srgbClr>
              </a:gs>
            </a:gsLst>
            <a:lin ang="18900000" scaled="1"/>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bg2"/>
              </a:solidFill>
            </a:endParaRPr>
          </a:p>
        </p:txBody>
      </p:sp>
      <p:sp>
        <p:nvSpPr>
          <p:cNvPr id="4" name="3 Triángulo isósceles"/>
          <p:cNvSpPr/>
          <p:nvPr/>
        </p:nvSpPr>
        <p:spPr>
          <a:xfrm rot="16200000" flipV="1">
            <a:off x="2821781" y="-2821781"/>
            <a:ext cx="3500438" cy="9144000"/>
          </a:xfrm>
          <a:prstGeom prst="triangle">
            <a:avLst/>
          </a:prstGeom>
          <a:gradFill>
            <a:gsLst>
              <a:gs pos="0">
                <a:srgbClr val="00B050"/>
              </a:gs>
              <a:gs pos="50000">
                <a:srgbClr val="FF3399"/>
              </a:gs>
              <a:gs pos="100000">
                <a:srgbClr val="00B050">
                  <a:alpha val="0"/>
                </a:srgbClr>
              </a:gs>
            </a:gsLst>
            <a:lin ang="18900000" scaled="1"/>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bg2"/>
              </a:solidFill>
            </a:endParaRPr>
          </a:p>
        </p:txBody>
      </p:sp>
      <p:sp>
        <p:nvSpPr>
          <p:cNvPr id="5" name="4 Triángulo isósceles"/>
          <p:cNvSpPr/>
          <p:nvPr/>
        </p:nvSpPr>
        <p:spPr>
          <a:xfrm rot="16200000" flipV="1">
            <a:off x="2821781" y="535781"/>
            <a:ext cx="3500438" cy="9144000"/>
          </a:xfrm>
          <a:prstGeom prst="triangle">
            <a:avLst/>
          </a:prstGeom>
          <a:gradFill>
            <a:gsLst>
              <a:gs pos="0">
                <a:srgbClr val="00B050"/>
              </a:gs>
              <a:gs pos="50000">
                <a:srgbClr val="FF3399"/>
              </a:gs>
              <a:gs pos="100000">
                <a:srgbClr val="00B050">
                  <a:alpha val="0"/>
                </a:srgbClr>
              </a:gs>
            </a:gsLst>
            <a:lin ang="18900000" scaled="1"/>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bg2"/>
              </a:solidFill>
            </a:endParaRPr>
          </a:p>
        </p:txBody>
      </p:sp>
      <p:sp>
        <p:nvSpPr>
          <p:cNvPr id="6" name="5 Triángulo isósceles"/>
          <p:cNvSpPr/>
          <p:nvPr/>
        </p:nvSpPr>
        <p:spPr>
          <a:xfrm rot="16200000">
            <a:off x="2821781" y="535781"/>
            <a:ext cx="3500438" cy="9144000"/>
          </a:xfrm>
          <a:prstGeom prst="triangle">
            <a:avLst/>
          </a:prstGeom>
          <a:gradFill>
            <a:gsLst>
              <a:gs pos="0">
                <a:srgbClr val="00B050"/>
              </a:gs>
              <a:gs pos="50000">
                <a:srgbClr val="FF3399"/>
              </a:gs>
              <a:gs pos="100000">
                <a:srgbClr val="00B050">
                  <a:alpha val="0"/>
                </a:srgbClr>
              </a:gs>
            </a:gsLst>
            <a:lin ang="18900000" scaled="1"/>
          </a:gra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chemeClr val="bg2"/>
              </a:solidFill>
            </a:endParaRPr>
          </a:p>
        </p:txBody>
      </p:sp>
      <p:pic>
        <p:nvPicPr>
          <p:cNvPr id="9" name="Picture 2" descr="E:\MIS COSAS\DOCUMENTOS ANA\FLORES\VARIADAS\VARIADAS-6\60093226_P402812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afterEffect">
                                  <p:stCondLst>
                                    <p:cond delay="0"/>
                                  </p:stCondLst>
                                  <p:childTnLst>
                                    <p:animEffect transition="out" filter="barn(out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2" presetClass="exit" presetSubtype="2"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1+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16" presetClass="exit" presetSubtype="42" fill="hold" nodeType="withEffect">
                                  <p:stCondLst>
                                    <p:cond delay="0"/>
                                  </p:stCondLst>
                                  <p:childTnLst>
                                    <p:animEffect transition="out" filter="barn(outHorizontal)">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par>
                                <p:cTn id="15" presetID="2" presetClass="exit" presetSubtype="8" fill="hold" nodeType="withEffect">
                                  <p:stCondLst>
                                    <p:cond delay="0"/>
                                  </p:stCondLst>
                                  <p:childTnLst>
                                    <p:anim calcmode="lin" valueType="num">
                                      <p:cBhvr additive="base">
                                        <p:cTn id="16" dur="5000"/>
                                        <p:tgtEl>
                                          <p:spTgt spid="4"/>
                                        </p:tgtEl>
                                        <p:attrNameLst>
                                          <p:attrName>ppt_x</p:attrName>
                                        </p:attrNameLst>
                                      </p:cBhvr>
                                      <p:tavLst>
                                        <p:tav tm="0">
                                          <p:val>
                                            <p:strVal val="ppt_x"/>
                                          </p:val>
                                        </p:tav>
                                        <p:tav tm="100000">
                                          <p:val>
                                            <p:strVal val="0-ppt_w/2"/>
                                          </p:val>
                                        </p:tav>
                                      </p:tavLst>
                                    </p:anim>
                                    <p:anim calcmode="lin" valueType="num">
                                      <p:cBhvr additive="base">
                                        <p:cTn id="17" dur="5000"/>
                                        <p:tgtEl>
                                          <p:spTgt spid="4"/>
                                        </p:tgtEl>
                                        <p:attrNameLst>
                                          <p:attrName>ppt_y</p:attrName>
                                        </p:attrNameLst>
                                      </p:cBhvr>
                                      <p:tavLst>
                                        <p:tav tm="0">
                                          <p:val>
                                            <p:strVal val="ppt_y"/>
                                          </p:val>
                                        </p:tav>
                                        <p:tav tm="100000">
                                          <p:val>
                                            <p:strVal val="ppt_y"/>
                                          </p:val>
                                        </p:tav>
                                      </p:tavLst>
                                    </p:anim>
                                    <p:set>
                                      <p:cBhvr>
                                        <p:cTn id="18" dur="1" fill="hold">
                                          <p:stCondLst>
                                            <p:cond delay="4999"/>
                                          </p:stCondLst>
                                        </p:cTn>
                                        <p:tgtEl>
                                          <p:spTgt spid="4"/>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2" presetClass="exit" presetSubtype="8" fill="hold" nodeType="with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0-ppt_w/2"/>
                                          </p:val>
                                        </p:tav>
                                      </p:tavLst>
                                    </p:anim>
                                    <p:anim calcmode="lin" valueType="num">
                                      <p:cBhvr additive="base">
                                        <p:cTn id="24" dur="5000"/>
                                        <p:tgtEl>
                                          <p:spTgt spid="5"/>
                                        </p:tgtEl>
                                        <p:attrNameLst>
                                          <p:attrName>ppt_y</p:attrName>
                                        </p:attrNameLst>
                                      </p:cBhvr>
                                      <p:tavLst>
                                        <p:tav tm="0">
                                          <p:val>
                                            <p:strVal val="ppt_y"/>
                                          </p:val>
                                        </p:tav>
                                        <p:tav tm="100000">
                                          <p:val>
                                            <p:strVal val="ppt_y"/>
                                          </p:val>
                                        </p:tav>
                                      </p:tavLst>
                                    </p:anim>
                                    <p:set>
                                      <p:cBhvr>
                                        <p:cTn id="25" dur="1" fill="hold">
                                          <p:stCondLst>
                                            <p:cond delay="4999"/>
                                          </p:stCondLst>
                                        </p:cTn>
                                        <p:tgtEl>
                                          <p:spTgt spid="5"/>
                                        </p:tgtEl>
                                        <p:attrNameLst>
                                          <p:attrName>style.visibility</p:attrName>
                                        </p:attrNameLst>
                                      </p:cBhvr>
                                      <p:to>
                                        <p:strVal val="hidden"/>
                                      </p:to>
                                    </p:set>
                                  </p:childTnLst>
                                </p:cTn>
                              </p:par>
                              <p:par>
                                <p:cTn id="26" presetID="16" presetClass="exit" presetSubtype="42" fill="hold" nodeType="withEffect">
                                  <p:stCondLst>
                                    <p:cond delay="0"/>
                                  </p:stCondLst>
                                  <p:childTnLst>
                                    <p:animEffect transition="out" filter="barn(outHorizontal)">
                                      <p:cBhvr>
                                        <p:cTn id="27" dur="5000"/>
                                        <p:tgtEl>
                                          <p:spTgt spid="6"/>
                                        </p:tgtEl>
                                      </p:cBhvr>
                                    </p:animEffect>
                                    <p:set>
                                      <p:cBhvr>
                                        <p:cTn id="28" dur="1" fill="hold">
                                          <p:stCondLst>
                                            <p:cond delay="4999"/>
                                          </p:stCondLst>
                                        </p:cTn>
                                        <p:tgtEl>
                                          <p:spTgt spid="6"/>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6"/>
                                        </p:tgtEl>
                                        <p:attrNameLst>
                                          <p:attrName>ppt_x</p:attrName>
                                        </p:attrNameLst>
                                      </p:cBhvr>
                                      <p:tavLst>
                                        <p:tav tm="0">
                                          <p:val>
                                            <p:strVal val="ppt_x"/>
                                          </p:val>
                                        </p:tav>
                                        <p:tav tm="100000">
                                          <p:val>
                                            <p:strVal val="1+ppt_w/2"/>
                                          </p:val>
                                        </p:tav>
                                      </p:tavLst>
                                    </p:anim>
                                    <p:anim calcmode="lin" valueType="num">
                                      <p:cBhvr additive="base">
                                        <p:cTn id="31" dur="5000"/>
                                        <p:tgtEl>
                                          <p:spTgt spid="6"/>
                                        </p:tgtEl>
                                        <p:attrNameLst>
                                          <p:attrName>ppt_y</p:attrName>
                                        </p:attrNameLst>
                                      </p:cBhvr>
                                      <p:tavLst>
                                        <p:tav tm="0">
                                          <p:val>
                                            <p:strVal val="ppt_y"/>
                                          </p:val>
                                        </p:tav>
                                        <p:tav tm="100000">
                                          <p:val>
                                            <p:strVal val="ppt_y"/>
                                          </p:val>
                                        </p:tav>
                                      </p:tavLst>
                                    </p:anim>
                                    <p:set>
                                      <p:cBhvr>
                                        <p:cTn id="32" dur="1" fill="hold">
                                          <p:stCondLst>
                                            <p:cond delay="4999"/>
                                          </p:stCondLst>
                                        </p:cTn>
                                        <p:tgtEl>
                                          <p:spTgt spid="6"/>
                                        </p:tgtEl>
                                        <p:attrNameLst>
                                          <p:attrName>style.visibility</p:attrName>
                                        </p:attrNameLst>
                                      </p:cBhvr>
                                      <p:to>
                                        <p:strVal val="hidden"/>
                                      </p:to>
                                    </p:set>
                                  </p:childTnLst>
                                </p:cTn>
                              </p:par>
                              <p:par>
                                <p:cTn id="33" presetID="39" presetClass="entr" presetSubtype="0" accel="10000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ppt_h</p:attrName>
                                        </p:attrNameLst>
                                      </p:cBhvr>
                                      <p:tavLst>
                                        <p:tav tm="0">
                                          <p:val>
                                            <p:strVal val="#ppt_h/20"/>
                                          </p:val>
                                        </p:tav>
                                        <p:tav tm="50000">
                                          <p:val>
                                            <p:strVal val="#ppt_h/20"/>
                                          </p:val>
                                        </p:tav>
                                        <p:tav tm="100000">
                                          <p:val>
                                            <p:strVal val="#ppt_h"/>
                                          </p:val>
                                        </p:tav>
                                      </p:tavLst>
                                    </p:anim>
                                    <p:anim calcmode="lin" valueType="num">
                                      <p:cBhvr>
                                        <p:cTn id="36" dur="3000" fill="hold"/>
                                        <p:tgtEl>
                                          <p:spTgt spid="8"/>
                                        </p:tgtEl>
                                        <p:attrNameLst>
                                          <p:attrName>ppt_w</p:attrName>
                                        </p:attrNameLst>
                                      </p:cBhvr>
                                      <p:tavLst>
                                        <p:tav tm="0">
                                          <p:val>
                                            <p:strVal val="#ppt_w+.3"/>
                                          </p:val>
                                        </p:tav>
                                        <p:tav tm="50000">
                                          <p:val>
                                            <p:strVal val="#ppt_w+.3"/>
                                          </p:val>
                                        </p:tav>
                                        <p:tav tm="100000">
                                          <p:val>
                                            <p:strVal val="#ppt_w"/>
                                          </p:val>
                                        </p:tav>
                                      </p:tavLst>
                                    </p:anim>
                                    <p:anim calcmode="lin" valueType="num">
                                      <p:cBhvr>
                                        <p:cTn id="37" dur="3000" fill="hold"/>
                                        <p:tgtEl>
                                          <p:spTgt spid="8"/>
                                        </p:tgtEl>
                                        <p:attrNameLst>
                                          <p:attrName>ppt_x</p:attrName>
                                        </p:attrNameLst>
                                      </p:cBhvr>
                                      <p:tavLst>
                                        <p:tav tm="0">
                                          <p:val>
                                            <p:strVal val="#ppt_x-.3"/>
                                          </p:val>
                                        </p:tav>
                                        <p:tav tm="50000">
                                          <p:val>
                                            <p:strVal val="#ppt_x"/>
                                          </p:val>
                                        </p:tav>
                                        <p:tav tm="100000">
                                          <p:val>
                                            <p:strVal val="#ppt_x"/>
                                          </p:val>
                                        </p:tav>
                                      </p:tavLst>
                                    </p:anim>
                                    <p:anim calcmode="lin" valueType="num">
                                      <p:cBhvr>
                                        <p:cTn id="38" dur="3000" fill="hold"/>
                                        <p:tgtEl>
                                          <p:spTgt spid="8"/>
                                        </p:tgtEl>
                                        <p:attrNameLst>
                                          <p:attrName>ppt_y</p:attrName>
                                        </p:attrNameLst>
                                      </p:cBhvr>
                                      <p:tavLst>
                                        <p:tav tm="0">
                                          <p:val>
                                            <p:strVal val="#ppt_y"/>
                                          </p:val>
                                        </p:tav>
                                        <p:tav tm="100000">
                                          <p:val>
                                            <p:strVal val="#ppt_y"/>
                                          </p:val>
                                        </p:tav>
                                      </p:tavLst>
                                    </p:anim>
                                  </p:childTnLst>
                                </p:cTn>
                              </p:par>
                              <p:par>
                                <p:cTn id="39" presetID="39" presetClass="entr" presetSubtype="0" accel="100000" fill="hold" nodeType="withEffect">
                                  <p:stCondLst>
                                    <p:cond delay="500"/>
                                  </p:stCondLst>
                                  <p:childTnLst>
                                    <p:set>
                                      <p:cBhvr>
                                        <p:cTn id="40" dur="1" fill="hold">
                                          <p:stCondLst>
                                            <p:cond delay="0"/>
                                          </p:stCondLst>
                                        </p:cTn>
                                        <p:tgtEl>
                                          <p:spTgt spid="9"/>
                                        </p:tgtEl>
                                        <p:attrNameLst>
                                          <p:attrName>style.visibility</p:attrName>
                                        </p:attrNameLst>
                                      </p:cBhvr>
                                      <p:to>
                                        <p:strVal val="visible"/>
                                      </p:to>
                                    </p:set>
                                    <p:anim calcmode="lin" valueType="num">
                                      <p:cBhvr>
                                        <p:cTn id="41" dur="3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42" dur="3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43" dur="3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44" dur="3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Marco"/>
          <p:cNvSpPr/>
          <p:nvPr/>
        </p:nvSpPr>
        <p:spPr>
          <a:xfrm>
            <a:off x="0" y="0"/>
            <a:ext cx="9144000" cy="6858000"/>
          </a:xfrm>
          <a:prstGeom prst="frame">
            <a:avLst>
              <a:gd name="adj1" fmla="val 50000"/>
            </a:avLst>
          </a:prstGeom>
          <a:solidFill>
            <a:srgbClr val="FFC000"/>
          </a:solidFill>
          <a:ln>
            <a:noFill/>
          </a:ln>
          <a:scene3d>
            <a:camera prst="orthographicFront"/>
            <a:lightRig rig="threePt" dir="t"/>
          </a:scene3d>
          <a:sp3d extrusionH="190500">
            <a:bevelT w="190500" h="190500" prst="riblet"/>
            <a:bevelB w="127000" h="254000"/>
          </a:sp3d>
        </p:spPr>
        <p:style>
          <a:lnRef idx="2">
            <a:schemeClr val="accent1">
              <a:shade val="50000"/>
            </a:schemeClr>
          </a:lnRef>
          <a:fillRef idx="1">
            <a:schemeClr val="accent1"/>
          </a:fillRef>
          <a:effectRef idx="0">
            <a:schemeClr val="accent1"/>
          </a:effectRef>
          <a:fontRef idx="minor">
            <a:schemeClr val="lt1"/>
          </a:fontRef>
        </p:style>
        <p:txBody>
          <a:bodyPr anchor="ctr">
            <a:sp3d extrusionH="254000">
              <a:bevelT w="381000" h="381000"/>
              <a:bevelB w="381000" h="381000"/>
            </a:sp3d>
          </a:bodyPr>
          <a:lstStyle/>
          <a:p>
            <a:pPr algn="ctr" fontAlgn="auto">
              <a:spcBef>
                <a:spcPts val="0"/>
              </a:spcBef>
              <a:spcAft>
                <a:spcPts val="0"/>
              </a:spcAft>
              <a:defRPr/>
            </a:pPr>
            <a:endParaRPr lang="es-CL">
              <a:solidFill>
                <a:schemeClr val="tx1"/>
              </a:solidFill>
            </a:endParaRPr>
          </a:p>
        </p:txBody>
      </p:sp>
      <p:sp>
        <p:nvSpPr>
          <p:cNvPr id="2" name="1 Marco"/>
          <p:cNvSpPr/>
          <p:nvPr/>
        </p:nvSpPr>
        <p:spPr>
          <a:xfrm>
            <a:off x="0" y="0"/>
            <a:ext cx="9144000" cy="6858000"/>
          </a:xfrm>
          <a:prstGeom prst="frame">
            <a:avLst>
              <a:gd name="adj1" fmla="val 10654"/>
            </a:avLst>
          </a:prstGeom>
          <a:solidFill>
            <a:srgbClr val="FFC000"/>
          </a:solidFill>
          <a:ln>
            <a:noFill/>
          </a:ln>
          <a:scene3d>
            <a:camera prst="orthographicFront"/>
            <a:lightRig rig="threePt" dir="t"/>
          </a:scene3d>
          <a:sp3d extrusionH="190500">
            <a:bevelT w="190500" h="190500" prst="riblet"/>
            <a:bevelB w="127000" h="254000"/>
          </a:sp3d>
        </p:spPr>
        <p:style>
          <a:lnRef idx="2">
            <a:schemeClr val="accent1">
              <a:shade val="50000"/>
            </a:schemeClr>
          </a:lnRef>
          <a:fillRef idx="1">
            <a:schemeClr val="accent1"/>
          </a:fillRef>
          <a:effectRef idx="0">
            <a:schemeClr val="accent1"/>
          </a:effectRef>
          <a:fontRef idx="minor">
            <a:schemeClr val="lt1"/>
          </a:fontRef>
        </p:style>
        <p:txBody>
          <a:bodyPr anchor="ctr">
            <a:sp3d extrusionH="254000">
              <a:bevelT w="381000" h="381000"/>
              <a:bevelB w="381000" h="381000"/>
            </a:sp3d>
          </a:bodyPr>
          <a:lstStyle/>
          <a:p>
            <a:pPr algn="ctr" fontAlgn="auto">
              <a:spcBef>
                <a:spcPts val="0"/>
              </a:spcBef>
              <a:spcAft>
                <a:spcPts val="0"/>
              </a:spcAft>
              <a:defRPr/>
            </a:pPr>
            <a:endParaRPr lang="es-CL">
              <a:solidFill>
                <a:schemeClr val="tx1"/>
              </a:solidFill>
            </a:endParaRPr>
          </a:p>
        </p:txBody>
      </p:sp>
      <p:sp>
        <p:nvSpPr>
          <p:cNvPr id="4" name="3 Marco"/>
          <p:cNvSpPr/>
          <p:nvPr/>
        </p:nvSpPr>
        <p:spPr>
          <a:xfrm>
            <a:off x="0" y="0"/>
            <a:ext cx="9144000" cy="6858000"/>
          </a:xfrm>
          <a:prstGeom prst="frame">
            <a:avLst>
              <a:gd name="adj1" fmla="val 10654"/>
            </a:avLst>
          </a:prstGeom>
          <a:solidFill>
            <a:srgbClr val="FFC000"/>
          </a:solidFill>
          <a:ln>
            <a:noFill/>
          </a:ln>
          <a:scene3d>
            <a:camera prst="orthographicFront"/>
            <a:lightRig rig="threePt" dir="t"/>
          </a:scene3d>
          <a:sp3d extrusionH="190500">
            <a:bevelT w="190500" h="190500" prst="riblet"/>
            <a:bevelB w="127000" h="254000"/>
          </a:sp3d>
        </p:spPr>
        <p:style>
          <a:lnRef idx="2">
            <a:schemeClr val="accent1">
              <a:shade val="50000"/>
            </a:schemeClr>
          </a:lnRef>
          <a:fillRef idx="1">
            <a:schemeClr val="accent1"/>
          </a:fillRef>
          <a:effectRef idx="0">
            <a:schemeClr val="accent1"/>
          </a:effectRef>
          <a:fontRef idx="minor">
            <a:schemeClr val="lt1"/>
          </a:fontRef>
        </p:style>
        <p:txBody>
          <a:bodyPr anchor="ctr">
            <a:sp3d extrusionH="254000">
              <a:bevelT w="381000" h="381000"/>
              <a:bevelB w="381000" h="381000"/>
            </a:sp3d>
          </a:bodyPr>
          <a:lstStyle/>
          <a:p>
            <a:pPr algn="ctr" fontAlgn="auto">
              <a:spcBef>
                <a:spcPts val="0"/>
              </a:spcBef>
              <a:spcAft>
                <a:spcPts val="0"/>
              </a:spcAft>
              <a:defRPr/>
            </a:pPr>
            <a:endParaRPr lang="es-CL">
              <a:solidFill>
                <a:schemeClr val="tx1"/>
              </a:solidFill>
            </a:endParaRPr>
          </a:p>
        </p:txBody>
      </p:sp>
      <p:sp>
        <p:nvSpPr>
          <p:cNvPr id="5" name="4 Marco"/>
          <p:cNvSpPr/>
          <p:nvPr/>
        </p:nvSpPr>
        <p:spPr>
          <a:xfrm>
            <a:off x="0" y="0"/>
            <a:ext cx="9144000" cy="6858000"/>
          </a:xfrm>
          <a:prstGeom prst="frame">
            <a:avLst>
              <a:gd name="adj1" fmla="val 10654"/>
            </a:avLst>
          </a:prstGeom>
          <a:solidFill>
            <a:srgbClr val="FFC000"/>
          </a:solidFill>
          <a:ln>
            <a:noFill/>
          </a:ln>
          <a:scene3d>
            <a:camera prst="orthographicFront"/>
            <a:lightRig rig="threePt" dir="t"/>
          </a:scene3d>
          <a:sp3d extrusionH="190500">
            <a:bevelT w="190500" h="190500" prst="riblet"/>
            <a:bevelB w="127000" h="254000"/>
          </a:sp3d>
        </p:spPr>
        <p:style>
          <a:lnRef idx="2">
            <a:schemeClr val="accent1">
              <a:shade val="50000"/>
            </a:schemeClr>
          </a:lnRef>
          <a:fillRef idx="1">
            <a:schemeClr val="accent1"/>
          </a:fillRef>
          <a:effectRef idx="0">
            <a:schemeClr val="accent1"/>
          </a:effectRef>
          <a:fontRef idx="minor">
            <a:schemeClr val="lt1"/>
          </a:fontRef>
        </p:style>
        <p:txBody>
          <a:bodyPr anchor="ctr">
            <a:sp3d extrusionH="254000">
              <a:bevelT w="381000" h="381000"/>
              <a:bevelB w="381000" h="381000"/>
            </a:sp3d>
          </a:bodyPr>
          <a:lstStyle/>
          <a:p>
            <a:pPr algn="ctr" fontAlgn="auto">
              <a:spcBef>
                <a:spcPts val="0"/>
              </a:spcBef>
              <a:spcAft>
                <a:spcPts val="0"/>
              </a:spcAft>
              <a:defRPr/>
            </a:pPr>
            <a:endParaRPr lang="es-CL">
              <a:solidFill>
                <a:schemeClr val="tx1"/>
              </a:solidFill>
            </a:endParaRPr>
          </a:p>
        </p:txBody>
      </p:sp>
      <p:sp>
        <p:nvSpPr>
          <p:cNvPr id="6" name="5 Marco"/>
          <p:cNvSpPr/>
          <p:nvPr/>
        </p:nvSpPr>
        <p:spPr>
          <a:xfrm>
            <a:off x="0" y="0"/>
            <a:ext cx="9144000" cy="6858000"/>
          </a:xfrm>
          <a:prstGeom prst="frame">
            <a:avLst>
              <a:gd name="adj1" fmla="val 10654"/>
            </a:avLst>
          </a:prstGeom>
          <a:solidFill>
            <a:srgbClr val="FFC000"/>
          </a:solidFill>
          <a:ln>
            <a:noFill/>
          </a:ln>
          <a:scene3d>
            <a:camera prst="orthographicFront"/>
            <a:lightRig rig="threePt" dir="t"/>
          </a:scene3d>
          <a:sp3d extrusionH="190500">
            <a:bevelT w="190500" h="190500" prst="riblet"/>
            <a:bevelB w="127000" h="254000"/>
          </a:sp3d>
        </p:spPr>
        <p:style>
          <a:lnRef idx="2">
            <a:schemeClr val="accent1">
              <a:shade val="50000"/>
            </a:schemeClr>
          </a:lnRef>
          <a:fillRef idx="1">
            <a:schemeClr val="accent1"/>
          </a:fillRef>
          <a:effectRef idx="0">
            <a:schemeClr val="accent1"/>
          </a:effectRef>
          <a:fontRef idx="minor">
            <a:schemeClr val="lt1"/>
          </a:fontRef>
        </p:style>
        <p:txBody>
          <a:bodyPr anchor="ctr">
            <a:sp3d extrusionH="254000">
              <a:bevelT w="381000" h="381000"/>
              <a:bevelB w="381000" h="381000"/>
            </a:sp3d>
          </a:bodyPr>
          <a:lstStyle/>
          <a:p>
            <a:pPr algn="ctr" fontAlgn="auto">
              <a:spcBef>
                <a:spcPts val="0"/>
              </a:spcBef>
              <a:spcAft>
                <a:spcPts val="0"/>
              </a:spcAft>
              <a:defRPr/>
            </a:pPr>
            <a:endParaRPr lang="es-CL">
              <a:solidFill>
                <a:schemeClr val="tx1"/>
              </a:solidFill>
            </a:endParaRPr>
          </a:p>
        </p:txBody>
      </p:sp>
      <p:pic>
        <p:nvPicPr>
          <p:cNvPr id="9" name="Picture 2" descr="E:\MIS COSAS\DOCUMENTOS ANA\FLORES\VARIADAS\VARIADAS-6\126803717_8kfofAqb_P7246803.jpg"/>
          <p:cNvPicPr>
            <a:picLocks noChangeAspect="1" noChangeArrowheads="1"/>
          </p:cNvPicPr>
          <p:nvPr/>
        </p:nvPicPr>
        <p:blipFill>
          <a:blip r:embed="rId2"/>
          <a:srcRect/>
          <a:stretch>
            <a:fillRect/>
          </a:stretch>
        </p:blipFill>
        <p:spPr bwMode="auto">
          <a:xfrm>
            <a:off x="642938" y="571500"/>
            <a:ext cx="7786687" cy="5632450"/>
          </a:xfrm>
          <a:prstGeom prst="rect">
            <a:avLst/>
          </a:prstGeom>
          <a:noFill/>
          <a:ln w="9525">
            <a:noFill/>
            <a:miter lim="800000"/>
            <a:headEnd/>
            <a:tailEnd/>
          </a:ln>
        </p:spPr>
      </p:pic>
      <p:sp>
        <p:nvSpPr>
          <p:cNvPr id="10" name="9 CuadroTexto"/>
          <p:cNvSpPr txBox="1"/>
          <p:nvPr/>
        </p:nvSpPr>
        <p:spPr>
          <a:xfrm>
            <a:off x="3071813" y="4714875"/>
            <a:ext cx="5286375" cy="1570038"/>
          </a:xfrm>
          <a:prstGeom prst="rect">
            <a:avLst/>
          </a:prstGeom>
          <a:noFill/>
        </p:spPr>
        <p:txBody>
          <a:bodyPr>
            <a:spAutoFit/>
          </a:bodyPr>
          <a:lstStyle/>
          <a:p>
            <a:pPr fontAlgn="auto">
              <a:spcBef>
                <a:spcPts val="0"/>
              </a:spcBef>
              <a:spcAft>
                <a:spcPts val="0"/>
              </a:spcAft>
              <a:defRPr/>
            </a:pPr>
            <a:r>
              <a:rPr lang="es-CL" sz="3200" dirty="0">
                <a:effectLst>
                  <a:outerShdw blurRad="38100" dist="38100" dir="2700000" algn="tl">
                    <a:srgbClr val="000000">
                      <a:alpha val="43137"/>
                    </a:srgbClr>
                  </a:outerShdw>
                </a:effectLst>
                <a:latin typeface="Monotype Corsiva" pitchFamily="66" charset="0"/>
              </a:rPr>
              <a:t>Cuanto más se eleva un hombre, más pequeño les parece a los que no saben volar…</a:t>
            </a:r>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ppt_x"/>
                                          </p:val>
                                        </p:tav>
                                      </p:tavLst>
                                    </p:anim>
                                    <p:anim calcmode="lin" valueType="num">
                                      <p:cBhvr additive="base">
                                        <p:cTn id="7" dur="5000"/>
                                        <p:tgtEl>
                                          <p:spTgt spid="2"/>
                                        </p:tgtEl>
                                        <p:attrNameLst>
                                          <p:attrName>ppt_y</p:attrName>
                                        </p:attrNameLst>
                                      </p:cBhvr>
                                      <p:tavLst>
                                        <p:tav tm="0">
                                          <p:val>
                                            <p:strVal val="ppt_y"/>
                                          </p:val>
                                        </p:tav>
                                        <p:tav tm="100000">
                                          <p:val>
                                            <p:strVal val="0-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ppt_x"/>
                                          </p:val>
                                        </p:tav>
                                      </p:tavLst>
                                    </p:anim>
                                    <p:anim calcmode="lin" valueType="num">
                                      <p:cBhvr additive="base">
                                        <p:cTn id="11" dur="5000"/>
                                        <p:tgtEl>
                                          <p:spTgt spid="4"/>
                                        </p:tgtEl>
                                        <p:attrNameLst>
                                          <p:attrName>ppt_y</p:attrName>
                                        </p:attrNameLst>
                                      </p:cBhvr>
                                      <p:tavLst>
                                        <p:tav tm="0">
                                          <p:val>
                                            <p:strVal val="ppt_y"/>
                                          </p:val>
                                        </p:tav>
                                        <p:tav tm="100000">
                                          <p:val>
                                            <p:strVal val="1+ppt_h/2"/>
                                          </p:val>
                                        </p:tav>
                                      </p:tavLst>
                                    </p:anim>
                                    <p:set>
                                      <p:cBhvr>
                                        <p:cTn id="12" dur="1" fill="hold">
                                          <p:stCondLst>
                                            <p:cond delay="4999"/>
                                          </p:stCondLst>
                                        </p:cTn>
                                        <p:tgtEl>
                                          <p:spTgt spid="4"/>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ppt_y"/>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5000"/>
                                        <p:tgtEl>
                                          <p:spTgt spid="6"/>
                                        </p:tgtEl>
                                        <p:attrNameLst>
                                          <p:attrName>ppt_x</p:attrName>
                                        </p:attrNameLst>
                                      </p:cBhvr>
                                      <p:tavLst>
                                        <p:tav tm="0">
                                          <p:val>
                                            <p:strVal val="ppt_x"/>
                                          </p:val>
                                        </p:tav>
                                        <p:tav tm="100000">
                                          <p:val>
                                            <p:strVal val="1+ppt_w/2"/>
                                          </p:val>
                                        </p:tav>
                                      </p:tavLst>
                                    </p:anim>
                                    <p:anim calcmode="lin" valueType="num">
                                      <p:cBhvr additive="base">
                                        <p:cTn id="19" dur="5000"/>
                                        <p:tgtEl>
                                          <p:spTgt spid="6"/>
                                        </p:tgtEl>
                                        <p:attrNameLst>
                                          <p:attrName>ppt_y</p:attrName>
                                        </p:attrNameLst>
                                      </p:cBhvr>
                                      <p:tavLst>
                                        <p:tav tm="0">
                                          <p:val>
                                            <p:strVal val="ppt_y"/>
                                          </p:val>
                                        </p:tav>
                                        <p:tav tm="100000">
                                          <p:val>
                                            <p:strVal val="ppt_y"/>
                                          </p:val>
                                        </p:tav>
                                      </p:tavLst>
                                    </p:anim>
                                    <p:set>
                                      <p:cBhvr>
                                        <p:cTn id="20" dur="1" fill="hold">
                                          <p:stCondLst>
                                            <p:cond delay="4999"/>
                                          </p:stCondLst>
                                        </p:cTn>
                                        <p:tgtEl>
                                          <p:spTgt spid="6"/>
                                        </p:tgtEl>
                                        <p:attrNameLst>
                                          <p:attrName>style.visibility</p:attrName>
                                        </p:attrNameLst>
                                      </p:cBhvr>
                                      <p:to>
                                        <p:strVal val="hidden"/>
                                      </p:to>
                                    </p:set>
                                  </p:childTnLst>
                                </p:cTn>
                              </p:par>
                              <p:par>
                                <p:cTn id="21" presetID="23" presetClass="entr" presetSubtype="16" fill="hold" nodeType="withEffect">
                                  <p:stCondLst>
                                    <p:cond delay="250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2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childTnLst>
                                </p:cTn>
                              </p:par>
                              <p:par>
                                <p:cTn id="29" presetID="13" presetClass="entr" presetSubtype="16" fill="hold" nodeType="withEffect">
                                  <p:stCondLst>
                                    <p:cond delay="2500"/>
                                  </p:stCondLst>
                                  <p:childTnLst>
                                    <p:set>
                                      <p:cBhvr>
                                        <p:cTn id="30" dur="1" fill="hold">
                                          <p:stCondLst>
                                            <p:cond delay="0"/>
                                          </p:stCondLst>
                                        </p:cTn>
                                        <p:tgtEl>
                                          <p:spTgt spid="8"/>
                                        </p:tgtEl>
                                        <p:attrNameLst>
                                          <p:attrName>style.visibility</p:attrName>
                                        </p:attrNameLst>
                                      </p:cBhvr>
                                      <p:to>
                                        <p:strVal val="visible"/>
                                      </p:to>
                                    </p:set>
                                    <p:animEffect transition="in" filter="plus(in)">
                                      <p:cBhvr>
                                        <p:cTn id="31" dur="3000"/>
                                        <p:tgtEl>
                                          <p:spTgt spid="8"/>
                                        </p:tgtEl>
                                      </p:cBhvr>
                                    </p:animEffect>
                                  </p:childTnLst>
                                </p:cTn>
                              </p:par>
                              <p:par>
                                <p:cTn id="32" presetID="23" presetClass="entr" presetSubtype="528" fill="hold" grpId="0" nodeType="withEffect">
                                  <p:stCondLst>
                                    <p:cond delay="35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2000" fill="hold"/>
                                        <p:tgtEl>
                                          <p:spTgt spid="10"/>
                                        </p:tgtEl>
                                        <p:attrNameLst>
                                          <p:attrName>ppt_w</p:attrName>
                                        </p:attrNameLst>
                                      </p:cBhvr>
                                      <p:tavLst>
                                        <p:tav tm="0">
                                          <p:val>
                                            <p:fltVal val="0"/>
                                          </p:val>
                                        </p:tav>
                                        <p:tav tm="100000">
                                          <p:val>
                                            <p:strVal val="#ppt_w"/>
                                          </p:val>
                                        </p:tav>
                                      </p:tavLst>
                                    </p:anim>
                                    <p:anim calcmode="lin" valueType="num">
                                      <p:cBhvr>
                                        <p:cTn id="35" dur="2000" fill="hold"/>
                                        <p:tgtEl>
                                          <p:spTgt spid="10"/>
                                        </p:tgtEl>
                                        <p:attrNameLst>
                                          <p:attrName>ppt_h</p:attrName>
                                        </p:attrNameLst>
                                      </p:cBhvr>
                                      <p:tavLst>
                                        <p:tav tm="0">
                                          <p:val>
                                            <p:fltVal val="0"/>
                                          </p:val>
                                        </p:tav>
                                        <p:tav tm="100000">
                                          <p:val>
                                            <p:strVal val="#ppt_h"/>
                                          </p:val>
                                        </p:tav>
                                      </p:tavLst>
                                    </p:anim>
                                    <p:anim calcmode="lin" valueType="num">
                                      <p:cBhvr>
                                        <p:cTn id="36" dur="2000" fill="hold"/>
                                        <p:tgtEl>
                                          <p:spTgt spid="10"/>
                                        </p:tgtEl>
                                        <p:attrNameLst>
                                          <p:attrName>ppt_x</p:attrName>
                                        </p:attrNameLst>
                                      </p:cBhvr>
                                      <p:tavLst>
                                        <p:tav tm="0">
                                          <p:val>
                                            <p:fltVal val="0.5"/>
                                          </p:val>
                                        </p:tav>
                                        <p:tav tm="100000">
                                          <p:val>
                                            <p:strVal val="#ppt_x"/>
                                          </p:val>
                                        </p:tav>
                                      </p:tavLst>
                                    </p:anim>
                                    <p:anim calcmode="lin" valueType="num">
                                      <p:cBhvr>
                                        <p:cTn id="37" dur="2000" fill="hold"/>
                                        <p:tgtEl>
                                          <p:spTgt spid="1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gradFill flip="none" rotWithShape="1">
            <a:gsLst>
              <a:gs pos="47000">
                <a:srgbClr val="FF99FF">
                  <a:alpha val="65000"/>
                </a:srgbClr>
              </a:gs>
              <a:gs pos="0">
                <a:srgbClr val="FF3399"/>
              </a:gs>
              <a:gs pos="100000">
                <a:schemeClr val="bg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Estrella de 4 puntas"/>
          <p:cNvSpPr/>
          <p:nvPr/>
        </p:nvSpPr>
        <p:spPr>
          <a:xfrm>
            <a:off x="0"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Estrella de 4 puntas"/>
          <p:cNvSpPr/>
          <p:nvPr/>
        </p:nvSpPr>
        <p:spPr>
          <a:xfrm>
            <a:off x="1214414"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Estrella de 4 puntas"/>
          <p:cNvSpPr/>
          <p:nvPr/>
        </p:nvSpPr>
        <p:spPr>
          <a:xfrm>
            <a:off x="2428860"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Estrella de 4 puntas"/>
          <p:cNvSpPr/>
          <p:nvPr/>
        </p:nvSpPr>
        <p:spPr>
          <a:xfrm>
            <a:off x="3643306"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Estrella de 4 puntas"/>
          <p:cNvSpPr/>
          <p:nvPr/>
        </p:nvSpPr>
        <p:spPr>
          <a:xfrm>
            <a:off x="4786314"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Estrella de 4 puntas"/>
          <p:cNvSpPr/>
          <p:nvPr/>
        </p:nvSpPr>
        <p:spPr>
          <a:xfrm>
            <a:off x="5929322"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Estrella de 4 puntas"/>
          <p:cNvSpPr/>
          <p:nvPr/>
        </p:nvSpPr>
        <p:spPr>
          <a:xfrm>
            <a:off x="7143768"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Estrella de 4 puntas"/>
          <p:cNvSpPr/>
          <p:nvPr/>
        </p:nvSpPr>
        <p:spPr>
          <a:xfrm>
            <a:off x="8358214" y="0"/>
            <a:ext cx="785786" cy="6858000"/>
          </a:xfrm>
          <a:prstGeom prst="star4">
            <a:avLst>
              <a:gd name="adj" fmla="val 20518"/>
            </a:avLst>
          </a:prstGeom>
          <a:gradFill>
            <a:gsLst>
              <a:gs pos="47000">
                <a:srgbClr val="FF99FF"/>
              </a:gs>
              <a:gs pos="0">
                <a:srgbClr val="FF3399"/>
              </a:gs>
              <a:gs pos="100000">
                <a:schemeClr val="bg1"/>
              </a:gs>
            </a:gsLst>
            <a:path path="circle">
              <a:fillToRect l="50000" t="50000" r="50000" b="50000"/>
            </a:path>
          </a:gradFill>
          <a:ln>
            <a:noFill/>
          </a:ln>
          <a:scene3d>
            <a:camera prst="orthographicFront"/>
            <a:lightRig rig="threePt" dir="t"/>
          </a:scene3d>
          <a:sp3d extrusionH="203200">
            <a:bevelT w="203200" h="228600" prst="angle"/>
            <a:bevelB w="342900" h="2794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12" name="Picture 2" descr="E:\MIS COSAS\DOCUMENTOS ANA\FLORES\VARIADAS\VARIADAS-4\17317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3" name="12 CuadroTexto"/>
          <p:cNvSpPr txBox="1"/>
          <p:nvPr/>
        </p:nvSpPr>
        <p:spPr>
          <a:xfrm>
            <a:off x="5786438" y="357188"/>
            <a:ext cx="3143250" cy="2246312"/>
          </a:xfrm>
          <a:prstGeom prst="rect">
            <a:avLst/>
          </a:prstGeom>
          <a:noFill/>
        </p:spPr>
        <p:txBody>
          <a:bodyPr>
            <a:spAutoFit/>
          </a:bodyPr>
          <a:lstStyle/>
          <a:p>
            <a:pPr fontAlgn="auto">
              <a:spcBef>
                <a:spcPts val="0"/>
              </a:spcBef>
              <a:spcAft>
                <a:spcPts val="0"/>
              </a:spcAft>
              <a:defRPr/>
            </a:pPr>
            <a:r>
              <a:rPr lang="es-CL" sz="2800" dirty="0">
                <a:solidFill>
                  <a:srgbClr val="FF3399"/>
                </a:solidFill>
                <a:effectLst>
                  <a:outerShdw blurRad="38100" dist="38100" dir="2700000" algn="tl">
                    <a:srgbClr val="000000">
                      <a:alpha val="43137"/>
                    </a:srgbClr>
                  </a:outerShdw>
                </a:effectLst>
                <a:latin typeface="Monotype Corsiva" pitchFamily="66" charset="0"/>
              </a:rPr>
              <a:t>Intenta ver en cada persona lo mejor de ella. Seguro que lo encontrarás y te sorprenderá..</a:t>
            </a:r>
          </a:p>
        </p:txBody>
      </p:sp>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500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3"/>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8"/>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4"/>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6"/>
                                        </p:tgtEl>
                                        <p:attrNameLst>
                                          <p:attrName>r</p:attrName>
                                        </p:attrNameLst>
                                      </p:cBhvr>
                                    </p:animRot>
                                  </p:childTnLst>
                                </p:cTn>
                              </p:par>
                              <p:par>
                                <p:cTn id="17" presetID="8" presetClass="emph" presetSubtype="0" fill="hold" nodeType="withEffect">
                                  <p:stCondLst>
                                    <p:cond delay="0"/>
                                  </p:stCondLst>
                                  <p:childTnLst>
                                    <p:animRot by="21600000">
                                      <p:cBhvr>
                                        <p:cTn id="18" dur="5000" fill="hold"/>
                                        <p:tgtEl>
                                          <p:spTgt spid="5"/>
                                        </p:tgtEl>
                                        <p:attrNameLst>
                                          <p:attrName>r</p:attrName>
                                        </p:attrNameLst>
                                      </p:cBhvr>
                                    </p:animRot>
                                  </p:childTnLst>
                                </p:cTn>
                              </p:par>
                              <p:par>
                                <p:cTn id="19" presetID="8" presetClass="emph" presetSubtype="0" fill="hold" nodeType="withEffect">
                                  <p:stCondLst>
                                    <p:cond delay="0"/>
                                  </p:stCondLst>
                                  <p:childTnLst>
                                    <p:animRot by="-21600000">
                                      <p:cBhvr>
                                        <p:cTn id="20" dur="5000" fill="hold"/>
                                        <p:tgtEl>
                                          <p:spTgt spid="7"/>
                                        </p:tgtEl>
                                        <p:attrNameLst>
                                          <p:attrName>r</p:attrName>
                                        </p:attrNameLst>
                                      </p:cBhvr>
                                    </p:animRot>
                                  </p:childTnLst>
                                </p:cTn>
                              </p:par>
                            </p:childTnLst>
                          </p:cTn>
                        </p:par>
                        <p:par>
                          <p:cTn id="21" fill="hold">
                            <p:stCondLst>
                              <p:cond delay="5000"/>
                            </p:stCondLst>
                            <p:childTnLst>
                              <p:par>
                                <p:cTn id="22" presetID="17" presetClass="exit" presetSubtype="4" fill="hold" nodeType="afterEffect">
                                  <p:stCondLst>
                                    <p:cond delay="0"/>
                                  </p:stCondLst>
                                  <p:childTnLst>
                                    <p:anim calcmode="lin" valueType="num">
                                      <p:cBhvr>
                                        <p:cTn id="23" dur="5000"/>
                                        <p:tgtEl>
                                          <p:spTgt spid="2"/>
                                        </p:tgtEl>
                                        <p:attrNameLst>
                                          <p:attrName>ppt_x</p:attrName>
                                        </p:attrNameLst>
                                      </p:cBhvr>
                                      <p:tavLst>
                                        <p:tav tm="0">
                                          <p:val>
                                            <p:strVal val="ppt_x"/>
                                          </p:val>
                                        </p:tav>
                                        <p:tav tm="100000">
                                          <p:val>
                                            <p:strVal val="ppt_x"/>
                                          </p:val>
                                        </p:tav>
                                      </p:tavLst>
                                    </p:anim>
                                    <p:anim calcmode="lin" valueType="num">
                                      <p:cBhvr>
                                        <p:cTn id="24" dur="5000"/>
                                        <p:tgtEl>
                                          <p:spTgt spid="2"/>
                                        </p:tgtEl>
                                        <p:attrNameLst>
                                          <p:attrName>ppt_y</p:attrName>
                                        </p:attrNameLst>
                                      </p:cBhvr>
                                      <p:tavLst>
                                        <p:tav tm="0">
                                          <p:val>
                                            <p:strVal val="ppt_y"/>
                                          </p:val>
                                        </p:tav>
                                        <p:tav tm="100000">
                                          <p:val>
                                            <p:strVal val="ppt_y+ppt_h/2"/>
                                          </p:val>
                                        </p:tav>
                                      </p:tavLst>
                                    </p:anim>
                                    <p:anim calcmode="lin" valueType="num">
                                      <p:cBhvr>
                                        <p:cTn id="25" dur="5000"/>
                                        <p:tgtEl>
                                          <p:spTgt spid="2"/>
                                        </p:tgtEl>
                                        <p:attrNameLst>
                                          <p:attrName>ppt_w</p:attrName>
                                        </p:attrNameLst>
                                      </p:cBhvr>
                                      <p:tavLst>
                                        <p:tav tm="0">
                                          <p:val>
                                            <p:strVal val="ppt_w"/>
                                          </p:val>
                                        </p:tav>
                                        <p:tav tm="100000">
                                          <p:val>
                                            <p:strVal val="ppt_w"/>
                                          </p:val>
                                        </p:tav>
                                      </p:tavLst>
                                    </p:anim>
                                    <p:anim calcmode="lin" valueType="num">
                                      <p:cBhvr>
                                        <p:cTn id="26" dur="5000"/>
                                        <p:tgtEl>
                                          <p:spTgt spid="2"/>
                                        </p:tgtEl>
                                        <p:attrNameLst>
                                          <p:attrName>ppt_h</p:attrName>
                                        </p:attrNameLst>
                                      </p:cBhvr>
                                      <p:tavLst>
                                        <p:tav tm="0">
                                          <p:val>
                                            <p:strVal val="ppt_h"/>
                                          </p:val>
                                        </p:tav>
                                        <p:tav tm="100000">
                                          <p:val>
                                            <p:fltVal val="0"/>
                                          </p:val>
                                        </p:tav>
                                      </p:tavLst>
                                    </p:anim>
                                    <p:set>
                                      <p:cBhvr>
                                        <p:cTn id="27" dur="1" fill="hold">
                                          <p:stCondLst>
                                            <p:cond delay="4999"/>
                                          </p:stCondLst>
                                        </p:cTn>
                                        <p:tgtEl>
                                          <p:spTgt spid="2"/>
                                        </p:tgtEl>
                                        <p:attrNameLst>
                                          <p:attrName>style.visibility</p:attrName>
                                        </p:attrNameLst>
                                      </p:cBhvr>
                                      <p:to>
                                        <p:strVal val="hidden"/>
                                      </p:to>
                                    </p:set>
                                  </p:childTnLst>
                                </p:cTn>
                              </p:par>
                              <p:par>
                                <p:cTn id="28" presetID="17" presetClass="exit" presetSubtype="4" fill="hold" nodeType="withEffect">
                                  <p:stCondLst>
                                    <p:cond delay="0"/>
                                  </p:stCondLst>
                                  <p:childTnLst>
                                    <p:anim calcmode="lin" valueType="num">
                                      <p:cBhvr>
                                        <p:cTn id="29" dur="5000"/>
                                        <p:tgtEl>
                                          <p:spTgt spid="3"/>
                                        </p:tgtEl>
                                        <p:attrNameLst>
                                          <p:attrName>ppt_x</p:attrName>
                                        </p:attrNameLst>
                                      </p:cBhvr>
                                      <p:tavLst>
                                        <p:tav tm="0">
                                          <p:val>
                                            <p:strVal val="ppt_x"/>
                                          </p:val>
                                        </p:tav>
                                        <p:tav tm="100000">
                                          <p:val>
                                            <p:strVal val="ppt_x"/>
                                          </p:val>
                                        </p:tav>
                                      </p:tavLst>
                                    </p:anim>
                                    <p:anim calcmode="lin" valueType="num">
                                      <p:cBhvr>
                                        <p:cTn id="30" dur="5000"/>
                                        <p:tgtEl>
                                          <p:spTgt spid="3"/>
                                        </p:tgtEl>
                                        <p:attrNameLst>
                                          <p:attrName>ppt_y</p:attrName>
                                        </p:attrNameLst>
                                      </p:cBhvr>
                                      <p:tavLst>
                                        <p:tav tm="0">
                                          <p:val>
                                            <p:strVal val="ppt_y"/>
                                          </p:val>
                                        </p:tav>
                                        <p:tav tm="100000">
                                          <p:val>
                                            <p:strVal val="ppt_y+ppt_h/2"/>
                                          </p:val>
                                        </p:tav>
                                      </p:tavLst>
                                    </p:anim>
                                    <p:anim calcmode="lin" valueType="num">
                                      <p:cBhvr>
                                        <p:cTn id="31" dur="5000"/>
                                        <p:tgtEl>
                                          <p:spTgt spid="3"/>
                                        </p:tgtEl>
                                        <p:attrNameLst>
                                          <p:attrName>ppt_w</p:attrName>
                                        </p:attrNameLst>
                                      </p:cBhvr>
                                      <p:tavLst>
                                        <p:tav tm="0">
                                          <p:val>
                                            <p:strVal val="ppt_w"/>
                                          </p:val>
                                        </p:tav>
                                        <p:tav tm="100000">
                                          <p:val>
                                            <p:strVal val="ppt_w"/>
                                          </p:val>
                                        </p:tav>
                                      </p:tavLst>
                                    </p:anim>
                                    <p:anim calcmode="lin" valueType="num">
                                      <p:cBhvr>
                                        <p:cTn id="32" dur="5000"/>
                                        <p:tgtEl>
                                          <p:spTgt spid="3"/>
                                        </p:tgtEl>
                                        <p:attrNameLst>
                                          <p:attrName>ppt_h</p:attrName>
                                        </p:attrNameLst>
                                      </p:cBhvr>
                                      <p:tavLst>
                                        <p:tav tm="0">
                                          <p:val>
                                            <p:strVal val="ppt_h"/>
                                          </p:val>
                                        </p:tav>
                                        <p:tav tm="100000">
                                          <p:val>
                                            <p:fltVal val="0"/>
                                          </p:val>
                                        </p:tav>
                                      </p:tavLst>
                                    </p:anim>
                                    <p:set>
                                      <p:cBhvr>
                                        <p:cTn id="33" dur="1" fill="hold">
                                          <p:stCondLst>
                                            <p:cond delay="4999"/>
                                          </p:stCondLst>
                                        </p:cTn>
                                        <p:tgtEl>
                                          <p:spTgt spid="3"/>
                                        </p:tgtEl>
                                        <p:attrNameLst>
                                          <p:attrName>style.visibility</p:attrName>
                                        </p:attrNameLst>
                                      </p:cBhvr>
                                      <p:to>
                                        <p:strVal val="hidden"/>
                                      </p:to>
                                    </p:set>
                                  </p:childTnLst>
                                </p:cTn>
                              </p:par>
                              <p:par>
                                <p:cTn id="34" presetID="17" presetClass="exit" presetSubtype="4" fill="hold" nodeType="withEffect">
                                  <p:stCondLst>
                                    <p:cond delay="0"/>
                                  </p:stCondLst>
                                  <p:childTnLst>
                                    <p:anim calcmode="lin" valueType="num">
                                      <p:cBhvr>
                                        <p:cTn id="35" dur="5000"/>
                                        <p:tgtEl>
                                          <p:spTgt spid="4"/>
                                        </p:tgtEl>
                                        <p:attrNameLst>
                                          <p:attrName>ppt_x</p:attrName>
                                        </p:attrNameLst>
                                      </p:cBhvr>
                                      <p:tavLst>
                                        <p:tav tm="0">
                                          <p:val>
                                            <p:strVal val="ppt_x"/>
                                          </p:val>
                                        </p:tav>
                                        <p:tav tm="100000">
                                          <p:val>
                                            <p:strVal val="ppt_x"/>
                                          </p:val>
                                        </p:tav>
                                      </p:tavLst>
                                    </p:anim>
                                    <p:anim calcmode="lin" valueType="num">
                                      <p:cBhvr>
                                        <p:cTn id="36" dur="5000"/>
                                        <p:tgtEl>
                                          <p:spTgt spid="4"/>
                                        </p:tgtEl>
                                        <p:attrNameLst>
                                          <p:attrName>ppt_y</p:attrName>
                                        </p:attrNameLst>
                                      </p:cBhvr>
                                      <p:tavLst>
                                        <p:tav tm="0">
                                          <p:val>
                                            <p:strVal val="ppt_y"/>
                                          </p:val>
                                        </p:tav>
                                        <p:tav tm="100000">
                                          <p:val>
                                            <p:strVal val="ppt_y+ppt_h/2"/>
                                          </p:val>
                                        </p:tav>
                                      </p:tavLst>
                                    </p:anim>
                                    <p:anim calcmode="lin" valueType="num">
                                      <p:cBhvr>
                                        <p:cTn id="37" dur="5000"/>
                                        <p:tgtEl>
                                          <p:spTgt spid="4"/>
                                        </p:tgtEl>
                                        <p:attrNameLst>
                                          <p:attrName>ppt_w</p:attrName>
                                        </p:attrNameLst>
                                      </p:cBhvr>
                                      <p:tavLst>
                                        <p:tav tm="0">
                                          <p:val>
                                            <p:strVal val="ppt_w"/>
                                          </p:val>
                                        </p:tav>
                                        <p:tav tm="100000">
                                          <p:val>
                                            <p:strVal val="ppt_w"/>
                                          </p:val>
                                        </p:tav>
                                      </p:tavLst>
                                    </p:anim>
                                    <p:anim calcmode="lin" valueType="num">
                                      <p:cBhvr>
                                        <p:cTn id="38" dur="5000"/>
                                        <p:tgtEl>
                                          <p:spTgt spid="4"/>
                                        </p:tgtEl>
                                        <p:attrNameLst>
                                          <p:attrName>ppt_h</p:attrName>
                                        </p:attrNameLst>
                                      </p:cBhvr>
                                      <p:tavLst>
                                        <p:tav tm="0">
                                          <p:val>
                                            <p:strVal val="ppt_h"/>
                                          </p:val>
                                        </p:tav>
                                        <p:tav tm="100000">
                                          <p:val>
                                            <p:fltVal val="0"/>
                                          </p:val>
                                        </p:tav>
                                      </p:tavLst>
                                    </p:anim>
                                    <p:set>
                                      <p:cBhvr>
                                        <p:cTn id="39" dur="1" fill="hold">
                                          <p:stCondLst>
                                            <p:cond delay="4999"/>
                                          </p:stCondLst>
                                        </p:cTn>
                                        <p:tgtEl>
                                          <p:spTgt spid="4"/>
                                        </p:tgtEl>
                                        <p:attrNameLst>
                                          <p:attrName>style.visibility</p:attrName>
                                        </p:attrNameLst>
                                      </p:cBhvr>
                                      <p:to>
                                        <p:strVal val="hidden"/>
                                      </p:to>
                                    </p:set>
                                  </p:childTnLst>
                                </p:cTn>
                              </p:par>
                              <p:par>
                                <p:cTn id="40" presetID="17" presetClass="exit" presetSubtype="4" fill="hold" nodeType="withEffect">
                                  <p:stCondLst>
                                    <p:cond delay="0"/>
                                  </p:stCondLst>
                                  <p:childTnLst>
                                    <p:anim calcmode="lin" valueType="num">
                                      <p:cBhvr>
                                        <p:cTn id="41" dur="5000"/>
                                        <p:tgtEl>
                                          <p:spTgt spid="5"/>
                                        </p:tgtEl>
                                        <p:attrNameLst>
                                          <p:attrName>ppt_x</p:attrName>
                                        </p:attrNameLst>
                                      </p:cBhvr>
                                      <p:tavLst>
                                        <p:tav tm="0">
                                          <p:val>
                                            <p:strVal val="ppt_x"/>
                                          </p:val>
                                        </p:tav>
                                        <p:tav tm="100000">
                                          <p:val>
                                            <p:strVal val="ppt_x"/>
                                          </p:val>
                                        </p:tav>
                                      </p:tavLst>
                                    </p:anim>
                                    <p:anim calcmode="lin" valueType="num">
                                      <p:cBhvr>
                                        <p:cTn id="42" dur="5000"/>
                                        <p:tgtEl>
                                          <p:spTgt spid="5"/>
                                        </p:tgtEl>
                                        <p:attrNameLst>
                                          <p:attrName>ppt_y</p:attrName>
                                        </p:attrNameLst>
                                      </p:cBhvr>
                                      <p:tavLst>
                                        <p:tav tm="0">
                                          <p:val>
                                            <p:strVal val="ppt_y"/>
                                          </p:val>
                                        </p:tav>
                                        <p:tav tm="100000">
                                          <p:val>
                                            <p:strVal val="ppt_y+ppt_h/2"/>
                                          </p:val>
                                        </p:tav>
                                      </p:tavLst>
                                    </p:anim>
                                    <p:anim calcmode="lin" valueType="num">
                                      <p:cBhvr>
                                        <p:cTn id="43" dur="5000"/>
                                        <p:tgtEl>
                                          <p:spTgt spid="5"/>
                                        </p:tgtEl>
                                        <p:attrNameLst>
                                          <p:attrName>ppt_w</p:attrName>
                                        </p:attrNameLst>
                                      </p:cBhvr>
                                      <p:tavLst>
                                        <p:tav tm="0">
                                          <p:val>
                                            <p:strVal val="ppt_w"/>
                                          </p:val>
                                        </p:tav>
                                        <p:tav tm="100000">
                                          <p:val>
                                            <p:strVal val="ppt_w"/>
                                          </p:val>
                                        </p:tav>
                                      </p:tavLst>
                                    </p:anim>
                                    <p:anim calcmode="lin" valueType="num">
                                      <p:cBhvr>
                                        <p:cTn id="44" dur="5000"/>
                                        <p:tgtEl>
                                          <p:spTgt spid="5"/>
                                        </p:tgtEl>
                                        <p:attrNameLst>
                                          <p:attrName>ppt_h</p:attrName>
                                        </p:attrNameLst>
                                      </p:cBhvr>
                                      <p:tavLst>
                                        <p:tav tm="0">
                                          <p:val>
                                            <p:strVal val="ppt_h"/>
                                          </p:val>
                                        </p:tav>
                                        <p:tav tm="100000">
                                          <p:val>
                                            <p:fltVal val="0"/>
                                          </p:val>
                                        </p:tav>
                                      </p:tavLst>
                                    </p:anim>
                                    <p:set>
                                      <p:cBhvr>
                                        <p:cTn id="45" dur="1" fill="hold">
                                          <p:stCondLst>
                                            <p:cond delay="4999"/>
                                          </p:stCondLst>
                                        </p:cTn>
                                        <p:tgtEl>
                                          <p:spTgt spid="5"/>
                                        </p:tgtEl>
                                        <p:attrNameLst>
                                          <p:attrName>style.visibility</p:attrName>
                                        </p:attrNameLst>
                                      </p:cBhvr>
                                      <p:to>
                                        <p:strVal val="hidden"/>
                                      </p:to>
                                    </p:set>
                                  </p:childTnLst>
                                </p:cTn>
                              </p:par>
                              <p:par>
                                <p:cTn id="46" presetID="17" presetClass="exit" presetSubtype="4" fill="hold" nodeType="withEffect">
                                  <p:stCondLst>
                                    <p:cond delay="0"/>
                                  </p:stCondLst>
                                  <p:childTnLst>
                                    <p:anim calcmode="lin" valueType="num">
                                      <p:cBhvr>
                                        <p:cTn id="47" dur="5000"/>
                                        <p:tgtEl>
                                          <p:spTgt spid="6"/>
                                        </p:tgtEl>
                                        <p:attrNameLst>
                                          <p:attrName>ppt_x</p:attrName>
                                        </p:attrNameLst>
                                      </p:cBhvr>
                                      <p:tavLst>
                                        <p:tav tm="0">
                                          <p:val>
                                            <p:strVal val="ppt_x"/>
                                          </p:val>
                                        </p:tav>
                                        <p:tav tm="100000">
                                          <p:val>
                                            <p:strVal val="ppt_x"/>
                                          </p:val>
                                        </p:tav>
                                      </p:tavLst>
                                    </p:anim>
                                    <p:anim calcmode="lin" valueType="num">
                                      <p:cBhvr>
                                        <p:cTn id="48" dur="5000"/>
                                        <p:tgtEl>
                                          <p:spTgt spid="6"/>
                                        </p:tgtEl>
                                        <p:attrNameLst>
                                          <p:attrName>ppt_y</p:attrName>
                                        </p:attrNameLst>
                                      </p:cBhvr>
                                      <p:tavLst>
                                        <p:tav tm="0">
                                          <p:val>
                                            <p:strVal val="ppt_y"/>
                                          </p:val>
                                        </p:tav>
                                        <p:tav tm="100000">
                                          <p:val>
                                            <p:strVal val="ppt_y+ppt_h/2"/>
                                          </p:val>
                                        </p:tav>
                                      </p:tavLst>
                                    </p:anim>
                                    <p:anim calcmode="lin" valueType="num">
                                      <p:cBhvr>
                                        <p:cTn id="49" dur="5000"/>
                                        <p:tgtEl>
                                          <p:spTgt spid="6"/>
                                        </p:tgtEl>
                                        <p:attrNameLst>
                                          <p:attrName>ppt_w</p:attrName>
                                        </p:attrNameLst>
                                      </p:cBhvr>
                                      <p:tavLst>
                                        <p:tav tm="0">
                                          <p:val>
                                            <p:strVal val="ppt_w"/>
                                          </p:val>
                                        </p:tav>
                                        <p:tav tm="100000">
                                          <p:val>
                                            <p:strVal val="ppt_w"/>
                                          </p:val>
                                        </p:tav>
                                      </p:tavLst>
                                    </p:anim>
                                    <p:anim calcmode="lin" valueType="num">
                                      <p:cBhvr>
                                        <p:cTn id="50" dur="5000"/>
                                        <p:tgtEl>
                                          <p:spTgt spid="6"/>
                                        </p:tgtEl>
                                        <p:attrNameLst>
                                          <p:attrName>ppt_h</p:attrName>
                                        </p:attrNameLst>
                                      </p:cBhvr>
                                      <p:tavLst>
                                        <p:tav tm="0">
                                          <p:val>
                                            <p:strVal val="ppt_h"/>
                                          </p:val>
                                        </p:tav>
                                        <p:tav tm="100000">
                                          <p:val>
                                            <p:fltVal val="0"/>
                                          </p:val>
                                        </p:tav>
                                      </p:tavLst>
                                    </p:anim>
                                    <p:set>
                                      <p:cBhvr>
                                        <p:cTn id="51" dur="1" fill="hold">
                                          <p:stCondLst>
                                            <p:cond delay="4999"/>
                                          </p:stCondLst>
                                        </p:cTn>
                                        <p:tgtEl>
                                          <p:spTgt spid="6"/>
                                        </p:tgtEl>
                                        <p:attrNameLst>
                                          <p:attrName>style.visibility</p:attrName>
                                        </p:attrNameLst>
                                      </p:cBhvr>
                                      <p:to>
                                        <p:strVal val="hidden"/>
                                      </p:to>
                                    </p:set>
                                  </p:childTnLst>
                                </p:cTn>
                              </p:par>
                              <p:par>
                                <p:cTn id="52" presetID="17" presetClass="exit" presetSubtype="4" fill="hold" nodeType="withEffect">
                                  <p:stCondLst>
                                    <p:cond delay="0"/>
                                  </p:stCondLst>
                                  <p:childTnLst>
                                    <p:anim calcmode="lin" valueType="num">
                                      <p:cBhvr>
                                        <p:cTn id="53" dur="5000"/>
                                        <p:tgtEl>
                                          <p:spTgt spid="7"/>
                                        </p:tgtEl>
                                        <p:attrNameLst>
                                          <p:attrName>ppt_x</p:attrName>
                                        </p:attrNameLst>
                                      </p:cBhvr>
                                      <p:tavLst>
                                        <p:tav tm="0">
                                          <p:val>
                                            <p:strVal val="ppt_x"/>
                                          </p:val>
                                        </p:tav>
                                        <p:tav tm="100000">
                                          <p:val>
                                            <p:strVal val="ppt_x"/>
                                          </p:val>
                                        </p:tav>
                                      </p:tavLst>
                                    </p:anim>
                                    <p:anim calcmode="lin" valueType="num">
                                      <p:cBhvr>
                                        <p:cTn id="54" dur="5000"/>
                                        <p:tgtEl>
                                          <p:spTgt spid="7"/>
                                        </p:tgtEl>
                                        <p:attrNameLst>
                                          <p:attrName>ppt_y</p:attrName>
                                        </p:attrNameLst>
                                      </p:cBhvr>
                                      <p:tavLst>
                                        <p:tav tm="0">
                                          <p:val>
                                            <p:strVal val="ppt_y"/>
                                          </p:val>
                                        </p:tav>
                                        <p:tav tm="100000">
                                          <p:val>
                                            <p:strVal val="ppt_y+ppt_h/2"/>
                                          </p:val>
                                        </p:tav>
                                      </p:tavLst>
                                    </p:anim>
                                    <p:anim calcmode="lin" valueType="num">
                                      <p:cBhvr>
                                        <p:cTn id="55" dur="5000"/>
                                        <p:tgtEl>
                                          <p:spTgt spid="7"/>
                                        </p:tgtEl>
                                        <p:attrNameLst>
                                          <p:attrName>ppt_w</p:attrName>
                                        </p:attrNameLst>
                                      </p:cBhvr>
                                      <p:tavLst>
                                        <p:tav tm="0">
                                          <p:val>
                                            <p:strVal val="ppt_w"/>
                                          </p:val>
                                        </p:tav>
                                        <p:tav tm="100000">
                                          <p:val>
                                            <p:strVal val="ppt_w"/>
                                          </p:val>
                                        </p:tav>
                                      </p:tavLst>
                                    </p:anim>
                                    <p:anim calcmode="lin" valueType="num">
                                      <p:cBhvr>
                                        <p:cTn id="56" dur="5000"/>
                                        <p:tgtEl>
                                          <p:spTgt spid="7"/>
                                        </p:tgtEl>
                                        <p:attrNameLst>
                                          <p:attrName>ppt_h</p:attrName>
                                        </p:attrNameLst>
                                      </p:cBhvr>
                                      <p:tavLst>
                                        <p:tav tm="0">
                                          <p:val>
                                            <p:strVal val="ppt_h"/>
                                          </p:val>
                                        </p:tav>
                                        <p:tav tm="100000">
                                          <p:val>
                                            <p:fltVal val="0"/>
                                          </p:val>
                                        </p:tav>
                                      </p:tavLst>
                                    </p:anim>
                                    <p:set>
                                      <p:cBhvr>
                                        <p:cTn id="57" dur="1" fill="hold">
                                          <p:stCondLst>
                                            <p:cond delay="4999"/>
                                          </p:stCondLst>
                                        </p:cTn>
                                        <p:tgtEl>
                                          <p:spTgt spid="7"/>
                                        </p:tgtEl>
                                        <p:attrNameLst>
                                          <p:attrName>style.visibility</p:attrName>
                                        </p:attrNameLst>
                                      </p:cBhvr>
                                      <p:to>
                                        <p:strVal val="hidden"/>
                                      </p:to>
                                    </p:set>
                                  </p:childTnLst>
                                </p:cTn>
                              </p:par>
                              <p:par>
                                <p:cTn id="58" presetID="17" presetClass="exit" presetSubtype="4" fill="hold" nodeType="withEffect">
                                  <p:stCondLst>
                                    <p:cond delay="0"/>
                                  </p:stCondLst>
                                  <p:childTnLst>
                                    <p:anim calcmode="lin" valueType="num">
                                      <p:cBhvr>
                                        <p:cTn id="59" dur="5000"/>
                                        <p:tgtEl>
                                          <p:spTgt spid="8"/>
                                        </p:tgtEl>
                                        <p:attrNameLst>
                                          <p:attrName>ppt_x</p:attrName>
                                        </p:attrNameLst>
                                      </p:cBhvr>
                                      <p:tavLst>
                                        <p:tav tm="0">
                                          <p:val>
                                            <p:strVal val="ppt_x"/>
                                          </p:val>
                                        </p:tav>
                                        <p:tav tm="100000">
                                          <p:val>
                                            <p:strVal val="ppt_x"/>
                                          </p:val>
                                        </p:tav>
                                      </p:tavLst>
                                    </p:anim>
                                    <p:anim calcmode="lin" valueType="num">
                                      <p:cBhvr>
                                        <p:cTn id="60" dur="5000"/>
                                        <p:tgtEl>
                                          <p:spTgt spid="8"/>
                                        </p:tgtEl>
                                        <p:attrNameLst>
                                          <p:attrName>ppt_y</p:attrName>
                                        </p:attrNameLst>
                                      </p:cBhvr>
                                      <p:tavLst>
                                        <p:tav tm="0">
                                          <p:val>
                                            <p:strVal val="ppt_y"/>
                                          </p:val>
                                        </p:tav>
                                        <p:tav tm="100000">
                                          <p:val>
                                            <p:strVal val="ppt_y+ppt_h/2"/>
                                          </p:val>
                                        </p:tav>
                                      </p:tavLst>
                                    </p:anim>
                                    <p:anim calcmode="lin" valueType="num">
                                      <p:cBhvr>
                                        <p:cTn id="61" dur="5000"/>
                                        <p:tgtEl>
                                          <p:spTgt spid="8"/>
                                        </p:tgtEl>
                                        <p:attrNameLst>
                                          <p:attrName>ppt_w</p:attrName>
                                        </p:attrNameLst>
                                      </p:cBhvr>
                                      <p:tavLst>
                                        <p:tav tm="0">
                                          <p:val>
                                            <p:strVal val="ppt_w"/>
                                          </p:val>
                                        </p:tav>
                                        <p:tav tm="100000">
                                          <p:val>
                                            <p:strVal val="ppt_w"/>
                                          </p:val>
                                        </p:tav>
                                      </p:tavLst>
                                    </p:anim>
                                    <p:anim calcmode="lin" valueType="num">
                                      <p:cBhvr>
                                        <p:cTn id="62" dur="5000"/>
                                        <p:tgtEl>
                                          <p:spTgt spid="8"/>
                                        </p:tgtEl>
                                        <p:attrNameLst>
                                          <p:attrName>ppt_h</p:attrName>
                                        </p:attrNameLst>
                                      </p:cBhvr>
                                      <p:tavLst>
                                        <p:tav tm="0">
                                          <p:val>
                                            <p:strVal val="ppt_h"/>
                                          </p:val>
                                        </p:tav>
                                        <p:tav tm="100000">
                                          <p:val>
                                            <p:fltVal val="0"/>
                                          </p:val>
                                        </p:tav>
                                      </p:tavLst>
                                    </p:anim>
                                    <p:set>
                                      <p:cBhvr>
                                        <p:cTn id="63" dur="1" fill="hold">
                                          <p:stCondLst>
                                            <p:cond delay="4999"/>
                                          </p:stCondLst>
                                        </p:cTn>
                                        <p:tgtEl>
                                          <p:spTgt spid="8"/>
                                        </p:tgtEl>
                                        <p:attrNameLst>
                                          <p:attrName>style.visibility</p:attrName>
                                        </p:attrNameLst>
                                      </p:cBhvr>
                                      <p:to>
                                        <p:strVal val="hidden"/>
                                      </p:to>
                                    </p:set>
                                  </p:childTnLst>
                                </p:cTn>
                              </p:par>
                              <p:par>
                                <p:cTn id="64" presetID="17" presetClass="exit" presetSubtype="4" fill="hold" nodeType="withEffect">
                                  <p:stCondLst>
                                    <p:cond delay="0"/>
                                  </p:stCondLst>
                                  <p:childTnLst>
                                    <p:anim calcmode="lin" valueType="num">
                                      <p:cBhvr>
                                        <p:cTn id="65" dur="5000"/>
                                        <p:tgtEl>
                                          <p:spTgt spid="9"/>
                                        </p:tgtEl>
                                        <p:attrNameLst>
                                          <p:attrName>ppt_x</p:attrName>
                                        </p:attrNameLst>
                                      </p:cBhvr>
                                      <p:tavLst>
                                        <p:tav tm="0">
                                          <p:val>
                                            <p:strVal val="ppt_x"/>
                                          </p:val>
                                        </p:tav>
                                        <p:tav tm="100000">
                                          <p:val>
                                            <p:strVal val="ppt_x"/>
                                          </p:val>
                                        </p:tav>
                                      </p:tavLst>
                                    </p:anim>
                                    <p:anim calcmode="lin" valueType="num">
                                      <p:cBhvr>
                                        <p:cTn id="66" dur="5000"/>
                                        <p:tgtEl>
                                          <p:spTgt spid="9"/>
                                        </p:tgtEl>
                                        <p:attrNameLst>
                                          <p:attrName>ppt_y</p:attrName>
                                        </p:attrNameLst>
                                      </p:cBhvr>
                                      <p:tavLst>
                                        <p:tav tm="0">
                                          <p:val>
                                            <p:strVal val="ppt_y"/>
                                          </p:val>
                                        </p:tav>
                                        <p:tav tm="100000">
                                          <p:val>
                                            <p:strVal val="ppt_y+ppt_h/2"/>
                                          </p:val>
                                        </p:tav>
                                      </p:tavLst>
                                    </p:anim>
                                    <p:anim calcmode="lin" valueType="num">
                                      <p:cBhvr>
                                        <p:cTn id="67" dur="5000"/>
                                        <p:tgtEl>
                                          <p:spTgt spid="9"/>
                                        </p:tgtEl>
                                        <p:attrNameLst>
                                          <p:attrName>ppt_w</p:attrName>
                                        </p:attrNameLst>
                                      </p:cBhvr>
                                      <p:tavLst>
                                        <p:tav tm="0">
                                          <p:val>
                                            <p:strVal val="ppt_w"/>
                                          </p:val>
                                        </p:tav>
                                        <p:tav tm="100000">
                                          <p:val>
                                            <p:strVal val="ppt_w"/>
                                          </p:val>
                                        </p:tav>
                                      </p:tavLst>
                                    </p:anim>
                                    <p:anim calcmode="lin" valueType="num">
                                      <p:cBhvr>
                                        <p:cTn id="68" dur="5000"/>
                                        <p:tgtEl>
                                          <p:spTgt spid="9"/>
                                        </p:tgtEl>
                                        <p:attrNameLst>
                                          <p:attrName>ppt_h</p:attrName>
                                        </p:attrNameLst>
                                      </p:cBhvr>
                                      <p:tavLst>
                                        <p:tav tm="0">
                                          <p:val>
                                            <p:strVal val="ppt_h"/>
                                          </p:val>
                                        </p:tav>
                                        <p:tav tm="100000">
                                          <p:val>
                                            <p:fltVal val="0"/>
                                          </p:val>
                                        </p:tav>
                                      </p:tavLst>
                                    </p:anim>
                                    <p:set>
                                      <p:cBhvr>
                                        <p:cTn id="69" dur="1" fill="hold">
                                          <p:stCondLst>
                                            <p:cond delay="4999"/>
                                          </p:stCondLst>
                                        </p:cTn>
                                        <p:tgtEl>
                                          <p:spTgt spid="9"/>
                                        </p:tgtEl>
                                        <p:attrNameLst>
                                          <p:attrName>style.visibility</p:attrName>
                                        </p:attrNameLst>
                                      </p:cBhvr>
                                      <p:to>
                                        <p:strVal val="hidden"/>
                                      </p:to>
                                    </p:set>
                                  </p:childTnLst>
                                </p:cTn>
                              </p:par>
                              <p:par>
                                <p:cTn id="70" presetID="17" presetClass="entr" presetSubtype="1" fill="hold" nodeType="with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p:cTn id="72" dur="5000" fill="hold"/>
                                        <p:tgtEl>
                                          <p:spTgt spid="12"/>
                                        </p:tgtEl>
                                        <p:attrNameLst>
                                          <p:attrName>ppt_x</p:attrName>
                                        </p:attrNameLst>
                                      </p:cBhvr>
                                      <p:tavLst>
                                        <p:tav tm="0">
                                          <p:val>
                                            <p:strVal val="#ppt_x"/>
                                          </p:val>
                                        </p:tav>
                                        <p:tav tm="100000">
                                          <p:val>
                                            <p:strVal val="#ppt_x"/>
                                          </p:val>
                                        </p:tav>
                                      </p:tavLst>
                                    </p:anim>
                                    <p:anim calcmode="lin" valueType="num">
                                      <p:cBhvr>
                                        <p:cTn id="73" dur="5000" fill="hold"/>
                                        <p:tgtEl>
                                          <p:spTgt spid="12"/>
                                        </p:tgtEl>
                                        <p:attrNameLst>
                                          <p:attrName>ppt_y</p:attrName>
                                        </p:attrNameLst>
                                      </p:cBhvr>
                                      <p:tavLst>
                                        <p:tav tm="0">
                                          <p:val>
                                            <p:strVal val="#ppt_y-#ppt_h/2"/>
                                          </p:val>
                                        </p:tav>
                                        <p:tav tm="100000">
                                          <p:val>
                                            <p:strVal val="#ppt_y"/>
                                          </p:val>
                                        </p:tav>
                                      </p:tavLst>
                                    </p:anim>
                                    <p:anim calcmode="lin" valueType="num">
                                      <p:cBhvr>
                                        <p:cTn id="74" dur="5000" fill="hold"/>
                                        <p:tgtEl>
                                          <p:spTgt spid="12"/>
                                        </p:tgtEl>
                                        <p:attrNameLst>
                                          <p:attrName>ppt_w</p:attrName>
                                        </p:attrNameLst>
                                      </p:cBhvr>
                                      <p:tavLst>
                                        <p:tav tm="0">
                                          <p:val>
                                            <p:strVal val="#ppt_w"/>
                                          </p:val>
                                        </p:tav>
                                        <p:tav tm="100000">
                                          <p:val>
                                            <p:strVal val="#ppt_w"/>
                                          </p:val>
                                        </p:tav>
                                      </p:tavLst>
                                    </p:anim>
                                    <p:anim calcmode="lin" valueType="num">
                                      <p:cBhvr>
                                        <p:cTn id="75" dur="5000" fill="hold"/>
                                        <p:tgtEl>
                                          <p:spTgt spid="12"/>
                                        </p:tgtEl>
                                        <p:attrNameLst>
                                          <p:attrName>ppt_h</p:attrName>
                                        </p:attrNameLst>
                                      </p:cBhvr>
                                      <p:tavLst>
                                        <p:tav tm="0">
                                          <p:val>
                                            <p:fltVal val="0"/>
                                          </p:val>
                                        </p:tav>
                                        <p:tav tm="100000">
                                          <p:val>
                                            <p:strVal val="#ppt_h"/>
                                          </p:val>
                                        </p:tav>
                                      </p:tavLst>
                                    </p:anim>
                                  </p:childTnLst>
                                </p:cTn>
                              </p:par>
                              <p:par>
                                <p:cTn id="76" presetID="17" presetClass="entr" presetSubtype="1" fill="hold" grpId="0" nodeType="withEffect">
                                  <p:stCondLst>
                                    <p:cond delay="2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3000" fill="hold"/>
                                        <p:tgtEl>
                                          <p:spTgt spid="13"/>
                                        </p:tgtEl>
                                        <p:attrNameLst>
                                          <p:attrName>ppt_x</p:attrName>
                                        </p:attrNameLst>
                                      </p:cBhvr>
                                      <p:tavLst>
                                        <p:tav tm="0">
                                          <p:val>
                                            <p:strVal val="#ppt_x"/>
                                          </p:val>
                                        </p:tav>
                                        <p:tav tm="100000">
                                          <p:val>
                                            <p:strVal val="#ppt_x"/>
                                          </p:val>
                                        </p:tav>
                                      </p:tavLst>
                                    </p:anim>
                                    <p:anim calcmode="lin" valueType="num">
                                      <p:cBhvr>
                                        <p:cTn id="79" dur="3000" fill="hold"/>
                                        <p:tgtEl>
                                          <p:spTgt spid="13"/>
                                        </p:tgtEl>
                                        <p:attrNameLst>
                                          <p:attrName>ppt_y</p:attrName>
                                        </p:attrNameLst>
                                      </p:cBhvr>
                                      <p:tavLst>
                                        <p:tav tm="0">
                                          <p:val>
                                            <p:strVal val="#ppt_y-#ppt_h/2"/>
                                          </p:val>
                                        </p:tav>
                                        <p:tav tm="100000">
                                          <p:val>
                                            <p:strVal val="#ppt_y"/>
                                          </p:val>
                                        </p:tav>
                                      </p:tavLst>
                                    </p:anim>
                                    <p:anim calcmode="lin" valueType="num">
                                      <p:cBhvr>
                                        <p:cTn id="80" dur="3000" fill="hold"/>
                                        <p:tgtEl>
                                          <p:spTgt spid="13"/>
                                        </p:tgtEl>
                                        <p:attrNameLst>
                                          <p:attrName>ppt_w</p:attrName>
                                        </p:attrNameLst>
                                      </p:cBhvr>
                                      <p:tavLst>
                                        <p:tav tm="0">
                                          <p:val>
                                            <p:strVal val="#ppt_w"/>
                                          </p:val>
                                        </p:tav>
                                        <p:tav tm="100000">
                                          <p:val>
                                            <p:strVal val="#ppt_w"/>
                                          </p:val>
                                        </p:tav>
                                      </p:tavLst>
                                    </p:anim>
                                    <p:anim calcmode="lin" valueType="num">
                                      <p:cBhvr>
                                        <p:cTn id="81"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a:gsLst>
              <a:gs pos="68000">
                <a:schemeClr val="bg1">
                  <a:alpha val="0"/>
                </a:schemeClr>
              </a:gs>
              <a:gs pos="0">
                <a:srgbClr val="EDA1E8"/>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14" name="Picture 2" descr="E:\MIS COSAS\DOCUMENTOS ANA\FLORES\VARIADAS\VARIADAS-6\132072967_SkLLiSea__626270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Onda"/>
          <p:cNvSpPr/>
          <p:nvPr/>
        </p:nvSpPr>
        <p:spPr>
          <a:xfrm>
            <a:off x="0" y="214290"/>
            <a:ext cx="4572000" cy="1000132"/>
          </a:xfrm>
          <a:prstGeom prst="wave">
            <a:avLst>
              <a:gd name="adj1" fmla="val 15224"/>
              <a:gd name="adj2" fmla="val 0"/>
            </a:avLst>
          </a:prstGeom>
          <a:solidFill>
            <a:schemeClr val="tx1"/>
          </a:soli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Onda"/>
          <p:cNvSpPr/>
          <p:nvPr/>
        </p:nvSpPr>
        <p:spPr>
          <a:xfrm>
            <a:off x="0" y="1500174"/>
            <a:ext cx="4572000" cy="1000132"/>
          </a:xfrm>
          <a:prstGeom prst="wave">
            <a:avLst>
              <a:gd name="adj1" fmla="val 15223"/>
              <a:gd name="adj2" fmla="val 0"/>
            </a:avLst>
          </a:prstGeom>
          <a:gradFill flip="none" rotWithShape="1">
            <a:gsLst>
              <a:gs pos="0">
                <a:schemeClr val="tx1">
                  <a:lumMod val="50000"/>
                  <a:shade val="30000"/>
                  <a:satMod val="115000"/>
                </a:schemeClr>
              </a:gs>
              <a:gs pos="50000">
                <a:srgbClr val="FF99FF"/>
              </a:gs>
              <a:gs pos="100000">
                <a:schemeClr val="tx1">
                  <a:lumMod val="50000"/>
                  <a:shade val="100000"/>
                  <a:satMod val="115000"/>
                </a:schemeClr>
              </a:gs>
            </a:gsLst>
            <a:lin ang="16200000" scaled="1"/>
            <a:tileRect/>
          </a:gra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Onda"/>
          <p:cNvSpPr/>
          <p:nvPr/>
        </p:nvSpPr>
        <p:spPr>
          <a:xfrm>
            <a:off x="0" y="2928934"/>
            <a:ext cx="4572000" cy="1000132"/>
          </a:xfrm>
          <a:prstGeom prst="wave">
            <a:avLst>
              <a:gd name="adj1" fmla="val 16652"/>
              <a:gd name="adj2" fmla="val 0"/>
            </a:avLst>
          </a:prstGeom>
          <a:solidFill>
            <a:schemeClr val="tx1"/>
          </a:soli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Onda"/>
          <p:cNvSpPr/>
          <p:nvPr/>
        </p:nvSpPr>
        <p:spPr>
          <a:xfrm>
            <a:off x="0" y="4286256"/>
            <a:ext cx="4572000" cy="1071570"/>
          </a:xfrm>
          <a:prstGeom prst="wave">
            <a:avLst>
              <a:gd name="adj1" fmla="val 14938"/>
              <a:gd name="adj2" fmla="val 0"/>
            </a:avLst>
          </a:prstGeom>
          <a:gradFill flip="none" rotWithShape="1">
            <a:gsLst>
              <a:gs pos="0">
                <a:schemeClr val="tx1">
                  <a:lumMod val="50000"/>
                  <a:shade val="30000"/>
                  <a:satMod val="115000"/>
                </a:schemeClr>
              </a:gs>
              <a:gs pos="50000">
                <a:srgbClr val="FF99FF"/>
              </a:gs>
              <a:gs pos="100000">
                <a:schemeClr val="tx1">
                  <a:lumMod val="50000"/>
                  <a:shade val="100000"/>
                  <a:satMod val="115000"/>
                </a:schemeClr>
              </a:gs>
            </a:gsLst>
            <a:lin ang="16200000" scaled="1"/>
            <a:tileRect/>
          </a:gra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Onda"/>
          <p:cNvSpPr/>
          <p:nvPr/>
        </p:nvSpPr>
        <p:spPr>
          <a:xfrm>
            <a:off x="0" y="5643578"/>
            <a:ext cx="4572000" cy="1000132"/>
          </a:xfrm>
          <a:prstGeom prst="wave">
            <a:avLst>
              <a:gd name="adj1" fmla="val 15224"/>
              <a:gd name="adj2" fmla="val 0"/>
            </a:avLst>
          </a:prstGeom>
          <a:solidFill>
            <a:schemeClr val="tx1"/>
          </a:soli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Onda"/>
          <p:cNvSpPr/>
          <p:nvPr/>
        </p:nvSpPr>
        <p:spPr>
          <a:xfrm flipH="1">
            <a:off x="4572000" y="214290"/>
            <a:ext cx="4572000" cy="1000132"/>
          </a:xfrm>
          <a:prstGeom prst="wave">
            <a:avLst>
              <a:gd name="adj1" fmla="val 14286"/>
              <a:gd name="adj2" fmla="val 0"/>
            </a:avLst>
          </a:prstGeom>
          <a:solidFill>
            <a:schemeClr val="tx1"/>
          </a:soli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Onda"/>
          <p:cNvSpPr/>
          <p:nvPr/>
        </p:nvSpPr>
        <p:spPr>
          <a:xfrm flipH="1">
            <a:off x="4572000" y="1500174"/>
            <a:ext cx="4572000" cy="1000132"/>
          </a:xfrm>
          <a:prstGeom prst="wave">
            <a:avLst>
              <a:gd name="adj1" fmla="val 12857"/>
              <a:gd name="adj2" fmla="val 0"/>
            </a:avLst>
          </a:prstGeom>
          <a:gradFill flip="none" rotWithShape="1">
            <a:gsLst>
              <a:gs pos="0">
                <a:schemeClr val="tx1">
                  <a:lumMod val="50000"/>
                  <a:shade val="30000"/>
                  <a:satMod val="115000"/>
                </a:schemeClr>
              </a:gs>
              <a:gs pos="50000">
                <a:srgbClr val="FF99FF"/>
              </a:gs>
              <a:gs pos="100000">
                <a:schemeClr val="tx1">
                  <a:lumMod val="50000"/>
                  <a:shade val="100000"/>
                  <a:satMod val="115000"/>
                </a:schemeClr>
              </a:gs>
            </a:gsLst>
            <a:lin ang="16200000" scaled="1"/>
            <a:tileRect/>
          </a:gra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Onda"/>
          <p:cNvSpPr/>
          <p:nvPr/>
        </p:nvSpPr>
        <p:spPr>
          <a:xfrm flipH="1">
            <a:off x="4572000" y="2928934"/>
            <a:ext cx="4572000" cy="1000132"/>
          </a:xfrm>
          <a:prstGeom prst="wave">
            <a:avLst>
              <a:gd name="adj1" fmla="val 15714"/>
              <a:gd name="adj2" fmla="val 0"/>
            </a:avLst>
          </a:prstGeom>
          <a:solidFill>
            <a:schemeClr val="tx1"/>
          </a:soli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Onda"/>
          <p:cNvSpPr/>
          <p:nvPr/>
        </p:nvSpPr>
        <p:spPr>
          <a:xfrm flipH="1">
            <a:off x="4572000" y="4286256"/>
            <a:ext cx="4572000" cy="1000132"/>
          </a:xfrm>
          <a:prstGeom prst="wave">
            <a:avLst>
              <a:gd name="adj1" fmla="val 13795"/>
              <a:gd name="adj2" fmla="val 0"/>
            </a:avLst>
          </a:prstGeom>
          <a:gradFill flip="none" rotWithShape="1">
            <a:gsLst>
              <a:gs pos="0">
                <a:schemeClr val="tx1">
                  <a:lumMod val="50000"/>
                  <a:shade val="30000"/>
                  <a:satMod val="115000"/>
                </a:schemeClr>
              </a:gs>
              <a:gs pos="50000">
                <a:srgbClr val="FF99FF"/>
              </a:gs>
              <a:gs pos="100000">
                <a:schemeClr val="tx1">
                  <a:lumMod val="50000"/>
                  <a:shade val="100000"/>
                  <a:satMod val="115000"/>
                </a:schemeClr>
              </a:gs>
            </a:gsLst>
            <a:lin ang="16200000" scaled="1"/>
            <a:tileRect/>
          </a:gra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3" name="12 Onda"/>
          <p:cNvSpPr/>
          <p:nvPr/>
        </p:nvSpPr>
        <p:spPr>
          <a:xfrm flipH="1">
            <a:off x="4572000" y="5643578"/>
            <a:ext cx="4572000" cy="1000132"/>
          </a:xfrm>
          <a:prstGeom prst="wave">
            <a:avLst>
              <a:gd name="adj1" fmla="val 16652"/>
              <a:gd name="adj2" fmla="val 0"/>
            </a:avLst>
          </a:prstGeom>
          <a:solidFill>
            <a:schemeClr val="tx1"/>
          </a:solidFill>
          <a:ln w="0">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5" name="14 CuadroTexto"/>
          <p:cNvSpPr txBox="1"/>
          <p:nvPr/>
        </p:nvSpPr>
        <p:spPr>
          <a:xfrm>
            <a:off x="500063" y="5000625"/>
            <a:ext cx="7929562" cy="1384300"/>
          </a:xfrm>
          <a:prstGeom prst="rect">
            <a:avLst/>
          </a:prstGeom>
          <a:noFill/>
        </p:spPr>
        <p:txBody>
          <a:bodyPr>
            <a:spAutoFit/>
          </a:bodyPr>
          <a:lstStyle/>
          <a:p>
            <a:pPr fontAlgn="auto">
              <a:spcBef>
                <a:spcPts val="0"/>
              </a:spcBef>
              <a:spcAft>
                <a:spcPts val="0"/>
              </a:spcAft>
              <a:defRPr/>
            </a:pPr>
            <a:r>
              <a:rPr lang="es-CL" sz="2800" dirty="0">
                <a:effectLst>
                  <a:outerShdw blurRad="38100" dist="38100" dir="2700000" algn="tl">
                    <a:srgbClr val="000000">
                      <a:alpha val="43137"/>
                    </a:srgbClr>
                  </a:outerShdw>
                </a:effectLst>
                <a:latin typeface="Monotype Corsiva" pitchFamily="66" charset="0"/>
              </a:rPr>
              <a:t>Acostúmbrate a expresar tus mejores sentimientos, no los reprimas. Trata a los demás con toda la naturalidad, la alegría y el afecto que espontáneamente salgan de ti.</a:t>
            </a:r>
          </a:p>
        </p:txBody>
      </p:sp>
    </p:spTree>
  </p:cSld>
  <p:clrMapOvr>
    <a:masterClrMapping/>
  </p:clrMapOvr>
  <p:transition spd="slow" advTm="15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ppt_y"/>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1+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ppt_y"/>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8"/>
                                        </p:tgtEl>
                                        <p:attrNameLst>
                                          <p:attrName>ppt_x</p:attrName>
                                        </p:attrNameLst>
                                      </p:cBhvr>
                                      <p:tavLst>
                                        <p:tav tm="0">
                                          <p:val>
                                            <p:strVal val="ppt_x"/>
                                          </p:val>
                                        </p:tav>
                                        <p:tav tm="100000">
                                          <p:val>
                                            <p:strVal val="1+ppt_w/2"/>
                                          </p:val>
                                        </p:tav>
                                      </p:tavLst>
                                    </p:anim>
                                    <p:anim calcmode="lin" valueType="num">
                                      <p:cBhvr additive="base">
                                        <p:cTn id="23" dur="5000"/>
                                        <p:tgtEl>
                                          <p:spTgt spid="8"/>
                                        </p:tgtEl>
                                        <p:attrNameLst>
                                          <p:attrName>ppt_y</p:attrName>
                                        </p:attrNameLst>
                                      </p:cBhvr>
                                      <p:tavLst>
                                        <p:tav tm="0">
                                          <p:val>
                                            <p:strVal val="ppt_y"/>
                                          </p:val>
                                        </p:tav>
                                        <p:tav tm="100000">
                                          <p:val>
                                            <p:strVal val="ppt_y"/>
                                          </p:val>
                                        </p:tav>
                                      </p:tavLst>
                                    </p:anim>
                                    <p:set>
                                      <p:cBhvr>
                                        <p:cTn id="24" dur="1" fill="hold">
                                          <p:stCondLst>
                                            <p:cond delay="4999"/>
                                          </p:stCondLst>
                                        </p:cTn>
                                        <p:tgtEl>
                                          <p:spTgt spid="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9"/>
                                        </p:tgtEl>
                                        <p:attrNameLst>
                                          <p:attrName>ppt_x</p:attrName>
                                        </p:attrNameLst>
                                      </p:cBhvr>
                                      <p:tavLst>
                                        <p:tav tm="0">
                                          <p:val>
                                            <p:strVal val="ppt_x"/>
                                          </p:val>
                                        </p:tav>
                                        <p:tav tm="100000">
                                          <p:val>
                                            <p:strVal val="0-ppt_w/2"/>
                                          </p:val>
                                        </p:tav>
                                      </p:tavLst>
                                    </p:anim>
                                    <p:anim calcmode="lin" valueType="num">
                                      <p:cBhvr additive="base">
                                        <p:cTn id="27" dur="5000"/>
                                        <p:tgtEl>
                                          <p:spTgt spid="9"/>
                                        </p:tgtEl>
                                        <p:attrNameLst>
                                          <p:attrName>ppt_y</p:attrName>
                                        </p:attrNameLst>
                                      </p:cBhvr>
                                      <p:tavLst>
                                        <p:tav tm="0">
                                          <p:val>
                                            <p:strVal val="ppt_y"/>
                                          </p:val>
                                        </p:tav>
                                        <p:tav tm="100000">
                                          <p:val>
                                            <p:strVal val="ppt_y"/>
                                          </p:val>
                                        </p:tav>
                                      </p:tavLst>
                                    </p:anim>
                                    <p:set>
                                      <p:cBhvr>
                                        <p:cTn id="28" dur="1" fill="hold">
                                          <p:stCondLst>
                                            <p:cond delay="4999"/>
                                          </p:stCondLst>
                                        </p:cTn>
                                        <p:tgtEl>
                                          <p:spTgt spid="9"/>
                                        </p:tgtEl>
                                        <p:attrNameLst>
                                          <p:attrName>style.visibility</p:attrName>
                                        </p:attrNameLst>
                                      </p:cBhvr>
                                      <p:to>
                                        <p:strVal val="hidden"/>
                                      </p:to>
                                    </p:set>
                                  </p:childTnLst>
                                </p:cTn>
                              </p:par>
                              <p:par>
                                <p:cTn id="29" presetID="2" presetClass="exit" presetSubtype="8"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0-ppt_w/2"/>
                                          </p:val>
                                        </p:tav>
                                      </p:tavLst>
                                    </p:anim>
                                    <p:anim calcmode="lin" valueType="num">
                                      <p:cBhvr additive="base">
                                        <p:cTn id="31" dur="5000"/>
                                        <p:tgtEl>
                                          <p:spTgt spid="10"/>
                                        </p:tgtEl>
                                        <p:attrNameLst>
                                          <p:attrName>ppt_y</p:attrName>
                                        </p:attrNameLst>
                                      </p:cBhvr>
                                      <p:tavLst>
                                        <p:tav tm="0">
                                          <p:val>
                                            <p:strVal val="ppt_y"/>
                                          </p:val>
                                        </p:tav>
                                        <p:tav tm="100000">
                                          <p:val>
                                            <p:strVal val="ppt_y"/>
                                          </p:val>
                                        </p:tav>
                                      </p:tavLst>
                                    </p:anim>
                                    <p:set>
                                      <p:cBhvr>
                                        <p:cTn id="32" dur="1" fill="hold">
                                          <p:stCondLst>
                                            <p:cond delay="4999"/>
                                          </p:stCondLst>
                                        </p:cTn>
                                        <p:tgtEl>
                                          <p:spTgt spid="1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1"/>
                                        </p:tgtEl>
                                        <p:attrNameLst>
                                          <p:attrName>ppt_x</p:attrName>
                                        </p:attrNameLst>
                                      </p:cBhvr>
                                      <p:tavLst>
                                        <p:tav tm="0">
                                          <p:val>
                                            <p:strVal val="ppt_x"/>
                                          </p:val>
                                        </p:tav>
                                        <p:tav tm="100000">
                                          <p:val>
                                            <p:strVal val="0-ppt_w/2"/>
                                          </p:val>
                                        </p:tav>
                                      </p:tavLst>
                                    </p:anim>
                                    <p:anim calcmode="lin" valueType="num">
                                      <p:cBhvr additive="base">
                                        <p:cTn id="35" dur="5000"/>
                                        <p:tgtEl>
                                          <p:spTgt spid="11"/>
                                        </p:tgtEl>
                                        <p:attrNameLst>
                                          <p:attrName>ppt_y</p:attrName>
                                        </p:attrNameLst>
                                      </p:cBhvr>
                                      <p:tavLst>
                                        <p:tav tm="0">
                                          <p:val>
                                            <p:strVal val="ppt_y"/>
                                          </p:val>
                                        </p:tav>
                                        <p:tav tm="100000">
                                          <p:val>
                                            <p:strVal val="ppt_y"/>
                                          </p:val>
                                        </p:tav>
                                      </p:tavLst>
                                    </p:anim>
                                    <p:set>
                                      <p:cBhvr>
                                        <p:cTn id="36" dur="1" fill="hold">
                                          <p:stCondLst>
                                            <p:cond delay="4999"/>
                                          </p:stCondLst>
                                        </p:cTn>
                                        <p:tgtEl>
                                          <p:spTgt spid="11"/>
                                        </p:tgtEl>
                                        <p:attrNameLst>
                                          <p:attrName>style.visibility</p:attrName>
                                        </p:attrNameLst>
                                      </p:cBhvr>
                                      <p:to>
                                        <p:strVal val="hidden"/>
                                      </p:to>
                                    </p:set>
                                  </p:childTnLst>
                                </p:cTn>
                              </p:par>
                              <p:par>
                                <p:cTn id="37" presetID="2" presetClass="exit" presetSubtype="8" fill="hold" nodeType="withEffect">
                                  <p:stCondLst>
                                    <p:cond delay="0"/>
                                  </p:stCondLst>
                                  <p:childTnLst>
                                    <p:anim calcmode="lin" valueType="num">
                                      <p:cBhvr additive="base">
                                        <p:cTn id="38" dur="5000"/>
                                        <p:tgtEl>
                                          <p:spTgt spid="12"/>
                                        </p:tgtEl>
                                        <p:attrNameLst>
                                          <p:attrName>ppt_x</p:attrName>
                                        </p:attrNameLst>
                                      </p:cBhvr>
                                      <p:tavLst>
                                        <p:tav tm="0">
                                          <p:val>
                                            <p:strVal val="ppt_x"/>
                                          </p:val>
                                        </p:tav>
                                        <p:tav tm="100000">
                                          <p:val>
                                            <p:strVal val="0-ppt_w/2"/>
                                          </p:val>
                                        </p:tav>
                                      </p:tavLst>
                                    </p:anim>
                                    <p:anim calcmode="lin" valueType="num">
                                      <p:cBhvr additive="base">
                                        <p:cTn id="39" dur="5000"/>
                                        <p:tgtEl>
                                          <p:spTgt spid="12"/>
                                        </p:tgtEl>
                                        <p:attrNameLst>
                                          <p:attrName>ppt_y</p:attrName>
                                        </p:attrNameLst>
                                      </p:cBhvr>
                                      <p:tavLst>
                                        <p:tav tm="0">
                                          <p:val>
                                            <p:strVal val="ppt_y"/>
                                          </p:val>
                                        </p:tav>
                                        <p:tav tm="100000">
                                          <p:val>
                                            <p:strVal val="ppt_y"/>
                                          </p:val>
                                        </p:tav>
                                      </p:tavLst>
                                    </p:anim>
                                    <p:set>
                                      <p:cBhvr>
                                        <p:cTn id="40" dur="1" fill="hold">
                                          <p:stCondLst>
                                            <p:cond delay="4999"/>
                                          </p:stCondLst>
                                        </p:cTn>
                                        <p:tgtEl>
                                          <p:spTgt spid="12"/>
                                        </p:tgtEl>
                                        <p:attrNameLst>
                                          <p:attrName>style.visibility</p:attrName>
                                        </p:attrNameLst>
                                      </p:cBhvr>
                                      <p:to>
                                        <p:strVal val="hidden"/>
                                      </p:to>
                                    </p:set>
                                  </p:childTnLst>
                                </p:cTn>
                              </p:par>
                              <p:par>
                                <p:cTn id="41" presetID="2" presetClass="exit" presetSubtype="8" fill="hold" nodeType="withEffect">
                                  <p:stCondLst>
                                    <p:cond delay="0"/>
                                  </p:stCondLst>
                                  <p:childTnLst>
                                    <p:anim calcmode="lin" valueType="num">
                                      <p:cBhvr additive="base">
                                        <p:cTn id="42" dur="5000"/>
                                        <p:tgtEl>
                                          <p:spTgt spid="13"/>
                                        </p:tgtEl>
                                        <p:attrNameLst>
                                          <p:attrName>ppt_x</p:attrName>
                                        </p:attrNameLst>
                                      </p:cBhvr>
                                      <p:tavLst>
                                        <p:tav tm="0">
                                          <p:val>
                                            <p:strVal val="ppt_x"/>
                                          </p:val>
                                        </p:tav>
                                        <p:tav tm="100000">
                                          <p:val>
                                            <p:strVal val="0-ppt_w/2"/>
                                          </p:val>
                                        </p:tav>
                                      </p:tavLst>
                                    </p:anim>
                                    <p:anim calcmode="lin" valueType="num">
                                      <p:cBhvr additive="base">
                                        <p:cTn id="43" dur="5000"/>
                                        <p:tgtEl>
                                          <p:spTgt spid="13"/>
                                        </p:tgtEl>
                                        <p:attrNameLst>
                                          <p:attrName>ppt_y</p:attrName>
                                        </p:attrNameLst>
                                      </p:cBhvr>
                                      <p:tavLst>
                                        <p:tav tm="0">
                                          <p:val>
                                            <p:strVal val="ppt_y"/>
                                          </p:val>
                                        </p:tav>
                                        <p:tav tm="100000">
                                          <p:val>
                                            <p:strVal val="ppt_y"/>
                                          </p:val>
                                        </p:tav>
                                      </p:tavLst>
                                    </p:anim>
                                    <p:set>
                                      <p:cBhvr>
                                        <p:cTn id="44" dur="1" fill="hold">
                                          <p:stCondLst>
                                            <p:cond delay="4999"/>
                                          </p:stCondLst>
                                        </p:cTn>
                                        <p:tgtEl>
                                          <p:spTgt spid="13"/>
                                        </p:tgtEl>
                                        <p:attrNameLst>
                                          <p:attrName>style.visibility</p:attrName>
                                        </p:attrNameLst>
                                      </p:cBhvr>
                                      <p:to>
                                        <p:strVal val="hidden"/>
                                      </p:to>
                                    </p:set>
                                  </p:childTnLst>
                                </p:cTn>
                              </p:par>
                              <p:par>
                                <p:cTn id="45" presetID="17" presetClass="entr" presetSubtype="10" fill="hold" nodeType="withEffect">
                                  <p:stCondLst>
                                    <p:cond delay="5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0" fill="hold"/>
                                        <p:tgtEl>
                                          <p:spTgt spid="14"/>
                                        </p:tgtEl>
                                        <p:attrNameLst>
                                          <p:attrName>ppt_w</p:attrName>
                                        </p:attrNameLst>
                                      </p:cBhvr>
                                      <p:tavLst>
                                        <p:tav tm="0">
                                          <p:val>
                                            <p:fltVal val="0"/>
                                          </p:val>
                                        </p:tav>
                                        <p:tav tm="100000">
                                          <p:val>
                                            <p:strVal val="#ppt_w"/>
                                          </p:val>
                                        </p:tav>
                                      </p:tavLst>
                                    </p:anim>
                                    <p:anim calcmode="lin" valueType="num">
                                      <p:cBhvr>
                                        <p:cTn id="48" dur="5000" fill="hold"/>
                                        <p:tgtEl>
                                          <p:spTgt spid="14"/>
                                        </p:tgtEl>
                                        <p:attrNameLst>
                                          <p:attrName>ppt_h</p:attrName>
                                        </p:attrNameLst>
                                      </p:cBhvr>
                                      <p:tavLst>
                                        <p:tav tm="0">
                                          <p:val>
                                            <p:strVal val="#ppt_h"/>
                                          </p:val>
                                        </p:tav>
                                        <p:tav tm="100000">
                                          <p:val>
                                            <p:strVal val="#ppt_h"/>
                                          </p:val>
                                        </p:tav>
                                      </p:tavLst>
                                    </p:anim>
                                  </p:childTnLst>
                                </p:cTn>
                              </p:par>
                              <p:par>
                                <p:cTn id="49" presetID="17" presetClass="entr" presetSubtype="10" fill="hold" grpId="0" nodeType="withEffect">
                                  <p:stCondLst>
                                    <p:cond delay="50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0" fill="hold"/>
                                        <p:tgtEl>
                                          <p:spTgt spid="15"/>
                                        </p:tgtEl>
                                        <p:attrNameLst>
                                          <p:attrName>ppt_w</p:attrName>
                                        </p:attrNameLst>
                                      </p:cBhvr>
                                      <p:tavLst>
                                        <p:tav tm="0">
                                          <p:val>
                                            <p:fltVal val="0"/>
                                          </p:val>
                                        </p:tav>
                                        <p:tav tm="100000">
                                          <p:val>
                                            <p:strVal val="#ppt_w"/>
                                          </p:val>
                                        </p:tav>
                                      </p:tavLst>
                                    </p:anim>
                                    <p:anim calcmode="lin" valueType="num">
                                      <p:cBhvr>
                                        <p:cTn id="52" dur="5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6858000"/>
          </a:xfrm>
          <a:prstGeom prst="rect">
            <a:avLst/>
          </a:prstGeom>
          <a:gradFill flip="none" rotWithShape="1">
            <a:gsLst>
              <a:gs pos="47000">
                <a:schemeClr val="bg1">
                  <a:alpha val="1000"/>
                </a:schemeClr>
              </a:gs>
              <a:gs pos="22000">
                <a:srgbClr val="E4403C"/>
              </a:gs>
              <a:gs pos="100000">
                <a:schemeClr val="bg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Forma libre"/>
          <p:cNvSpPr/>
          <p:nvPr/>
        </p:nvSpPr>
        <p:spPr>
          <a:xfrm rot="8481326">
            <a:off x="1088269" y="679272"/>
            <a:ext cx="2435276" cy="3274462"/>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gradFill>
            <a:gsLst>
              <a:gs pos="47000">
                <a:schemeClr val="bg1">
                  <a:alpha val="1000"/>
                </a:schemeClr>
              </a:gs>
              <a:gs pos="22000">
                <a:schemeClr val="accent6">
                  <a:lumMod val="50000"/>
                </a:schemeClr>
              </a:gs>
              <a:gs pos="100000">
                <a:schemeClr val="bg1"/>
              </a:gs>
            </a:gsLst>
            <a:path path="circle">
              <a:fillToRect l="50000" t="50000" r="50000" b="50000"/>
            </a:path>
          </a:gradFill>
          <a:ln w="190500">
            <a:solidFill>
              <a:srgbClr val="E84A46"/>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Forma libre"/>
          <p:cNvSpPr/>
          <p:nvPr/>
        </p:nvSpPr>
        <p:spPr>
          <a:xfrm rot="13043056" flipH="1">
            <a:off x="5617293" y="645934"/>
            <a:ext cx="2304026" cy="3226235"/>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90500">
            <a:solidFill>
              <a:srgbClr val="E84A46"/>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8883895" flipH="1" flipV="1">
            <a:off x="5496963" y="2542852"/>
            <a:ext cx="2309185" cy="3319542"/>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90500">
            <a:solidFill>
              <a:srgbClr val="E84A46"/>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Forma libre"/>
          <p:cNvSpPr/>
          <p:nvPr/>
        </p:nvSpPr>
        <p:spPr>
          <a:xfrm rot="12710292" flipV="1">
            <a:off x="1355425" y="2521026"/>
            <a:ext cx="2281741" cy="3352166"/>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90500">
            <a:solidFill>
              <a:srgbClr val="E84A46"/>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8" name="Picture 5" descr="E:\MIS COSAS\DOCUMENTOS ANA\FLORES\AMARILLASNARANJAS\Imagen1as.jpg"/>
          <p:cNvPicPr>
            <a:picLocks noChangeAspect="1" noChangeArrowheads="1"/>
          </p:cNvPicPr>
          <p:nvPr/>
        </p:nvPicPr>
        <p:blipFill>
          <a:blip r:embed="rId2"/>
          <a:srcRect/>
          <a:stretch>
            <a:fillRect/>
          </a:stretch>
        </p:blipFill>
        <p:spPr bwMode="auto">
          <a:xfrm>
            <a:off x="285750" y="0"/>
            <a:ext cx="8429625" cy="6858000"/>
          </a:xfrm>
          <a:prstGeom prst="rect">
            <a:avLst/>
          </a:prstGeom>
          <a:noFill/>
          <a:ln w="9525">
            <a:noFill/>
            <a:miter lim="800000"/>
            <a:headEnd/>
            <a:tailEnd/>
          </a:ln>
        </p:spPr>
      </p:pic>
    </p:spTree>
  </p:cSld>
  <p:clrMapOvr>
    <a:masterClrMapping/>
  </p:clrMapOvr>
  <p:transition spd="slow" advTm="8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3" fill="hold"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1+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9" fill="hold"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0-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151417.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1 Anillo"/>
          <p:cNvSpPr/>
          <p:nvPr/>
        </p:nvSpPr>
        <p:spPr>
          <a:xfrm>
            <a:off x="8286776" y="-2786106"/>
            <a:ext cx="3714744" cy="3429000"/>
          </a:xfrm>
          <a:prstGeom prst="donut">
            <a:avLst/>
          </a:prstGeom>
          <a:gradFill flip="none" rotWithShape="1">
            <a:gsLst>
              <a:gs pos="0">
                <a:srgbClr val="EE1712"/>
              </a:gs>
              <a:gs pos="50000">
                <a:srgbClr val="FFFF00"/>
              </a:gs>
              <a:gs pos="100000">
                <a:srgbClr val="EE1712"/>
              </a:gs>
            </a:gsLst>
            <a:lin ang="0" scaled="1"/>
            <a:tileRect/>
          </a:gradFill>
          <a:ln>
            <a:noFill/>
          </a:ln>
          <a:scene3d>
            <a:camera prst="orthographicFront"/>
            <a:lightRig rig="threePt" dir="t"/>
          </a:scene3d>
          <a:sp3d>
            <a:bevelT w="254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Anillo"/>
          <p:cNvSpPr/>
          <p:nvPr/>
        </p:nvSpPr>
        <p:spPr>
          <a:xfrm>
            <a:off x="-2714676" y="-2857544"/>
            <a:ext cx="3786182" cy="3429000"/>
          </a:xfrm>
          <a:prstGeom prst="donut">
            <a:avLst/>
          </a:prstGeom>
          <a:gradFill flip="none" rotWithShape="1">
            <a:gsLst>
              <a:gs pos="0">
                <a:srgbClr val="EE1712"/>
              </a:gs>
              <a:gs pos="50000">
                <a:srgbClr val="FFFF00"/>
              </a:gs>
              <a:gs pos="100000">
                <a:srgbClr val="EE1712"/>
              </a:gs>
            </a:gsLst>
            <a:lin ang="10800000" scaled="1"/>
            <a:tileRect/>
          </a:gradFill>
          <a:ln>
            <a:noFill/>
          </a:ln>
          <a:scene3d>
            <a:camera prst="orthographicFront"/>
            <a:lightRig rig="threePt" dir="t"/>
          </a:scene3d>
          <a:sp3d>
            <a:bevelT w="254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a:off x="-3000428" y="6143644"/>
            <a:ext cx="3786182" cy="3429000"/>
          </a:xfrm>
          <a:prstGeom prst="donut">
            <a:avLst/>
          </a:prstGeom>
          <a:gradFill flip="none" rotWithShape="1">
            <a:gsLst>
              <a:gs pos="0">
                <a:srgbClr val="EE1712"/>
              </a:gs>
              <a:gs pos="50000">
                <a:srgbClr val="FFFF00"/>
              </a:gs>
              <a:gs pos="100000">
                <a:srgbClr val="EE1712"/>
              </a:gs>
            </a:gsLst>
            <a:lin ang="10800000" scaled="1"/>
            <a:tileRect/>
          </a:gradFill>
          <a:ln>
            <a:noFill/>
          </a:ln>
          <a:scene3d>
            <a:camera prst="orthographicFront"/>
            <a:lightRig rig="threePt" dir="t"/>
          </a:scene3d>
          <a:sp3d>
            <a:bevelT w="254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Anillo"/>
          <p:cNvSpPr/>
          <p:nvPr/>
        </p:nvSpPr>
        <p:spPr>
          <a:xfrm>
            <a:off x="8286776" y="6286520"/>
            <a:ext cx="3786182" cy="3429000"/>
          </a:xfrm>
          <a:prstGeom prst="donut">
            <a:avLst/>
          </a:prstGeom>
          <a:gradFill flip="none" rotWithShape="1">
            <a:gsLst>
              <a:gs pos="0">
                <a:srgbClr val="EE1712"/>
              </a:gs>
              <a:gs pos="50000">
                <a:srgbClr val="FFFF00"/>
              </a:gs>
              <a:gs pos="100000">
                <a:srgbClr val="EE1712"/>
              </a:gs>
            </a:gsLst>
            <a:lin ang="0" scaled="1"/>
            <a:tileRect/>
          </a:gradFill>
          <a:ln>
            <a:noFill/>
          </a:ln>
          <a:scene3d>
            <a:camera prst="orthographicFront"/>
            <a:lightRig rig="threePt" dir="t"/>
          </a:scene3d>
          <a:sp3d>
            <a:bevelT w="254000" prst="slop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200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fltVal val="0"/>
                                          </p:val>
                                        </p:tav>
                                        <p:tav tm="100000">
                                          <p:val>
                                            <p:strVal val="#ppt_w"/>
                                          </p:val>
                                        </p:tav>
                                      </p:tavLst>
                                    </p:anim>
                                    <p:anim calcmode="lin" valueType="num">
                                      <p:cBhvr>
                                        <p:cTn id="8" dur="5000" fill="hold"/>
                                        <p:tgtEl>
                                          <p:spTgt spid="8"/>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2000"/>
                                  </p:stCondLst>
                                  <p:childTnLst>
                                    <p:set>
                                      <p:cBhvr>
                                        <p:cTn id="10" dur="1" fill="hold">
                                          <p:stCondLst>
                                            <p:cond delay="0"/>
                                          </p:stCondLst>
                                        </p:cTn>
                                        <p:tgtEl>
                                          <p:spTgt spid="8"/>
                                        </p:tgtEl>
                                        <p:attrNameLst>
                                          <p:attrName>style.visibility</p:attrName>
                                        </p:attrNameLst>
                                      </p:cBhvr>
                                      <p:to>
                                        <p:strVal val="visible"/>
                                      </p:to>
                                    </p:set>
                                    <p:animEffect transition="in" filter="diamond(out)">
                                      <p:cBhvr>
                                        <p:cTn id="11" dur="5000"/>
                                        <p:tgtEl>
                                          <p:spTgt spid="8"/>
                                        </p:tgtEl>
                                      </p:cBhvr>
                                    </p:animEffect>
                                  </p:childTnLst>
                                </p:cTn>
                              </p:par>
                              <p:par>
                                <p:cTn id="12" presetID="2" presetClass="exit" presetSubtype="6" fill="hold" nodeType="withEffect">
                                  <p:stCondLst>
                                    <p:cond delay="0"/>
                                  </p:stCondLst>
                                  <p:childTnLst>
                                    <p:anim calcmode="lin" valueType="num">
                                      <p:cBhvr additive="base">
                                        <p:cTn id="13" dur="6750"/>
                                        <p:tgtEl>
                                          <p:spTgt spid="4"/>
                                        </p:tgtEl>
                                        <p:attrNameLst>
                                          <p:attrName>ppt_x</p:attrName>
                                        </p:attrNameLst>
                                      </p:cBhvr>
                                      <p:tavLst>
                                        <p:tav tm="0">
                                          <p:val>
                                            <p:strVal val="ppt_x"/>
                                          </p:val>
                                        </p:tav>
                                        <p:tav tm="100000">
                                          <p:val>
                                            <p:strVal val="1+ppt_w/2"/>
                                          </p:val>
                                        </p:tav>
                                      </p:tavLst>
                                    </p:anim>
                                    <p:anim calcmode="lin" valueType="num">
                                      <p:cBhvr additive="base">
                                        <p:cTn id="14" dur="6750"/>
                                        <p:tgtEl>
                                          <p:spTgt spid="4"/>
                                        </p:tgtEl>
                                        <p:attrNameLst>
                                          <p:attrName>ppt_y</p:attrName>
                                        </p:attrNameLst>
                                      </p:cBhvr>
                                      <p:tavLst>
                                        <p:tav tm="0">
                                          <p:val>
                                            <p:strVal val="ppt_y"/>
                                          </p:val>
                                        </p:tav>
                                        <p:tav tm="100000">
                                          <p:val>
                                            <p:strVal val="1+ppt_h/2"/>
                                          </p:val>
                                        </p:tav>
                                      </p:tavLst>
                                    </p:anim>
                                    <p:set>
                                      <p:cBhvr>
                                        <p:cTn id="15" dur="1" fill="hold">
                                          <p:stCondLst>
                                            <p:cond delay="6749"/>
                                          </p:stCondLst>
                                        </p:cTn>
                                        <p:tgtEl>
                                          <p:spTgt spid="4"/>
                                        </p:tgtEl>
                                        <p:attrNameLst>
                                          <p:attrName>style.visibility</p:attrName>
                                        </p:attrNameLst>
                                      </p:cBhvr>
                                      <p:to>
                                        <p:strVal val="hidden"/>
                                      </p:to>
                                    </p:set>
                                  </p:childTnLst>
                                </p:cTn>
                              </p:par>
                              <p:par>
                                <p:cTn id="16" presetID="2" presetClass="exit" presetSubtype="9" fill="hold" nodeType="withEffect">
                                  <p:stCondLst>
                                    <p:cond delay="0"/>
                                  </p:stCondLst>
                                  <p:childTnLst>
                                    <p:anim calcmode="lin" valueType="num">
                                      <p:cBhvr additive="base">
                                        <p:cTn id="17" dur="6750"/>
                                        <p:tgtEl>
                                          <p:spTgt spid="6"/>
                                        </p:tgtEl>
                                        <p:attrNameLst>
                                          <p:attrName>ppt_x</p:attrName>
                                        </p:attrNameLst>
                                      </p:cBhvr>
                                      <p:tavLst>
                                        <p:tav tm="0">
                                          <p:val>
                                            <p:strVal val="ppt_x"/>
                                          </p:val>
                                        </p:tav>
                                        <p:tav tm="100000">
                                          <p:val>
                                            <p:strVal val="0-ppt_w/2"/>
                                          </p:val>
                                        </p:tav>
                                      </p:tavLst>
                                    </p:anim>
                                    <p:anim calcmode="lin" valueType="num">
                                      <p:cBhvr additive="base">
                                        <p:cTn id="18" dur="6750"/>
                                        <p:tgtEl>
                                          <p:spTgt spid="6"/>
                                        </p:tgtEl>
                                        <p:attrNameLst>
                                          <p:attrName>ppt_y</p:attrName>
                                        </p:attrNameLst>
                                      </p:cBhvr>
                                      <p:tavLst>
                                        <p:tav tm="0">
                                          <p:val>
                                            <p:strVal val="ppt_y"/>
                                          </p:val>
                                        </p:tav>
                                        <p:tav tm="100000">
                                          <p:val>
                                            <p:strVal val="0-ppt_h/2"/>
                                          </p:val>
                                        </p:tav>
                                      </p:tavLst>
                                    </p:anim>
                                    <p:set>
                                      <p:cBhvr>
                                        <p:cTn id="19" dur="1" fill="hold">
                                          <p:stCondLst>
                                            <p:cond delay="6749"/>
                                          </p:stCondLst>
                                        </p:cTn>
                                        <p:tgtEl>
                                          <p:spTgt spid="6"/>
                                        </p:tgtEl>
                                        <p:attrNameLst>
                                          <p:attrName>style.visibility</p:attrName>
                                        </p:attrNameLst>
                                      </p:cBhvr>
                                      <p:to>
                                        <p:strVal val="hidden"/>
                                      </p:to>
                                    </p:set>
                                  </p:childTnLst>
                                </p:cTn>
                              </p:par>
                              <p:par>
                                <p:cTn id="20" presetID="2" presetClass="exit" presetSubtype="12" fill="hold" nodeType="withEffect">
                                  <p:stCondLst>
                                    <p:cond delay="0"/>
                                  </p:stCondLst>
                                  <p:childTnLst>
                                    <p:anim calcmode="lin" valueType="num">
                                      <p:cBhvr additive="base">
                                        <p:cTn id="21" dur="6750"/>
                                        <p:tgtEl>
                                          <p:spTgt spid="2"/>
                                        </p:tgtEl>
                                        <p:attrNameLst>
                                          <p:attrName>ppt_x</p:attrName>
                                        </p:attrNameLst>
                                      </p:cBhvr>
                                      <p:tavLst>
                                        <p:tav tm="0">
                                          <p:val>
                                            <p:strVal val="ppt_x"/>
                                          </p:val>
                                        </p:tav>
                                        <p:tav tm="100000">
                                          <p:val>
                                            <p:strVal val="0-ppt_w/2"/>
                                          </p:val>
                                        </p:tav>
                                      </p:tavLst>
                                    </p:anim>
                                    <p:anim calcmode="lin" valueType="num">
                                      <p:cBhvr additive="base">
                                        <p:cTn id="22" dur="6750"/>
                                        <p:tgtEl>
                                          <p:spTgt spid="2"/>
                                        </p:tgtEl>
                                        <p:attrNameLst>
                                          <p:attrName>ppt_y</p:attrName>
                                        </p:attrNameLst>
                                      </p:cBhvr>
                                      <p:tavLst>
                                        <p:tav tm="0">
                                          <p:val>
                                            <p:strVal val="ppt_y"/>
                                          </p:val>
                                        </p:tav>
                                        <p:tav tm="100000">
                                          <p:val>
                                            <p:strVal val="1+ppt_h/2"/>
                                          </p:val>
                                        </p:tav>
                                      </p:tavLst>
                                    </p:anim>
                                    <p:set>
                                      <p:cBhvr>
                                        <p:cTn id="23" dur="1" fill="hold">
                                          <p:stCondLst>
                                            <p:cond delay="6749"/>
                                          </p:stCondLst>
                                        </p:cTn>
                                        <p:tgtEl>
                                          <p:spTgt spid="2"/>
                                        </p:tgtEl>
                                        <p:attrNameLst>
                                          <p:attrName>style.visibility</p:attrName>
                                        </p:attrNameLst>
                                      </p:cBhvr>
                                      <p:to>
                                        <p:strVal val="hidden"/>
                                      </p:to>
                                    </p:set>
                                  </p:childTnLst>
                                </p:cTn>
                              </p:par>
                              <p:par>
                                <p:cTn id="24" presetID="2" presetClass="exit" presetSubtype="3" fill="hold" nodeType="withEffect">
                                  <p:stCondLst>
                                    <p:cond delay="0"/>
                                  </p:stCondLst>
                                  <p:childTnLst>
                                    <p:anim calcmode="lin" valueType="num">
                                      <p:cBhvr additive="base">
                                        <p:cTn id="25" dur="6750"/>
                                        <p:tgtEl>
                                          <p:spTgt spid="5"/>
                                        </p:tgtEl>
                                        <p:attrNameLst>
                                          <p:attrName>ppt_x</p:attrName>
                                        </p:attrNameLst>
                                      </p:cBhvr>
                                      <p:tavLst>
                                        <p:tav tm="0">
                                          <p:val>
                                            <p:strVal val="ppt_x"/>
                                          </p:val>
                                        </p:tav>
                                        <p:tav tm="100000">
                                          <p:val>
                                            <p:strVal val="1+ppt_w/2"/>
                                          </p:val>
                                        </p:tav>
                                      </p:tavLst>
                                    </p:anim>
                                    <p:anim calcmode="lin" valueType="num">
                                      <p:cBhvr additive="base">
                                        <p:cTn id="26" dur="6750"/>
                                        <p:tgtEl>
                                          <p:spTgt spid="5"/>
                                        </p:tgtEl>
                                        <p:attrNameLst>
                                          <p:attrName>ppt_y</p:attrName>
                                        </p:attrNameLst>
                                      </p:cBhvr>
                                      <p:tavLst>
                                        <p:tav tm="0">
                                          <p:val>
                                            <p:strVal val="ppt_y"/>
                                          </p:val>
                                        </p:tav>
                                        <p:tav tm="100000">
                                          <p:val>
                                            <p:strVal val="0-ppt_h/2"/>
                                          </p:val>
                                        </p:tav>
                                      </p:tavLst>
                                    </p:anim>
                                    <p:set>
                                      <p:cBhvr>
                                        <p:cTn id="27" dur="1" fill="hold">
                                          <p:stCondLst>
                                            <p:cond delay="6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6858000"/>
          </a:xfrm>
          <a:prstGeom prst="rect">
            <a:avLst/>
          </a:prstGeom>
          <a:gradFill>
            <a:gsLst>
              <a:gs pos="68000">
                <a:schemeClr val="bg1">
                  <a:alpha val="0"/>
                </a:schemeClr>
              </a:gs>
              <a:gs pos="0">
                <a:srgbClr val="00B050"/>
              </a:gs>
              <a:gs pos="100000">
                <a:schemeClr val="bg1"/>
              </a:gs>
            </a:gsLst>
            <a:path path="circle">
              <a:fillToRect l="50000" t="50000" r="50000" b="50000"/>
            </a:path>
          </a:gradFill>
          <a:ln>
            <a:noFill/>
          </a:ln>
          <a:scene3d>
            <a:camera prst="orthographicFront">
              <a:rot lat="0" lon="0" rev="0"/>
            </a:camera>
            <a:lightRig rig="threePt" dir="t">
              <a:rot lat="0" lon="0" rev="0"/>
            </a:lightRig>
          </a:scene3d>
          <a:sp3d>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11" name="Picture 3" descr="E:\MIS COSAS\DOCUMENTOS ANA\FLORES\VARIADAS\VARIADAS-6\143091773_Wkam0fbw_P5041255.jpg"/>
          <p:cNvPicPr>
            <a:picLocks noChangeAspect="1" noChangeArrowheads="1"/>
          </p:cNvPicPr>
          <p:nvPr/>
        </p:nvPicPr>
        <p:blipFill>
          <a:blip r:embed="rId2"/>
          <a:srcRect/>
          <a:stretch>
            <a:fillRect/>
          </a:stretch>
        </p:blipFill>
        <p:spPr bwMode="auto">
          <a:xfrm>
            <a:off x="0" y="0"/>
            <a:ext cx="9501188" cy="6858000"/>
          </a:xfrm>
          <a:prstGeom prst="rect">
            <a:avLst/>
          </a:prstGeom>
          <a:noFill/>
          <a:ln w="9525">
            <a:noFill/>
            <a:miter lim="800000"/>
            <a:headEnd/>
            <a:tailEnd/>
          </a:ln>
        </p:spPr>
      </p:pic>
      <p:sp>
        <p:nvSpPr>
          <p:cNvPr id="2" name="1 Luna"/>
          <p:cNvSpPr/>
          <p:nvPr/>
        </p:nvSpPr>
        <p:spPr>
          <a:xfrm rot="2586556">
            <a:off x="3059633" y="-555505"/>
            <a:ext cx="1983600" cy="7020000"/>
          </a:xfrm>
          <a:prstGeom prst="moon">
            <a:avLst>
              <a:gd name="adj" fmla="val 11037"/>
            </a:avLst>
          </a:prstGeom>
          <a:solidFill>
            <a:srgbClr val="00B050"/>
          </a:solidFill>
          <a:ln>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Luna"/>
          <p:cNvSpPr/>
          <p:nvPr/>
        </p:nvSpPr>
        <p:spPr>
          <a:xfrm rot="2586556" flipH="1">
            <a:off x="4345517" y="658939"/>
            <a:ext cx="1983600" cy="7020000"/>
          </a:xfrm>
          <a:prstGeom prst="moon">
            <a:avLst>
              <a:gd name="adj" fmla="val 11421"/>
            </a:avLst>
          </a:prstGeom>
          <a:solidFill>
            <a:srgbClr val="00B050"/>
          </a:solidFill>
          <a:ln>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Luna"/>
          <p:cNvSpPr/>
          <p:nvPr/>
        </p:nvSpPr>
        <p:spPr>
          <a:xfrm rot="18799194">
            <a:off x="3145445" y="569141"/>
            <a:ext cx="1983600" cy="7342646"/>
          </a:xfrm>
          <a:prstGeom prst="moon">
            <a:avLst>
              <a:gd name="adj" fmla="val 11037"/>
            </a:avLst>
          </a:prstGeom>
          <a:solidFill>
            <a:srgbClr val="00B050"/>
          </a:solidFill>
          <a:ln>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Luna"/>
          <p:cNvSpPr/>
          <p:nvPr/>
        </p:nvSpPr>
        <p:spPr>
          <a:xfrm rot="18786556" flipH="1">
            <a:off x="4367583" y="-724563"/>
            <a:ext cx="1983600" cy="7345681"/>
          </a:xfrm>
          <a:prstGeom prst="moon">
            <a:avLst>
              <a:gd name="adj" fmla="val 11421"/>
            </a:avLst>
          </a:prstGeom>
          <a:solidFill>
            <a:srgbClr val="00B050"/>
          </a:solidFill>
          <a:ln>
            <a:noFill/>
          </a:ln>
          <a:scene3d>
            <a:camera prst="orthographicFront"/>
            <a:lightRig rig="flood"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Rombo"/>
          <p:cNvSpPr/>
          <p:nvPr/>
        </p:nvSpPr>
        <p:spPr>
          <a:xfrm>
            <a:off x="3714744" y="2500306"/>
            <a:ext cx="1914532" cy="1914532"/>
          </a:xfrm>
          <a:prstGeom prst="diamond">
            <a:avLst/>
          </a:prstGeom>
          <a:solidFill>
            <a:srgbClr val="FF0000"/>
          </a:solidFill>
          <a:ln>
            <a:noFill/>
          </a:ln>
          <a:scene3d>
            <a:camera prst="orthographicFront"/>
            <a:lightRig rig="sunrise"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8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afterEffect">
                                  <p:stCondLst>
                                    <p:cond delay="0"/>
                                  </p:stCondLst>
                                  <p:childTnLst>
                                    <p:anim calcmode="lin" valueType="num">
                                      <p:cBhvr additive="base">
                                        <p:cTn id="6" dur="5000"/>
                                        <p:tgtEl>
                                          <p:spTgt spid="6"/>
                                        </p:tgtEl>
                                        <p:attrNameLst>
                                          <p:attrName>ppt_x</p:attrName>
                                        </p:attrNameLst>
                                      </p:cBhvr>
                                      <p:tavLst>
                                        <p:tav tm="0">
                                          <p:val>
                                            <p:strVal val="ppt_x"/>
                                          </p:val>
                                        </p:tav>
                                        <p:tav tm="100000">
                                          <p:val>
                                            <p:strVal val="1+ppt_w/2"/>
                                          </p:val>
                                        </p:tav>
                                      </p:tavLst>
                                    </p:anim>
                                    <p:anim calcmode="lin" valueType="num">
                                      <p:cBhvr additive="base">
                                        <p:cTn id="7" dur="5000"/>
                                        <p:tgtEl>
                                          <p:spTgt spid="6"/>
                                        </p:tgtEl>
                                        <p:attrNameLst>
                                          <p:attrName>ppt_y</p:attrName>
                                        </p:attrNameLst>
                                      </p:cBhvr>
                                      <p:tavLst>
                                        <p:tav tm="0">
                                          <p:val>
                                            <p:strVal val="ppt_y"/>
                                          </p:val>
                                        </p:tav>
                                        <p:tav tm="100000">
                                          <p:val>
                                            <p:strVal val="0-ppt_h/2"/>
                                          </p:val>
                                        </p:tav>
                                      </p:tavLst>
                                    </p:anim>
                                    <p:set>
                                      <p:cBhvr>
                                        <p:cTn id="8" dur="1" fill="hold">
                                          <p:stCondLst>
                                            <p:cond delay="4999"/>
                                          </p:stCondLst>
                                        </p:cTn>
                                        <p:tgtEl>
                                          <p:spTgt spid="6"/>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1+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000"/>
                                        <p:tgtEl>
                                          <p:spTgt spid="3"/>
                                        </p:tgtEl>
                                        <p:attrNameLst>
                                          <p:attrName>ppt_x</p:attrName>
                                        </p:attrNameLst>
                                      </p:cBhvr>
                                      <p:tavLst>
                                        <p:tav tm="0">
                                          <p:val>
                                            <p:strVal val="ppt_x"/>
                                          </p:val>
                                        </p:tav>
                                        <p:tav tm="100000">
                                          <p:val>
                                            <p:strVal val="0-ppt_w/2"/>
                                          </p:val>
                                        </p:tav>
                                      </p:tavLst>
                                    </p:anim>
                                    <p:anim calcmode="lin" valueType="num">
                                      <p:cBhvr additive="base">
                                        <p:cTn id="15" dur="5000"/>
                                        <p:tgtEl>
                                          <p:spTgt spid="3"/>
                                        </p:tgtEl>
                                        <p:attrNameLst>
                                          <p:attrName>ppt_y</p:attrName>
                                        </p:attrNameLst>
                                      </p:cBhvr>
                                      <p:tavLst>
                                        <p:tav tm="0">
                                          <p:val>
                                            <p:strVal val="ppt_y"/>
                                          </p:val>
                                        </p:tav>
                                        <p:tav tm="100000">
                                          <p:val>
                                            <p:strVal val="0-ppt_h/2"/>
                                          </p:val>
                                        </p:tav>
                                      </p:tavLst>
                                    </p:anim>
                                    <p:set>
                                      <p:cBhvr>
                                        <p:cTn id="16" dur="1" fill="hold">
                                          <p:stCondLst>
                                            <p:cond delay="4999"/>
                                          </p:stCondLst>
                                        </p:cTn>
                                        <p:tgtEl>
                                          <p:spTgt spid="3"/>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000"/>
                                        <p:tgtEl>
                                          <p:spTgt spid="2"/>
                                        </p:tgtEl>
                                        <p:attrNameLst>
                                          <p:attrName>ppt_x</p:attrName>
                                        </p:attrNameLst>
                                      </p:cBhvr>
                                      <p:tavLst>
                                        <p:tav tm="0">
                                          <p:val>
                                            <p:strVal val="ppt_x"/>
                                          </p:val>
                                        </p:tav>
                                        <p:tav tm="100000">
                                          <p:val>
                                            <p:strVal val="1+ppt_w/2"/>
                                          </p:val>
                                        </p:tav>
                                      </p:tavLst>
                                    </p:anim>
                                    <p:anim calcmode="lin" valueType="num">
                                      <p:cBhvr additive="base">
                                        <p:cTn id="19" dur="5000"/>
                                        <p:tgtEl>
                                          <p:spTgt spid="2"/>
                                        </p:tgtEl>
                                        <p:attrNameLst>
                                          <p:attrName>ppt_y</p:attrName>
                                        </p:attrNameLst>
                                      </p:cBhvr>
                                      <p:tavLst>
                                        <p:tav tm="0">
                                          <p:val>
                                            <p:strVal val="ppt_y"/>
                                          </p:val>
                                        </p:tav>
                                        <p:tav tm="100000">
                                          <p:val>
                                            <p:strVal val="1+ppt_h/2"/>
                                          </p:val>
                                        </p:tav>
                                      </p:tavLst>
                                    </p:anim>
                                    <p:set>
                                      <p:cBhvr>
                                        <p:cTn id="20" dur="1" fill="hold">
                                          <p:stCondLst>
                                            <p:cond delay="4999"/>
                                          </p:stCondLst>
                                        </p:cTn>
                                        <p:tgtEl>
                                          <p:spTgt spid="2"/>
                                        </p:tgtEl>
                                        <p:attrNameLst>
                                          <p:attrName>style.visibility</p:attrName>
                                        </p:attrNameLst>
                                      </p:cBhvr>
                                      <p:to>
                                        <p:strVal val="hidden"/>
                                      </p:to>
                                    </p:set>
                                  </p:childTnLst>
                                </p:cTn>
                              </p:par>
                              <p:par>
                                <p:cTn id="21" presetID="23" presetClass="exit" presetSubtype="32" fill="hold" nodeType="withEffect">
                                  <p:stCondLst>
                                    <p:cond delay="0"/>
                                  </p:stCondLst>
                                  <p:childTnLst>
                                    <p:anim calcmode="lin" valueType="num">
                                      <p:cBhvr>
                                        <p:cTn id="22" dur="5000"/>
                                        <p:tgtEl>
                                          <p:spTgt spid="8"/>
                                        </p:tgtEl>
                                        <p:attrNameLst>
                                          <p:attrName>ppt_w</p:attrName>
                                        </p:attrNameLst>
                                      </p:cBhvr>
                                      <p:tavLst>
                                        <p:tav tm="0">
                                          <p:val>
                                            <p:strVal val="ppt_w"/>
                                          </p:val>
                                        </p:tav>
                                        <p:tav tm="100000">
                                          <p:val>
                                            <p:fltVal val="0"/>
                                          </p:val>
                                        </p:tav>
                                      </p:tavLst>
                                    </p:anim>
                                    <p:anim calcmode="lin" valueType="num">
                                      <p:cBhvr>
                                        <p:cTn id="23" dur="5000"/>
                                        <p:tgtEl>
                                          <p:spTgt spid="8"/>
                                        </p:tgtEl>
                                        <p:attrNameLst>
                                          <p:attrName>ppt_h</p:attrName>
                                        </p:attrNameLst>
                                      </p:cBhvr>
                                      <p:tavLst>
                                        <p:tav tm="0">
                                          <p:val>
                                            <p:strVal val="ppt_h"/>
                                          </p:val>
                                        </p:tav>
                                        <p:tav tm="100000">
                                          <p:val>
                                            <p:fltVal val="0"/>
                                          </p:val>
                                        </p:tav>
                                      </p:tavLst>
                                    </p:anim>
                                    <p:set>
                                      <p:cBhvr>
                                        <p:cTn id="24" dur="1" fill="hold">
                                          <p:stCondLst>
                                            <p:cond delay="4999"/>
                                          </p:stCondLst>
                                        </p:cTn>
                                        <p:tgtEl>
                                          <p:spTgt spid="8"/>
                                        </p:tgtEl>
                                        <p:attrNameLst>
                                          <p:attrName>style.visibility</p:attrName>
                                        </p:attrNameLst>
                                      </p:cBhvr>
                                      <p:to>
                                        <p:strVal val="hidden"/>
                                      </p:to>
                                    </p:set>
                                  </p:childTnLst>
                                </p:cTn>
                              </p:par>
                              <p:par>
                                <p:cTn id="25" presetID="8" presetClass="entr" presetSubtype="32"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diamond(out)">
                                      <p:cBhvr>
                                        <p:cTn id="27" dur="6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Ana María\Escritorio\lirioamarillo1.jpg"/>
          <p:cNvPicPr>
            <a:picLocks noChangeAspect="1" noChangeArrowheads="1"/>
          </p:cNvPicPr>
          <p:nvPr/>
        </p:nvPicPr>
        <p:blipFill>
          <a:blip r:embed="rId2"/>
          <a:srcRect/>
          <a:stretch>
            <a:fillRect/>
          </a:stretch>
        </p:blipFill>
        <p:spPr bwMode="auto">
          <a:xfrm>
            <a:off x="0" y="0"/>
            <a:ext cx="9358313" cy="6858000"/>
          </a:xfrm>
          <a:prstGeom prst="rect">
            <a:avLst/>
          </a:prstGeom>
          <a:noFill/>
          <a:ln w="9525">
            <a:noFill/>
            <a:miter lim="800000"/>
            <a:headEnd/>
            <a:tailEnd/>
          </a:ln>
        </p:spPr>
      </p:pic>
      <p:sp>
        <p:nvSpPr>
          <p:cNvPr id="4" name="3 Forma libre"/>
          <p:cNvSpPr/>
          <p:nvPr/>
        </p:nvSpPr>
        <p:spPr>
          <a:xfrm rot="16200000">
            <a:off x="1143000" y="-1143000"/>
            <a:ext cx="6858000" cy="914400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rgbClr val="FFFF00">
              <a:alpha val="50000"/>
            </a:srgbClr>
          </a:solidFill>
          <a:ln>
            <a:noFill/>
          </a:ln>
          <a:scene3d>
            <a:camera prst="orthographicFront"/>
            <a:lightRig rig="threePt" dir="t"/>
          </a:scene3d>
          <a:sp3d>
            <a:bevelT w="1016000" h="635000" prst="hardEdge"/>
            <a:bevelB w="381000" h="317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Forma libre"/>
          <p:cNvSpPr/>
          <p:nvPr/>
        </p:nvSpPr>
        <p:spPr>
          <a:xfrm rot="16200000" flipV="1">
            <a:off x="1321595" y="-1321595"/>
            <a:ext cx="6858000" cy="9501190"/>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589413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 name="connsiteX0" fmla="*/ 0 w 9144000"/>
              <a:gd name="connsiteY0" fmla="*/ 0 h 6858000"/>
              <a:gd name="connsiteX1" fmla="*/ 9144000 w 9144000"/>
              <a:gd name="connsiteY1" fmla="*/ 0 h 6858000"/>
              <a:gd name="connsiteX2" fmla="*/ 9144000 w 9144000"/>
              <a:gd name="connsiteY2" fmla="*/ 6858000 h 6858000"/>
              <a:gd name="connsiteX3" fmla="*/ 4697227 w 9144000"/>
              <a:gd name="connsiteY3" fmla="*/ 3375075 h 6858000"/>
              <a:gd name="connsiteX4" fmla="*/ 0 w 9144000"/>
              <a:gd name="connsiteY4" fmla="*/ 6858000 h 6858000"/>
              <a:gd name="connsiteX5" fmla="*/ 0 w 9144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6858000">
                <a:moveTo>
                  <a:pt x="0" y="0"/>
                </a:moveTo>
                <a:lnTo>
                  <a:pt x="9144000" y="0"/>
                </a:lnTo>
                <a:lnTo>
                  <a:pt x="9144000" y="6858000"/>
                </a:lnTo>
                <a:cubicBezTo>
                  <a:pt x="7661742" y="5697025"/>
                  <a:pt x="5784919" y="4799811"/>
                  <a:pt x="4697227" y="3375075"/>
                </a:cubicBezTo>
                <a:cubicBezTo>
                  <a:pt x="3366698" y="4971251"/>
                  <a:pt x="1565742" y="5697025"/>
                  <a:pt x="0" y="6858000"/>
                </a:cubicBezTo>
                <a:lnTo>
                  <a:pt x="0" y="0"/>
                </a:lnTo>
                <a:close/>
              </a:path>
            </a:pathLst>
          </a:custGeom>
          <a:solidFill>
            <a:srgbClr val="FFFF00">
              <a:alpha val="50000"/>
            </a:srgbClr>
          </a:solidFill>
          <a:ln>
            <a:noFill/>
          </a:ln>
          <a:scene3d>
            <a:camera prst="orthographicFront"/>
            <a:lightRig rig="threePt" dir="t"/>
          </a:scene3d>
          <a:sp3d>
            <a:bevelT w="1016000" h="635000" prst="hardEdge"/>
            <a:bevelB w="381000" h="317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CuadroTexto"/>
          <p:cNvSpPr txBox="1">
            <a:spLocks noChangeArrowheads="1"/>
          </p:cNvSpPr>
          <p:nvPr/>
        </p:nvSpPr>
        <p:spPr bwMode="auto">
          <a:xfrm>
            <a:off x="1285875" y="4000500"/>
            <a:ext cx="6286500" cy="2554288"/>
          </a:xfrm>
          <a:prstGeom prst="rect">
            <a:avLst/>
          </a:prstGeom>
          <a:noFill/>
          <a:ln w="9525">
            <a:noFill/>
            <a:miter lim="800000"/>
            <a:headEnd/>
            <a:tailEnd/>
          </a:ln>
        </p:spPr>
        <p:txBody>
          <a:bodyPr>
            <a:spAutoFit/>
          </a:bodyPr>
          <a:lstStyle/>
          <a:p>
            <a:r>
              <a:rPr lang="es-CL" sz="3200">
                <a:latin typeface="Monotype Corsiva" pitchFamily="66" charset="0"/>
              </a:rPr>
              <a:t>Por las mañanas, canta mientras te duchas y mientras te arreglas. Pondrás en marcha el motor de tu alegría y te ayudará a entrar con optimismo en el nuevo día. </a:t>
            </a:r>
            <a:r>
              <a:rPr lang="es-CL" sz="3200" b="1">
                <a:solidFill>
                  <a:srgbClr val="C00000"/>
                </a:solidFill>
                <a:latin typeface="Monotype Corsiva" pitchFamily="66" charset="0"/>
              </a:rPr>
              <a:t/>
            </a:r>
            <a:br>
              <a:rPr lang="es-CL" sz="3200" b="1">
                <a:solidFill>
                  <a:srgbClr val="C00000"/>
                </a:solidFill>
                <a:latin typeface="Monotype Corsiva" pitchFamily="66" charset="0"/>
              </a:rPr>
            </a:br>
            <a:endParaRPr lang="es-CL" sz="3200" b="1">
              <a:solidFill>
                <a:srgbClr val="C00000"/>
              </a:solidFill>
              <a:latin typeface="Monotype Corsiva" pitchFamily="66" charset="0"/>
            </a:endParaRPr>
          </a:p>
        </p:txBody>
      </p:sp>
    </p:spTree>
  </p:cSld>
  <p:clrMapOvr>
    <a:masterClrMapping/>
  </p:clrMapOvr>
  <p:transition spd="slow" advTm="14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after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0-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strVal val="4/3*#ppt_w"/>
                                          </p:val>
                                        </p:tav>
                                        <p:tav tm="100000">
                                          <p:val>
                                            <p:strVal val="#ppt_w"/>
                                          </p:val>
                                        </p:tav>
                                      </p:tavLst>
                                    </p:anim>
                                    <p:anim calcmode="lin" valueType="num">
                                      <p:cBhvr>
                                        <p:cTn id="16" dur="5000" fill="hold"/>
                                        <p:tgtEl>
                                          <p:spTgt spid="7"/>
                                        </p:tgtEl>
                                        <p:attrNameLst>
                                          <p:attrName>ppt_h</p:attrName>
                                        </p:attrNameLst>
                                      </p:cBhvr>
                                      <p:tavLst>
                                        <p:tav tm="0">
                                          <p:val>
                                            <p:strVal val="4/3*#ppt_h"/>
                                          </p:val>
                                        </p:tav>
                                        <p:tav tm="100000">
                                          <p:val>
                                            <p:strVal val="#ppt_h"/>
                                          </p:val>
                                        </p:tav>
                                      </p:tavLst>
                                    </p:anim>
                                  </p:childTnLst>
                                </p:cTn>
                              </p:par>
                              <p:par>
                                <p:cTn id="17" presetID="23" presetClass="entr" presetSubtype="16" fill="hold" nodeType="withEffect">
                                  <p:stCondLst>
                                    <p:cond delay="150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p:cTn id="19" dur="4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0" dur="4000" fill="hold"/>
                                        <p:tgtEl>
                                          <p:spTgt spid="8">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E:\MIS COSAS\DOCUMENTOS ANA\FLORES\VARIADAS\VARIADAS-6\66617479_w4Y5cVIZ_P909267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4" name="Picture 2" descr="E:\MIS COSAS\DOCUMENTOS ANA\FLORES\VARIADAS\VARIADAS-6\66617479_w4Y5cVIZ_P909267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Picture 2" descr="E:\MIS COSAS\DOCUMENTOS ANA\FLORES\VARIADAS\VARIADAS-6\66617479_w4Y5cVIZ_P909267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p:nvPr/>
        </p:nvSpPr>
        <p:spPr>
          <a:xfrm>
            <a:off x="1571625" y="4572000"/>
            <a:ext cx="4929188" cy="1816100"/>
          </a:xfrm>
          <a:prstGeom prst="rect">
            <a:avLst/>
          </a:prstGeom>
          <a:noFill/>
        </p:spPr>
        <p:txBody>
          <a:bodyPr>
            <a:spAutoFit/>
          </a:bodyPr>
          <a:lstStyle/>
          <a:p>
            <a:pPr fontAlgn="auto">
              <a:spcBef>
                <a:spcPts val="0"/>
              </a:spcBef>
              <a:spcAft>
                <a:spcPts val="0"/>
              </a:spcAft>
              <a:defRPr/>
            </a:pPr>
            <a:r>
              <a:rPr lang="es-CL" sz="2800" dirty="0">
                <a:solidFill>
                  <a:schemeClr val="accent4">
                    <a:lumMod val="60000"/>
                    <a:lumOff val="40000"/>
                  </a:schemeClr>
                </a:solidFill>
                <a:effectLst>
                  <a:outerShdw blurRad="38100" dist="38100" dir="2700000" algn="tl">
                    <a:srgbClr val="000000">
                      <a:alpha val="43137"/>
                    </a:srgbClr>
                  </a:outerShdw>
                </a:effectLst>
                <a:latin typeface="Monotype Corsiva" pitchFamily="66" charset="0"/>
              </a:rPr>
              <a:t>No camines delante mía, puede que no te siga. No camines detrás de mí, puede que no te guie. Camina a mi lado y sé mi amigo… </a:t>
            </a: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 calcmode="lin" valueType="num">
                                      <p:cBhvr>
                                        <p:cTn id="7" dur="2000" fill="hold"/>
                                        <p:tgtEl>
                                          <p:spTgt spid="48130"/>
                                        </p:tgtEl>
                                        <p:attrNameLst>
                                          <p:attrName>ppt_x</p:attrName>
                                        </p:attrNameLst>
                                      </p:cBhvr>
                                      <p:tavLst>
                                        <p:tav tm="0">
                                          <p:val>
                                            <p:strVal val="#ppt_x"/>
                                          </p:val>
                                        </p:tav>
                                        <p:tav tm="100000">
                                          <p:val>
                                            <p:strVal val="#ppt_x"/>
                                          </p:val>
                                        </p:tav>
                                      </p:tavLst>
                                    </p:anim>
                                    <p:anim calcmode="lin" valueType="num">
                                      <p:cBhvr>
                                        <p:cTn id="8" dur="2000" fill="hold"/>
                                        <p:tgtEl>
                                          <p:spTgt spid="48130"/>
                                        </p:tgtEl>
                                        <p:attrNameLst>
                                          <p:attrName>ppt_y</p:attrName>
                                        </p:attrNameLst>
                                      </p:cBhvr>
                                      <p:tavLst>
                                        <p:tav tm="0">
                                          <p:val>
                                            <p:strVal val="#ppt_y-#ppt_h/2"/>
                                          </p:val>
                                        </p:tav>
                                        <p:tav tm="100000">
                                          <p:val>
                                            <p:strVal val="#ppt_y"/>
                                          </p:val>
                                        </p:tav>
                                      </p:tavLst>
                                    </p:anim>
                                    <p:anim calcmode="lin" valueType="num">
                                      <p:cBhvr>
                                        <p:cTn id="9" dur="2000" fill="hold"/>
                                        <p:tgtEl>
                                          <p:spTgt spid="48130"/>
                                        </p:tgtEl>
                                        <p:attrNameLst>
                                          <p:attrName>ppt_w</p:attrName>
                                        </p:attrNameLst>
                                      </p:cBhvr>
                                      <p:tavLst>
                                        <p:tav tm="0">
                                          <p:val>
                                            <p:strVal val="#ppt_w"/>
                                          </p:val>
                                        </p:tav>
                                        <p:tav tm="100000">
                                          <p:val>
                                            <p:strVal val="#ppt_w"/>
                                          </p:val>
                                        </p:tav>
                                      </p:tavLst>
                                    </p:anim>
                                    <p:anim calcmode="lin" valueType="num">
                                      <p:cBhvr>
                                        <p:cTn id="10" dur="2000" fill="hold"/>
                                        <p:tgtEl>
                                          <p:spTgt spid="48130"/>
                                        </p:tgtEl>
                                        <p:attrNameLst>
                                          <p:attrName>ppt_h</p:attrName>
                                        </p:attrNameLst>
                                      </p:cBhvr>
                                      <p:tavLst>
                                        <p:tav tm="0">
                                          <p:val>
                                            <p:fltVal val="0"/>
                                          </p:val>
                                        </p:tav>
                                        <p:tav tm="100000">
                                          <p:val>
                                            <p:strVal val="#ppt_h"/>
                                          </p:val>
                                        </p:tav>
                                      </p:tavLst>
                                    </p:anim>
                                  </p:childTnLst>
                                </p:cTn>
                              </p:par>
                              <p:par>
                                <p:cTn id="11" presetID="6" presetClass="emph" presetSubtype="0" autoRev="1" fill="hold" nodeType="withEffect">
                                  <p:stCondLst>
                                    <p:cond delay="0"/>
                                  </p:stCondLst>
                                  <p:childTnLst>
                                    <p:animScale>
                                      <p:cBhvr>
                                        <p:cTn id="12" dur="2000" fill="hold"/>
                                        <p:tgtEl>
                                          <p:spTgt spid="48130"/>
                                        </p:tgtEl>
                                      </p:cBhvr>
                                      <p:by x="150000" y="150000"/>
                                    </p:animScale>
                                  </p:childTnLst>
                                </p:cTn>
                              </p:par>
                              <p:par>
                                <p:cTn id="13" presetID="17" presetClass="entr" presetSubtype="1"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ppt_x</p:attrName>
                                        </p:attrNameLst>
                                      </p:cBhvr>
                                      <p:tavLst>
                                        <p:tav tm="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ppt_h/2"/>
                                          </p:val>
                                        </p:tav>
                                        <p:tav tm="100000">
                                          <p:val>
                                            <p:strVal val="#ppt_y"/>
                                          </p:val>
                                        </p:tav>
                                      </p:tavLst>
                                    </p:anim>
                                    <p:anim calcmode="lin" valueType="num">
                                      <p:cBhvr>
                                        <p:cTn id="17" dur="2000" fill="hold"/>
                                        <p:tgtEl>
                                          <p:spTgt spid="4"/>
                                        </p:tgtEl>
                                        <p:attrNameLst>
                                          <p:attrName>ppt_w</p:attrName>
                                        </p:attrNameLst>
                                      </p:cBhvr>
                                      <p:tavLst>
                                        <p:tav tm="0">
                                          <p:val>
                                            <p:strVal val="#ppt_w"/>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childTnLst>
                                </p:cTn>
                              </p:par>
                              <p:par>
                                <p:cTn id="19" presetID="6" presetClass="emph" presetSubtype="0" autoRev="1" fill="hold" nodeType="withEffect">
                                  <p:stCondLst>
                                    <p:cond delay="1000"/>
                                  </p:stCondLst>
                                  <p:childTnLst>
                                    <p:animScale>
                                      <p:cBhvr>
                                        <p:cTn id="20" dur="2000" fill="hold"/>
                                        <p:tgtEl>
                                          <p:spTgt spid="4"/>
                                        </p:tgtEl>
                                      </p:cBhvr>
                                      <p:by x="150000" y="150000"/>
                                    </p:animScale>
                                  </p:childTnLst>
                                </p:cTn>
                              </p:par>
                              <p:par>
                                <p:cTn id="21" presetID="17" presetClass="entr" presetSubtype="1" fill="hold" nodeType="withEffect">
                                  <p:stCondLst>
                                    <p:cond delay="2000"/>
                                  </p:stCondLst>
                                  <p:childTnLst>
                                    <p:set>
                                      <p:cBhvr>
                                        <p:cTn id="22" dur="1" fill="hold">
                                          <p:stCondLst>
                                            <p:cond delay="0"/>
                                          </p:stCondLst>
                                        </p:cTn>
                                        <p:tgtEl>
                                          <p:spTgt spid="5"/>
                                        </p:tgtEl>
                                        <p:attrNameLst>
                                          <p:attrName>style.visibility</p:attrName>
                                        </p:attrNameLst>
                                      </p:cBhvr>
                                      <p:to>
                                        <p:strVal val="visible"/>
                                      </p:to>
                                    </p:set>
                                    <p:anim calcmode="lin" valueType="num">
                                      <p:cBhvr>
                                        <p:cTn id="23" dur="2000" fill="hold"/>
                                        <p:tgtEl>
                                          <p:spTgt spid="5"/>
                                        </p:tgtEl>
                                        <p:attrNameLst>
                                          <p:attrName>ppt_x</p:attrName>
                                        </p:attrNameLst>
                                      </p:cBhvr>
                                      <p:tavLst>
                                        <p:tav tm="0">
                                          <p:val>
                                            <p:strVal val="#ppt_x"/>
                                          </p:val>
                                        </p:tav>
                                        <p:tav tm="100000">
                                          <p:val>
                                            <p:strVal val="#ppt_x"/>
                                          </p:val>
                                        </p:tav>
                                      </p:tavLst>
                                    </p:anim>
                                    <p:anim calcmode="lin" valueType="num">
                                      <p:cBhvr>
                                        <p:cTn id="24" dur="2000" fill="hold"/>
                                        <p:tgtEl>
                                          <p:spTgt spid="5"/>
                                        </p:tgtEl>
                                        <p:attrNameLst>
                                          <p:attrName>ppt_y</p:attrName>
                                        </p:attrNameLst>
                                      </p:cBhvr>
                                      <p:tavLst>
                                        <p:tav tm="0">
                                          <p:val>
                                            <p:strVal val="#ppt_y-#ppt_h/2"/>
                                          </p:val>
                                        </p:tav>
                                        <p:tav tm="100000">
                                          <p:val>
                                            <p:strVal val="#ppt_y"/>
                                          </p:val>
                                        </p:tav>
                                      </p:tavLst>
                                    </p:anim>
                                    <p:anim calcmode="lin" valueType="num">
                                      <p:cBhvr>
                                        <p:cTn id="25" dur="2000" fill="hold"/>
                                        <p:tgtEl>
                                          <p:spTgt spid="5"/>
                                        </p:tgtEl>
                                        <p:attrNameLst>
                                          <p:attrName>ppt_w</p:attrName>
                                        </p:attrNameLst>
                                      </p:cBhvr>
                                      <p:tavLst>
                                        <p:tav tm="0">
                                          <p:val>
                                            <p:strVal val="#ppt_w"/>
                                          </p:val>
                                        </p:tav>
                                        <p:tav tm="100000">
                                          <p:val>
                                            <p:strVal val="#ppt_w"/>
                                          </p:val>
                                        </p:tav>
                                      </p:tavLst>
                                    </p:anim>
                                    <p:anim calcmode="lin" valueType="num">
                                      <p:cBhvr>
                                        <p:cTn id="26" dur="2000" fill="hold"/>
                                        <p:tgtEl>
                                          <p:spTgt spid="5"/>
                                        </p:tgtEl>
                                        <p:attrNameLst>
                                          <p:attrName>ppt_h</p:attrName>
                                        </p:attrNameLst>
                                      </p:cBhvr>
                                      <p:tavLst>
                                        <p:tav tm="0">
                                          <p:val>
                                            <p:fltVal val="0"/>
                                          </p:val>
                                        </p:tav>
                                        <p:tav tm="100000">
                                          <p:val>
                                            <p:strVal val="#ppt_h"/>
                                          </p:val>
                                        </p:tav>
                                      </p:tavLst>
                                    </p:anim>
                                  </p:childTnLst>
                                </p:cTn>
                              </p:par>
                              <p:par>
                                <p:cTn id="27" presetID="6" presetClass="emph" presetSubtype="0" autoRev="1" fill="hold" nodeType="withEffect">
                                  <p:stCondLst>
                                    <p:cond delay="2000"/>
                                  </p:stCondLst>
                                  <p:childTnLst>
                                    <p:animScale>
                                      <p:cBhvr>
                                        <p:cTn id="28" dur="2000" fill="hold"/>
                                        <p:tgtEl>
                                          <p:spTgt spid="5"/>
                                        </p:tgtEl>
                                      </p:cBhvr>
                                      <p:by x="150000" y="150000"/>
                                    </p:animScale>
                                  </p:childTnLst>
                                </p:cTn>
                              </p:par>
                              <p:par>
                                <p:cTn id="29" presetID="17" presetClass="entr" presetSubtype="1" fill="hold" grpId="0" nodeType="withEffect">
                                  <p:stCondLst>
                                    <p:cond delay="2000"/>
                                  </p:stCondLst>
                                  <p:childTnLst>
                                    <p:set>
                                      <p:cBhvr>
                                        <p:cTn id="30" dur="1" fill="hold">
                                          <p:stCondLst>
                                            <p:cond delay="0"/>
                                          </p:stCondLst>
                                        </p:cTn>
                                        <p:tgtEl>
                                          <p:spTgt spid="3"/>
                                        </p:tgtEl>
                                        <p:attrNameLst>
                                          <p:attrName>style.visibility</p:attrName>
                                        </p:attrNameLst>
                                      </p:cBhvr>
                                      <p:to>
                                        <p:strVal val="visible"/>
                                      </p:to>
                                    </p:set>
                                    <p:anim calcmode="lin" valueType="num">
                                      <p:cBhvr>
                                        <p:cTn id="31" dur="2000" fill="hold"/>
                                        <p:tgtEl>
                                          <p:spTgt spid="3"/>
                                        </p:tgtEl>
                                        <p:attrNameLst>
                                          <p:attrName>ppt_x</p:attrName>
                                        </p:attrNameLst>
                                      </p:cBhvr>
                                      <p:tavLst>
                                        <p:tav tm="0">
                                          <p:val>
                                            <p:strVal val="#ppt_x"/>
                                          </p:val>
                                        </p:tav>
                                        <p:tav tm="100000">
                                          <p:val>
                                            <p:strVal val="#ppt_x"/>
                                          </p:val>
                                        </p:tav>
                                      </p:tavLst>
                                    </p:anim>
                                    <p:anim calcmode="lin" valueType="num">
                                      <p:cBhvr>
                                        <p:cTn id="32" dur="2000" fill="hold"/>
                                        <p:tgtEl>
                                          <p:spTgt spid="3"/>
                                        </p:tgtEl>
                                        <p:attrNameLst>
                                          <p:attrName>ppt_y</p:attrName>
                                        </p:attrNameLst>
                                      </p:cBhvr>
                                      <p:tavLst>
                                        <p:tav tm="0">
                                          <p:val>
                                            <p:strVal val="#ppt_y-#ppt_h/2"/>
                                          </p:val>
                                        </p:tav>
                                        <p:tav tm="100000">
                                          <p:val>
                                            <p:strVal val="#ppt_y"/>
                                          </p:val>
                                        </p:tav>
                                      </p:tavLst>
                                    </p:anim>
                                    <p:anim calcmode="lin" valueType="num">
                                      <p:cBhvr>
                                        <p:cTn id="33" dur="2000" fill="hold"/>
                                        <p:tgtEl>
                                          <p:spTgt spid="3"/>
                                        </p:tgtEl>
                                        <p:attrNameLst>
                                          <p:attrName>ppt_w</p:attrName>
                                        </p:attrNameLst>
                                      </p:cBhvr>
                                      <p:tavLst>
                                        <p:tav tm="0">
                                          <p:val>
                                            <p:strVal val="#ppt_w"/>
                                          </p:val>
                                        </p:tav>
                                        <p:tav tm="100000">
                                          <p:val>
                                            <p:strVal val="#ppt_w"/>
                                          </p:val>
                                        </p:tav>
                                      </p:tavLst>
                                    </p:anim>
                                    <p:anim calcmode="lin" valueType="num">
                                      <p:cBhvr>
                                        <p:cTn id="34" dur="2000" fill="hold"/>
                                        <p:tgtEl>
                                          <p:spTgt spid="3"/>
                                        </p:tgtEl>
                                        <p:attrNameLst>
                                          <p:attrName>ppt_h</p:attrName>
                                        </p:attrNameLst>
                                      </p:cBhvr>
                                      <p:tavLst>
                                        <p:tav tm="0">
                                          <p:val>
                                            <p:fltVal val="0"/>
                                          </p:val>
                                        </p:tav>
                                        <p:tav tm="100000">
                                          <p:val>
                                            <p:strVal val="#ppt_h"/>
                                          </p:val>
                                        </p:tav>
                                      </p:tavLst>
                                    </p:anim>
                                  </p:childTnLst>
                                </p:cTn>
                              </p:par>
                              <p:par>
                                <p:cTn id="35" presetID="6" presetClass="emph" presetSubtype="0" autoRev="1" fill="hold" grpId="1" nodeType="withEffect">
                                  <p:stCondLst>
                                    <p:cond delay="2000"/>
                                  </p:stCondLst>
                                  <p:childTnLst>
                                    <p:animScale>
                                      <p:cBhvr>
                                        <p:cTn id="3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7" name="Picture 3" descr="E:\MIS COSAS\DOCUMENTOS ANA\FLORES\VARIADAS\VARIADAS-6\62304928_VuUZSMpN_P6110432.jpg"/>
          <p:cNvPicPr>
            <a:picLocks noChangeAspect="1" noChangeArrowheads="1"/>
          </p:cNvPicPr>
          <p:nvPr/>
        </p:nvPicPr>
        <p:blipFill>
          <a:blip r:embed="rId2"/>
          <a:srcRect/>
          <a:stretch>
            <a:fillRect/>
          </a:stretch>
        </p:blipFill>
        <p:spPr bwMode="auto">
          <a:xfrm>
            <a:off x="0" y="0"/>
            <a:ext cx="8096250" cy="6072188"/>
          </a:xfrm>
          <a:prstGeom prst="rect">
            <a:avLst/>
          </a:prstGeom>
          <a:noFill/>
          <a:ln w="9525">
            <a:noFill/>
            <a:miter lim="800000"/>
            <a:headEnd/>
            <a:tailEnd/>
          </a:ln>
        </p:spPr>
      </p:pic>
      <p:sp>
        <p:nvSpPr>
          <p:cNvPr id="3" name="2 CuadroTexto"/>
          <p:cNvSpPr txBox="1"/>
          <p:nvPr/>
        </p:nvSpPr>
        <p:spPr>
          <a:xfrm>
            <a:off x="4286250" y="5000625"/>
            <a:ext cx="4572000" cy="1384300"/>
          </a:xfrm>
          <a:prstGeom prst="rect">
            <a:avLst/>
          </a:prstGeom>
          <a:noFill/>
        </p:spPr>
        <p:txBody>
          <a:bodyPr>
            <a:spAutoFit/>
          </a:bodyPr>
          <a:lstStyle/>
          <a:p>
            <a:pPr fontAlgn="auto">
              <a:spcBef>
                <a:spcPts val="0"/>
              </a:spcBef>
              <a:spcAft>
                <a:spcPts val="0"/>
              </a:spcAft>
              <a:defRPr/>
            </a:pPr>
            <a:r>
              <a:rPr lang="es-CL" sz="2800" dirty="0">
                <a:solidFill>
                  <a:srgbClr val="FF99FF"/>
                </a:solidFill>
                <a:effectLst>
                  <a:outerShdw blurRad="38100" dist="38100" dir="2700000" algn="tl">
                    <a:srgbClr val="000000">
                      <a:alpha val="43137"/>
                    </a:srgbClr>
                  </a:outerShdw>
                </a:effectLst>
                <a:latin typeface="Monotype Corsiva" pitchFamily="66" charset="0"/>
              </a:rPr>
              <a:t>No hay nada tan malo que no pueda ser peor, ni nada tan bueno que no pueda ser mejor.</a:t>
            </a:r>
          </a:p>
        </p:txBody>
      </p:sp>
      <p:sp>
        <p:nvSpPr>
          <p:cNvPr id="4" name="3 Rectángulo"/>
          <p:cNvSpPr/>
          <p:nvPr/>
        </p:nvSpPr>
        <p:spPr>
          <a:xfrm>
            <a:off x="0" y="0"/>
            <a:ext cx="9144000" cy="6858000"/>
          </a:xfrm>
          <a:prstGeom prst="rect">
            <a:avLst/>
          </a:pr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Rectángulo"/>
          <p:cNvSpPr/>
          <p:nvPr/>
        </p:nvSpPr>
        <p:spPr>
          <a:xfrm>
            <a:off x="0" y="0"/>
            <a:ext cx="9144000" cy="6858000"/>
          </a:xfrm>
          <a:prstGeom prst="rect">
            <a:avLst/>
          </a:prstGeom>
          <a:noFill/>
          <a:ln w="127000">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4"/>
                                        </p:tgtEl>
                                        <p:attrNameLst>
                                          <p:attrName>r</p:attrName>
                                        </p:attrNameLst>
                                      </p:cBhvr>
                                    </p:animRot>
                                  </p:childTnLst>
                                </p:cTn>
                              </p:par>
                              <p:par>
                                <p:cTn id="9" presetID="10" presetClass="entr" presetSubtype="0" fill="hold" nodeType="withEffect">
                                  <p:stCondLst>
                                    <p:cond delay="0"/>
                                  </p:stCondLst>
                                  <p:childTnLst>
                                    <p:set>
                                      <p:cBhvr>
                                        <p:cTn id="10" dur="1" fill="hold">
                                          <p:stCondLst>
                                            <p:cond delay="0"/>
                                          </p:stCondLst>
                                        </p:cTn>
                                        <p:tgtEl>
                                          <p:spTgt spid="47107"/>
                                        </p:tgtEl>
                                        <p:attrNameLst>
                                          <p:attrName>style.visibility</p:attrName>
                                        </p:attrNameLst>
                                      </p:cBhvr>
                                      <p:to>
                                        <p:strVal val="visible"/>
                                      </p:to>
                                    </p:set>
                                    <p:animEffect transition="in" filter="fade">
                                      <p:cBhvr>
                                        <p:cTn id="11" dur="3000"/>
                                        <p:tgtEl>
                                          <p:spTgt spid="4710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Estrella de 4 puntas"/>
          <p:cNvSpPr/>
          <p:nvPr/>
        </p:nvSpPr>
        <p:spPr>
          <a:xfrm>
            <a:off x="0" y="0"/>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Estrella de 4 puntas"/>
          <p:cNvSpPr/>
          <p:nvPr/>
        </p:nvSpPr>
        <p:spPr>
          <a:xfrm>
            <a:off x="0" y="642918"/>
            <a:ext cx="9144000" cy="785818"/>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Estrella de 4 puntas"/>
          <p:cNvSpPr/>
          <p:nvPr/>
        </p:nvSpPr>
        <p:spPr>
          <a:xfrm>
            <a:off x="0" y="1285860"/>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Estrella de 4 puntas"/>
          <p:cNvSpPr/>
          <p:nvPr/>
        </p:nvSpPr>
        <p:spPr>
          <a:xfrm>
            <a:off x="0" y="1928802"/>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Estrella de 4 puntas"/>
          <p:cNvSpPr/>
          <p:nvPr/>
        </p:nvSpPr>
        <p:spPr>
          <a:xfrm>
            <a:off x="0" y="2571744"/>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Estrella de 4 puntas"/>
          <p:cNvSpPr/>
          <p:nvPr/>
        </p:nvSpPr>
        <p:spPr>
          <a:xfrm>
            <a:off x="0" y="3214686"/>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Estrella de 4 puntas"/>
          <p:cNvSpPr/>
          <p:nvPr/>
        </p:nvSpPr>
        <p:spPr>
          <a:xfrm>
            <a:off x="0" y="3857628"/>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Estrella de 4 puntas"/>
          <p:cNvSpPr/>
          <p:nvPr/>
        </p:nvSpPr>
        <p:spPr>
          <a:xfrm>
            <a:off x="0" y="4500570"/>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Estrella de 4 puntas"/>
          <p:cNvSpPr/>
          <p:nvPr/>
        </p:nvSpPr>
        <p:spPr>
          <a:xfrm>
            <a:off x="0" y="5143512"/>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3" name="12 Estrella de 4 puntas"/>
          <p:cNvSpPr/>
          <p:nvPr/>
        </p:nvSpPr>
        <p:spPr>
          <a:xfrm>
            <a:off x="0" y="5786454"/>
            <a:ext cx="9144000" cy="914400"/>
          </a:xfrm>
          <a:prstGeom prst="star4">
            <a:avLst>
              <a:gd name="adj" fmla="val 9423"/>
            </a:avLst>
          </a:prstGeom>
          <a:solidFill>
            <a:schemeClr val="accent6">
              <a:lumMod val="50000"/>
            </a:schemeClr>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4" name="13 Estrella de 4 puntas"/>
          <p:cNvSpPr/>
          <p:nvPr/>
        </p:nvSpPr>
        <p:spPr>
          <a:xfrm>
            <a:off x="0" y="0"/>
            <a:ext cx="9144000" cy="857232"/>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5" name="14 Estrella de 4 puntas"/>
          <p:cNvSpPr/>
          <p:nvPr/>
        </p:nvSpPr>
        <p:spPr>
          <a:xfrm>
            <a:off x="0" y="642918"/>
            <a:ext cx="9144000" cy="785818"/>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6" name="15 Estrella de 4 puntas"/>
          <p:cNvSpPr/>
          <p:nvPr/>
        </p:nvSpPr>
        <p:spPr>
          <a:xfrm>
            <a:off x="0" y="1285860"/>
            <a:ext cx="9144000" cy="928694"/>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7" name="16 Estrella de 4 puntas"/>
          <p:cNvSpPr/>
          <p:nvPr/>
        </p:nvSpPr>
        <p:spPr>
          <a:xfrm>
            <a:off x="0" y="1928802"/>
            <a:ext cx="9144000" cy="928694"/>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8" name="17 Estrella de 4 puntas"/>
          <p:cNvSpPr/>
          <p:nvPr/>
        </p:nvSpPr>
        <p:spPr>
          <a:xfrm>
            <a:off x="0" y="2571744"/>
            <a:ext cx="9144000" cy="928694"/>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9" name="18 Estrella de 4 puntas"/>
          <p:cNvSpPr/>
          <p:nvPr/>
        </p:nvSpPr>
        <p:spPr>
          <a:xfrm>
            <a:off x="0" y="3214686"/>
            <a:ext cx="9144000" cy="928694"/>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0" name="19 Estrella de 4 puntas"/>
          <p:cNvSpPr/>
          <p:nvPr/>
        </p:nvSpPr>
        <p:spPr>
          <a:xfrm>
            <a:off x="0" y="3857628"/>
            <a:ext cx="9144000" cy="928694"/>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 name="20 Estrella de 4 puntas"/>
          <p:cNvSpPr/>
          <p:nvPr/>
        </p:nvSpPr>
        <p:spPr>
          <a:xfrm>
            <a:off x="0" y="4500570"/>
            <a:ext cx="9144000" cy="928694"/>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 name="21 Estrella de 4 puntas"/>
          <p:cNvSpPr/>
          <p:nvPr/>
        </p:nvSpPr>
        <p:spPr>
          <a:xfrm>
            <a:off x="0" y="5143512"/>
            <a:ext cx="9144000" cy="928694"/>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3" name="22 Estrella de 4 puntas"/>
          <p:cNvSpPr/>
          <p:nvPr/>
        </p:nvSpPr>
        <p:spPr>
          <a:xfrm>
            <a:off x="0" y="5786454"/>
            <a:ext cx="9144000" cy="857256"/>
          </a:xfrm>
          <a:prstGeom prst="star4">
            <a:avLst>
              <a:gd name="adj" fmla="val 9423"/>
            </a:avLst>
          </a:prstGeom>
          <a:solidFill>
            <a:srgbClr val="FFFF00"/>
          </a:solidFill>
          <a:ln>
            <a:noFill/>
          </a:ln>
          <a:scene3d>
            <a:camera prst="orthographicFront"/>
            <a:lightRig rig="flood" dir="t"/>
          </a:scene3d>
          <a:sp3d>
            <a:bevelT w="16510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24" name="Picture 2" descr="E:\MIS COSAS\DOCUMENTOS ANA\FLORES\VARIADAS\VARIADAS-6\bwy1191475128p.JPG"/>
          <p:cNvPicPr>
            <a:picLocks noChangeAspect="1" noChangeArrowheads="1"/>
          </p:cNvPicPr>
          <p:nvPr/>
        </p:nvPicPr>
        <p:blipFill>
          <a:blip r:embed="rId2"/>
          <a:srcRect b="2499"/>
          <a:stretch>
            <a:fillRect/>
          </a:stretch>
        </p:blipFill>
        <p:spPr bwMode="auto">
          <a:xfrm>
            <a:off x="0" y="0"/>
            <a:ext cx="9144000" cy="6858000"/>
          </a:xfrm>
          <a:prstGeom prst="rect">
            <a:avLst/>
          </a:prstGeom>
          <a:noFill/>
          <a:ln w="9525">
            <a:noFill/>
            <a:miter lim="800000"/>
            <a:headEnd/>
            <a:tailEnd/>
          </a:ln>
        </p:spPr>
      </p:pic>
      <p:sp>
        <p:nvSpPr>
          <p:cNvPr id="25" name="Text Box 5"/>
          <p:cNvSpPr txBox="1">
            <a:spLocks noChangeArrowheads="1"/>
          </p:cNvSpPr>
          <p:nvPr/>
        </p:nvSpPr>
        <p:spPr bwMode="auto">
          <a:xfrm>
            <a:off x="5000625" y="4929188"/>
            <a:ext cx="3786188" cy="1190625"/>
          </a:xfrm>
          <a:prstGeom prst="rect">
            <a:avLst/>
          </a:prstGeom>
          <a:noFill/>
          <a:ln w="9525">
            <a:noFill/>
            <a:miter lim="800000"/>
            <a:headEnd/>
            <a:tailEnd/>
          </a:ln>
        </p:spPr>
        <p:txBody>
          <a:bodyPr>
            <a:spAutoFit/>
          </a:bodyPr>
          <a:lstStyle/>
          <a:p>
            <a:pPr fontAlgn="auto">
              <a:spcBef>
                <a:spcPts val="0"/>
              </a:spcBef>
              <a:spcAft>
                <a:spcPts val="0"/>
              </a:spcAft>
              <a:defRPr/>
            </a:pPr>
            <a:r>
              <a:rPr lang="es-ES" sz="3600" dirty="0">
                <a:solidFill>
                  <a:srgbClr val="FFC000"/>
                </a:solidFill>
                <a:effectLst>
                  <a:outerShdw blurRad="38100" dist="38100" dir="2700000" algn="tl">
                    <a:srgbClr val="000000">
                      <a:alpha val="43137"/>
                    </a:srgbClr>
                  </a:outerShdw>
                </a:effectLst>
                <a:latin typeface="Monotype Corsiva" pitchFamily="66" charset="0"/>
              </a:rPr>
              <a:t>Quiero que me oigas sin juzgarme.</a:t>
            </a:r>
          </a:p>
        </p:txBody>
      </p:sp>
    </p:spTree>
  </p:cSld>
  <p:clrMapOvr>
    <a:masterClrMapping/>
  </p:clrMapOvr>
  <p:transition spd="slow" advTm="8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
                                        </p:tgtEl>
                                        <p:attrNameLst>
                                          <p:attrName>ppt_x</p:attrName>
                                        </p:attrNameLst>
                                      </p:cBhvr>
                                      <p:tavLst>
                                        <p:tav tm="0">
                                          <p:val>
                                            <p:strVal val="ppt_x"/>
                                          </p:val>
                                        </p:tav>
                                        <p:tav tm="100000">
                                          <p:val>
                                            <p:strVal val="ppt_x-ppt_w/2"/>
                                          </p:val>
                                        </p:tav>
                                      </p:tavLst>
                                    </p:anim>
                                    <p:anim calcmode="lin" valueType="num">
                                      <p:cBhvr>
                                        <p:cTn id="7" dur="5000"/>
                                        <p:tgtEl>
                                          <p:spTgt spid="2"/>
                                        </p:tgtEl>
                                        <p:attrNameLst>
                                          <p:attrName>ppt_y</p:attrName>
                                        </p:attrNameLst>
                                      </p:cBhvr>
                                      <p:tavLst>
                                        <p:tav tm="0">
                                          <p:val>
                                            <p:strVal val="ppt_y"/>
                                          </p:val>
                                        </p:tav>
                                        <p:tav tm="100000">
                                          <p:val>
                                            <p:strVal val="ppt_y"/>
                                          </p:val>
                                        </p:tav>
                                      </p:tavLst>
                                    </p:anim>
                                    <p:anim calcmode="lin" valueType="num">
                                      <p:cBhvr>
                                        <p:cTn id="8" dur="5000"/>
                                        <p:tgtEl>
                                          <p:spTgt spid="2"/>
                                        </p:tgtEl>
                                        <p:attrNameLst>
                                          <p:attrName>ppt_w</p:attrName>
                                        </p:attrNameLst>
                                      </p:cBhvr>
                                      <p:tavLst>
                                        <p:tav tm="0">
                                          <p:val>
                                            <p:strVal val="ppt_w"/>
                                          </p:val>
                                        </p:tav>
                                        <p:tav tm="100000">
                                          <p:val>
                                            <p:fltVal val="0"/>
                                          </p:val>
                                        </p:tav>
                                      </p:tavLst>
                                    </p:anim>
                                    <p:anim calcmode="lin" valueType="num">
                                      <p:cBhvr>
                                        <p:cTn id="9" dur="5000"/>
                                        <p:tgtEl>
                                          <p:spTgt spid="2"/>
                                        </p:tgtEl>
                                        <p:attrNameLst>
                                          <p:attrName>ppt_h</p:attrName>
                                        </p:attrNameLst>
                                      </p:cBhvr>
                                      <p:tavLst>
                                        <p:tav tm="0">
                                          <p:val>
                                            <p:strVal val="ppt_h"/>
                                          </p:val>
                                        </p:tav>
                                        <p:tav tm="100000">
                                          <p:val>
                                            <p:strVal val="ppt_h"/>
                                          </p:val>
                                        </p:tav>
                                      </p:tavLst>
                                    </p:anim>
                                    <p:set>
                                      <p:cBhvr>
                                        <p:cTn id="10" dur="1" fill="hold">
                                          <p:stCondLst>
                                            <p:cond delay="4999"/>
                                          </p:stCondLst>
                                        </p:cTn>
                                        <p:tgtEl>
                                          <p:spTgt spid="2"/>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ppt_w/2"/>
                                          </p:val>
                                        </p:tav>
                                      </p:tavLst>
                                    </p:anim>
                                    <p:anim calcmode="lin" valueType="num">
                                      <p:cBhvr>
                                        <p:cTn id="31" dur="5000"/>
                                        <p:tgtEl>
                                          <p:spTgt spid="8"/>
                                        </p:tgtEl>
                                        <p:attrNameLst>
                                          <p:attrName>ppt_y</p:attrName>
                                        </p:attrNameLst>
                                      </p:cBhvr>
                                      <p:tavLst>
                                        <p:tav tm="0">
                                          <p:val>
                                            <p:strVal val="ppt_y"/>
                                          </p:val>
                                        </p:tav>
                                        <p:tav tm="100000">
                                          <p:val>
                                            <p:strVal val="ppt_y"/>
                                          </p:val>
                                        </p:tav>
                                      </p:tavLst>
                                    </p:anim>
                                    <p:anim calcmode="lin" valueType="num">
                                      <p:cBhvr>
                                        <p:cTn id="32" dur="5000"/>
                                        <p:tgtEl>
                                          <p:spTgt spid="8"/>
                                        </p:tgtEl>
                                        <p:attrNameLst>
                                          <p:attrName>ppt_w</p:attrName>
                                        </p:attrNameLst>
                                      </p:cBhvr>
                                      <p:tavLst>
                                        <p:tav tm="0">
                                          <p:val>
                                            <p:strVal val="ppt_w"/>
                                          </p:val>
                                        </p:tav>
                                        <p:tav tm="100000">
                                          <p:val>
                                            <p:fltVal val="0"/>
                                          </p:val>
                                        </p:tav>
                                      </p:tavLst>
                                    </p:anim>
                                    <p:anim calcmode="lin" valueType="num">
                                      <p:cBhvr>
                                        <p:cTn id="33" dur="5000"/>
                                        <p:tgtEl>
                                          <p:spTgt spid="8"/>
                                        </p:tgtEl>
                                        <p:attrNameLst>
                                          <p:attrName>ppt_h</p:attrName>
                                        </p:attrNameLst>
                                      </p:cBhvr>
                                      <p:tavLst>
                                        <p:tav tm="0">
                                          <p:val>
                                            <p:strVal val="ppt_h"/>
                                          </p:val>
                                        </p:tav>
                                        <p:tav tm="100000">
                                          <p:val>
                                            <p:strVal val="ppt_h"/>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5000"/>
                                        <p:tgtEl>
                                          <p:spTgt spid="9"/>
                                        </p:tgtEl>
                                        <p:attrNameLst>
                                          <p:attrName>ppt_x</p:attrName>
                                        </p:attrNameLst>
                                      </p:cBhvr>
                                      <p:tavLst>
                                        <p:tav tm="0">
                                          <p:val>
                                            <p:strVal val="ppt_x"/>
                                          </p:val>
                                        </p:tav>
                                        <p:tav tm="100000">
                                          <p:val>
                                            <p:strVal val="ppt_x-ppt_w/2"/>
                                          </p:val>
                                        </p:tav>
                                      </p:tavLst>
                                    </p:anim>
                                    <p:anim calcmode="lin" valueType="num">
                                      <p:cBhvr>
                                        <p:cTn id="37" dur="5000"/>
                                        <p:tgtEl>
                                          <p:spTgt spid="9"/>
                                        </p:tgtEl>
                                        <p:attrNameLst>
                                          <p:attrName>ppt_y</p:attrName>
                                        </p:attrNameLst>
                                      </p:cBhvr>
                                      <p:tavLst>
                                        <p:tav tm="0">
                                          <p:val>
                                            <p:strVal val="ppt_y"/>
                                          </p:val>
                                        </p:tav>
                                        <p:tav tm="100000">
                                          <p:val>
                                            <p:strVal val="ppt_y"/>
                                          </p:val>
                                        </p:tav>
                                      </p:tavLst>
                                    </p:anim>
                                    <p:anim calcmode="lin" valueType="num">
                                      <p:cBhvr>
                                        <p:cTn id="38" dur="5000"/>
                                        <p:tgtEl>
                                          <p:spTgt spid="9"/>
                                        </p:tgtEl>
                                        <p:attrNameLst>
                                          <p:attrName>ppt_w</p:attrName>
                                        </p:attrNameLst>
                                      </p:cBhvr>
                                      <p:tavLst>
                                        <p:tav tm="0">
                                          <p:val>
                                            <p:strVal val="ppt_w"/>
                                          </p:val>
                                        </p:tav>
                                        <p:tav tm="100000">
                                          <p:val>
                                            <p:fltVal val="0"/>
                                          </p:val>
                                        </p:tav>
                                      </p:tavLst>
                                    </p:anim>
                                    <p:anim calcmode="lin" valueType="num">
                                      <p:cBhvr>
                                        <p:cTn id="39" dur="5000"/>
                                        <p:tgtEl>
                                          <p:spTgt spid="9"/>
                                        </p:tgtEl>
                                        <p:attrNameLst>
                                          <p:attrName>ppt_h</p:attrName>
                                        </p:attrNameLst>
                                      </p:cBhvr>
                                      <p:tavLst>
                                        <p:tav tm="0">
                                          <p:val>
                                            <p:strVal val="ppt_h"/>
                                          </p:val>
                                        </p:tav>
                                        <p:tav tm="100000">
                                          <p:val>
                                            <p:strVal val="ppt_h"/>
                                          </p:val>
                                        </p:tav>
                                      </p:tavLst>
                                    </p:anim>
                                    <p:set>
                                      <p:cBhvr>
                                        <p:cTn id="40" dur="1" fill="hold">
                                          <p:stCondLst>
                                            <p:cond delay="4999"/>
                                          </p:stCondLst>
                                        </p:cTn>
                                        <p:tgtEl>
                                          <p:spTgt spid="9"/>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5000"/>
                                        <p:tgtEl>
                                          <p:spTgt spid="10"/>
                                        </p:tgtEl>
                                        <p:attrNameLst>
                                          <p:attrName>ppt_x</p:attrName>
                                        </p:attrNameLst>
                                      </p:cBhvr>
                                      <p:tavLst>
                                        <p:tav tm="0">
                                          <p:val>
                                            <p:strVal val="ppt_x"/>
                                          </p:val>
                                        </p:tav>
                                        <p:tav tm="100000">
                                          <p:val>
                                            <p:strVal val="ppt_x-ppt_w/2"/>
                                          </p:val>
                                        </p:tav>
                                      </p:tavLst>
                                    </p:anim>
                                    <p:anim calcmode="lin" valueType="num">
                                      <p:cBhvr>
                                        <p:cTn id="43" dur="5000"/>
                                        <p:tgtEl>
                                          <p:spTgt spid="10"/>
                                        </p:tgtEl>
                                        <p:attrNameLst>
                                          <p:attrName>ppt_y</p:attrName>
                                        </p:attrNameLst>
                                      </p:cBhvr>
                                      <p:tavLst>
                                        <p:tav tm="0">
                                          <p:val>
                                            <p:strVal val="ppt_y"/>
                                          </p:val>
                                        </p:tav>
                                        <p:tav tm="100000">
                                          <p:val>
                                            <p:strVal val="ppt_y"/>
                                          </p:val>
                                        </p:tav>
                                      </p:tavLst>
                                    </p:anim>
                                    <p:anim calcmode="lin" valueType="num">
                                      <p:cBhvr>
                                        <p:cTn id="44" dur="5000"/>
                                        <p:tgtEl>
                                          <p:spTgt spid="10"/>
                                        </p:tgtEl>
                                        <p:attrNameLst>
                                          <p:attrName>ppt_w</p:attrName>
                                        </p:attrNameLst>
                                      </p:cBhvr>
                                      <p:tavLst>
                                        <p:tav tm="0">
                                          <p:val>
                                            <p:strVal val="ppt_w"/>
                                          </p:val>
                                        </p:tav>
                                        <p:tav tm="100000">
                                          <p:val>
                                            <p:fltVal val="0"/>
                                          </p:val>
                                        </p:tav>
                                      </p:tavLst>
                                    </p:anim>
                                    <p:anim calcmode="lin" valueType="num">
                                      <p:cBhvr>
                                        <p:cTn id="45" dur="5000"/>
                                        <p:tgtEl>
                                          <p:spTgt spid="10"/>
                                        </p:tgtEl>
                                        <p:attrNameLst>
                                          <p:attrName>ppt_h</p:attrName>
                                        </p:attrNameLst>
                                      </p:cBhvr>
                                      <p:tavLst>
                                        <p:tav tm="0">
                                          <p:val>
                                            <p:strVal val="ppt_h"/>
                                          </p:val>
                                        </p:tav>
                                        <p:tav tm="100000">
                                          <p:val>
                                            <p:strVal val="ppt_h"/>
                                          </p:val>
                                        </p:tav>
                                      </p:tavLst>
                                    </p:anim>
                                    <p:set>
                                      <p:cBhvr>
                                        <p:cTn id="46" dur="1" fill="hold">
                                          <p:stCondLst>
                                            <p:cond delay="4999"/>
                                          </p:stCondLst>
                                        </p:cTn>
                                        <p:tgtEl>
                                          <p:spTgt spid="10"/>
                                        </p:tgtEl>
                                        <p:attrNameLst>
                                          <p:attrName>style.visibility</p:attrName>
                                        </p:attrNameLst>
                                      </p:cBhvr>
                                      <p:to>
                                        <p:strVal val="hidden"/>
                                      </p:to>
                                    </p:set>
                                  </p:childTnLst>
                                </p:cTn>
                              </p:par>
                              <p:par>
                                <p:cTn id="47" presetID="17" presetClass="exit" presetSubtype="8" fill="hold" nodeType="withEffect">
                                  <p:stCondLst>
                                    <p:cond delay="0"/>
                                  </p:stCondLst>
                                  <p:childTnLst>
                                    <p:anim calcmode="lin" valueType="num">
                                      <p:cBhvr>
                                        <p:cTn id="48" dur="5000"/>
                                        <p:tgtEl>
                                          <p:spTgt spid="11"/>
                                        </p:tgtEl>
                                        <p:attrNameLst>
                                          <p:attrName>ppt_x</p:attrName>
                                        </p:attrNameLst>
                                      </p:cBhvr>
                                      <p:tavLst>
                                        <p:tav tm="0">
                                          <p:val>
                                            <p:strVal val="ppt_x"/>
                                          </p:val>
                                        </p:tav>
                                        <p:tav tm="100000">
                                          <p:val>
                                            <p:strVal val="ppt_x-ppt_w/2"/>
                                          </p:val>
                                        </p:tav>
                                      </p:tavLst>
                                    </p:anim>
                                    <p:anim calcmode="lin" valueType="num">
                                      <p:cBhvr>
                                        <p:cTn id="49" dur="5000"/>
                                        <p:tgtEl>
                                          <p:spTgt spid="11"/>
                                        </p:tgtEl>
                                        <p:attrNameLst>
                                          <p:attrName>ppt_y</p:attrName>
                                        </p:attrNameLst>
                                      </p:cBhvr>
                                      <p:tavLst>
                                        <p:tav tm="0">
                                          <p:val>
                                            <p:strVal val="ppt_y"/>
                                          </p:val>
                                        </p:tav>
                                        <p:tav tm="100000">
                                          <p:val>
                                            <p:strVal val="ppt_y"/>
                                          </p:val>
                                        </p:tav>
                                      </p:tavLst>
                                    </p:anim>
                                    <p:anim calcmode="lin" valueType="num">
                                      <p:cBhvr>
                                        <p:cTn id="50" dur="5000"/>
                                        <p:tgtEl>
                                          <p:spTgt spid="11"/>
                                        </p:tgtEl>
                                        <p:attrNameLst>
                                          <p:attrName>ppt_w</p:attrName>
                                        </p:attrNameLst>
                                      </p:cBhvr>
                                      <p:tavLst>
                                        <p:tav tm="0">
                                          <p:val>
                                            <p:strVal val="ppt_w"/>
                                          </p:val>
                                        </p:tav>
                                        <p:tav tm="100000">
                                          <p:val>
                                            <p:fltVal val="0"/>
                                          </p:val>
                                        </p:tav>
                                      </p:tavLst>
                                    </p:anim>
                                    <p:anim calcmode="lin" valueType="num">
                                      <p:cBhvr>
                                        <p:cTn id="51" dur="5000"/>
                                        <p:tgtEl>
                                          <p:spTgt spid="11"/>
                                        </p:tgtEl>
                                        <p:attrNameLst>
                                          <p:attrName>ppt_h</p:attrName>
                                        </p:attrNameLst>
                                      </p:cBhvr>
                                      <p:tavLst>
                                        <p:tav tm="0">
                                          <p:val>
                                            <p:strVal val="ppt_h"/>
                                          </p:val>
                                        </p:tav>
                                        <p:tav tm="100000">
                                          <p:val>
                                            <p:strVal val="ppt_h"/>
                                          </p:val>
                                        </p:tav>
                                      </p:tavLst>
                                    </p:anim>
                                    <p:set>
                                      <p:cBhvr>
                                        <p:cTn id="52" dur="1" fill="hold">
                                          <p:stCondLst>
                                            <p:cond delay="4999"/>
                                          </p:stCondLst>
                                        </p:cTn>
                                        <p:tgtEl>
                                          <p:spTgt spid="11"/>
                                        </p:tgtEl>
                                        <p:attrNameLst>
                                          <p:attrName>style.visibility</p:attrName>
                                        </p:attrNameLst>
                                      </p:cBhvr>
                                      <p:to>
                                        <p:strVal val="hidden"/>
                                      </p:to>
                                    </p:set>
                                  </p:childTnLst>
                                </p:cTn>
                              </p:par>
                              <p:par>
                                <p:cTn id="53" presetID="17" presetClass="exit" presetSubtype="8" fill="hold" nodeType="withEffect">
                                  <p:stCondLst>
                                    <p:cond delay="0"/>
                                  </p:stCondLst>
                                  <p:childTnLst>
                                    <p:anim calcmode="lin" valueType="num">
                                      <p:cBhvr>
                                        <p:cTn id="54" dur="5000"/>
                                        <p:tgtEl>
                                          <p:spTgt spid="12"/>
                                        </p:tgtEl>
                                        <p:attrNameLst>
                                          <p:attrName>ppt_x</p:attrName>
                                        </p:attrNameLst>
                                      </p:cBhvr>
                                      <p:tavLst>
                                        <p:tav tm="0">
                                          <p:val>
                                            <p:strVal val="ppt_x"/>
                                          </p:val>
                                        </p:tav>
                                        <p:tav tm="100000">
                                          <p:val>
                                            <p:strVal val="ppt_x-ppt_w/2"/>
                                          </p:val>
                                        </p:tav>
                                      </p:tavLst>
                                    </p:anim>
                                    <p:anim calcmode="lin" valueType="num">
                                      <p:cBhvr>
                                        <p:cTn id="55" dur="5000"/>
                                        <p:tgtEl>
                                          <p:spTgt spid="12"/>
                                        </p:tgtEl>
                                        <p:attrNameLst>
                                          <p:attrName>ppt_y</p:attrName>
                                        </p:attrNameLst>
                                      </p:cBhvr>
                                      <p:tavLst>
                                        <p:tav tm="0">
                                          <p:val>
                                            <p:strVal val="ppt_y"/>
                                          </p:val>
                                        </p:tav>
                                        <p:tav tm="100000">
                                          <p:val>
                                            <p:strVal val="ppt_y"/>
                                          </p:val>
                                        </p:tav>
                                      </p:tavLst>
                                    </p:anim>
                                    <p:anim calcmode="lin" valueType="num">
                                      <p:cBhvr>
                                        <p:cTn id="56" dur="5000"/>
                                        <p:tgtEl>
                                          <p:spTgt spid="12"/>
                                        </p:tgtEl>
                                        <p:attrNameLst>
                                          <p:attrName>ppt_w</p:attrName>
                                        </p:attrNameLst>
                                      </p:cBhvr>
                                      <p:tavLst>
                                        <p:tav tm="0">
                                          <p:val>
                                            <p:strVal val="ppt_w"/>
                                          </p:val>
                                        </p:tav>
                                        <p:tav tm="100000">
                                          <p:val>
                                            <p:fltVal val="0"/>
                                          </p:val>
                                        </p:tav>
                                      </p:tavLst>
                                    </p:anim>
                                    <p:anim calcmode="lin" valueType="num">
                                      <p:cBhvr>
                                        <p:cTn id="57" dur="5000"/>
                                        <p:tgtEl>
                                          <p:spTgt spid="12"/>
                                        </p:tgtEl>
                                        <p:attrNameLst>
                                          <p:attrName>ppt_h</p:attrName>
                                        </p:attrNameLst>
                                      </p:cBhvr>
                                      <p:tavLst>
                                        <p:tav tm="0">
                                          <p:val>
                                            <p:strVal val="ppt_h"/>
                                          </p:val>
                                        </p:tav>
                                        <p:tav tm="100000">
                                          <p:val>
                                            <p:strVal val="ppt_h"/>
                                          </p:val>
                                        </p:tav>
                                      </p:tavLst>
                                    </p:anim>
                                    <p:set>
                                      <p:cBhvr>
                                        <p:cTn id="58" dur="1" fill="hold">
                                          <p:stCondLst>
                                            <p:cond delay="4999"/>
                                          </p:stCondLst>
                                        </p:cTn>
                                        <p:tgtEl>
                                          <p:spTgt spid="12"/>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13"/>
                                        </p:tgtEl>
                                        <p:attrNameLst>
                                          <p:attrName>ppt_x</p:attrName>
                                        </p:attrNameLst>
                                      </p:cBhvr>
                                      <p:tavLst>
                                        <p:tav tm="0">
                                          <p:val>
                                            <p:strVal val="ppt_x"/>
                                          </p:val>
                                        </p:tav>
                                        <p:tav tm="100000">
                                          <p:val>
                                            <p:strVal val="ppt_x-ppt_w/2"/>
                                          </p:val>
                                        </p:tav>
                                      </p:tavLst>
                                    </p:anim>
                                    <p:anim calcmode="lin" valueType="num">
                                      <p:cBhvr>
                                        <p:cTn id="61" dur="5000"/>
                                        <p:tgtEl>
                                          <p:spTgt spid="13"/>
                                        </p:tgtEl>
                                        <p:attrNameLst>
                                          <p:attrName>ppt_y</p:attrName>
                                        </p:attrNameLst>
                                      </p:cBhvr>
                                      <p:tavLst>
                                        <p:tav tm="0">
                                          <p:val>
                                            <p:strVal val="ppt_y"/>
                                          </p:val>
                                        </p:tav>
                                        <p:tav tm="100000">
                                          <p:val>
                                            <p:strVal val="ppt_y"/>
                                          </p:val>
                                        </p:tav>
                                      </p:tavLst>
                                    </p:anim>
                                    <p:anim calcmode="lin" valueType="num">
                                      <p:cBhvr>
                                        <p:cTn id="62" dur="5000"/>
                                        <p:tgtEl>
                                          <p:spTgt spid="13"/>
                                        </p:tgtEl>
                                        <p:attrNameLst>
                                          <p:attrName>ppt_w</p:attrName>
                                        </p:attrNameLst>
                                      </p:cBhvr>
                                      <p:tavLst>
                                        <p:tav tm="0">
                                          <p:val>
                                            <p:strVal val="ppt_w"/>
                                          </p:val>
                                        </p:tav>
                                        <p:tav tm="100000">
                                          <p:val>
                                            <p:fltVal val="0"/>
                                          </p:val>
                                        </p:tav>
                                      </p:tavLst>
                                    </p:anim>
                                    <p:anim calcmode="lin" valueType="num">
                                      <p:cBhvr>
                                        <p:cTn id="63" dur="5000"/>
                                        <p:tgtEl>
                                          <p:spTgt spid="13"/>
                                        </p:tgtEl>
                                        <p:attrNameLst>
                                          <p:attrName>ppt_h</p:attrName>
                                        </p:attrNameLst>
                                      </p:cBhvr>
                                      <p:tavLst>
                                        <p:tav tm="0">
                                          <p:val>
                                            <p:strVal val="ppt_h"/>
                                          </p:val>
                                        </p:tav>
                                        <p:tav tm="100000">
                                          <p:val>
                                            <p:strVal val="ppt_h"/>
                                          </p:val>
                                        </p:tav>
                                      </p:tavLst>
                                    </p:anim>
                                    <p:set>
                                      <p:cBhvr>
                                        <p:cTn id="64" dur="1" fill="hold">
                                          <p:stCondLst>
                                            <p:cond delay="4999"/>
                                          </p:stCondLst>
                                        </p:cTn>
                                        <p:tgtEl>
                                          <p:spTgt spid="13"/>
                                        </p:tgtEl>
                                        <p:attrNameLst>
                                          <p:attrName>style.visibility</p:attrName>
                                        </p:attrNameLst>
                                      </p:cBhvr>
                                      <p:to>
                                        <p:strVal val="hidden"/>
                                      </p:to>
                                    </p:set>
                                  </p:childTnLst>
                                </p:cTn>
                              </p:par>
                              <p:par>
                                <p:cTn id="65" presetID="17" presetClass="exit" presetSubtype="2" fill="hold" nodeType="withEffect">
                                  <p:stCondLst>
                                    <p:cond delay="0"/>
                                  </p:stCondLst>
                                  <p:childTnLst>
                                    <p:anim calcmode="lin" valueType="num">
                                      <p:cBhvr>
                                        <p:cTn id="66" dur="5000"/>
                                        <p:tgtEl>
                                          <p:spTgt spid="14"/>
                                        </p:tgtEl>
                                        <p:attrNameLst>
                                          <p:attrName>ppt_x</p:attrName>
                                        </p:attrNameLst>
                                      </p:cBhvr>
                                      <p:tavLst>
                                        <p:tav tm="0">
                                          <p:val>
                                            <p:strVal val="ppt_x"/>
                                          </p:val>
                                        </p:tav>
                                        <p:tav tm="100000">
                                          <p:val>
                                            <p:strVal val="ppt_x+ppt_w/2"/>
                                          </p:val>
                                        </p:tav>
                                      </p:tavLst>
                                    </p:anim>
                                    <p:anim calcmode="lin" valueType="num">
                                      <p:cBhvr>
                                        <p:cTn id="67" dur="5000"/>
                                        <p:tgtEl>
                                          <p:spTgt spid="14"/>
                                        </p:tgtEl>
                                        <p:attrNameLst>
                                          <p:attrName>ppt_y</p:attrName>
                                        </p:attrNameLst>
                                      </p:cBhvr>
                                      <p:tavLst>
                                        <p:tav tm="0">
                                          <p:val>
                                            <p:strVal val="ppt_y"/>
                                          </p:val>
                                        </p:tav>
                                        <p:tav tm="100000">
                                          <p:val>
                                            <p:strVal val="ppt_y"/>
                                          </p:val>
                                        </p:tav>
                                      </p:tavLst>
                                    </p:anim>
                                    <p:anim calcmode="lin" valueType="num">
                                      <p:cBhvr>
                                        <p:cTn id="68" dur="5000"/>
                                        <p:tgtEl>
                                          <p:spTgt spid="14"/>
                                        </p:tgtEl>
                                        <p:attrNameLst>
                                          <p:attrName>ppt_w</p:attrName>
                                        </p:attrNameLst>
                                      </p:cBhvr>
                                      <p:tavLst>
                                        <p:tav tm="0">
                                          <p:val>
                                            <p:strVal val="ppt_w"/>
                                          </p:val>
                                        </p:tav>
                                        <p:tav tm="100000">
                                          <p:val>
                                            <p:fltVal val="0"/>
                                          </p:val>
                                        </p:tav>
                                      </p:tavLst>
                                    </p:anim>
                                    <p:anim calcmode="lin" valueType="num">
                                      <p:cBhvr>
                                        <p:cTn id="69" dur="5000"/>
                                        <p:tgtEl>
                                          <p:spTgt spid="14"/>
                                        </p:tgtEl>
                                        <p:attrNameLst>
                                          <p:attrName>ppt_h</p:attrName>
                                        </p:attrNameLst>
                                      </p:cBhvr>
                                      <p:tavLst>
                                        <p:tav tm="0">
                                          <p:val>
                                            <p:strVal val="ppt_h"/>
                                          </p:val>
                                        </p:tav>
                                        <p:tav tm="100000">
                                          <p:val>
                                            <p:strVal val="ppt_h"/>
                                          </p:val>
                                        </p:tav>
                                      </p:tavLst>
                                    </p:anim>
                                    <p:set>
                                      <p:cBhvr>
                                        <p:cTn id="70" dur="1" fill="hold">
                                          <p:stCondLst>
                                            <p:cond delay="4999"/>
                                          </p:stCondLst>
                                        </p:cTn>
                                        <p:tgtEl>
                                          <p:spTgt spid="14"/>
                                        </p:tgtEl>
                                        <p:attrNameLst>
                                          <p:attrName>style.visibility</p:attrName>
                                        </p:attrNameLst>
                                      </p:cBhvr>
                                      <p:to>
                                        <p:strVal val="hidden"/>
                                      </p:to>
                                    </p:set>
                                  </p:childTnLst>
                                </p:cTn>
                              </p:par>
                              <p:par>
                                <p:cTn id="71" presetID="17" presetClass="exit" presetSubtype="2" fill="hold" nodeType="withEffect">
                                  <p:stCondLst>
                                    <p:cond delay="0"/>
                                  </p:stCondLst>
                                  <p:childTnLst>
                                    <p:anim calcmode="lin" valueType="num">
                                      <p:cBhvr>
                                        <p:cTn id="72" dur="5000"/>
                                        <p:tgtEl>
                                          <p:spTgt spid="15"/>
                                        </p:tgtEl>
                                        <p:attrNameLst>
                                          <p:attrName>ppt_x</p:attrName>
                                        </p:attrNameLst>
                                      </p:cBhvr>
                                      <p:tavLst>
                                        <p:tav tm="0">
                                          <p:val>
                                            <p:strVal val="ppt_x"/>
                                          </p:val>
                                        </p:tav>
                                        <p:tav tm="100000">
                                          <p:val>
                                            <p:strVal val="ppt_x+ppt_w/2"/>
                                          </p:val>
                                        </p:tav>
                                      </p:tavLst>
                                    </p:anim>
                                    <p:anim calcmode="lin" valueType="num">
                                      <p:cBhvr>
                                        <p:cTn id="73" dur="5000"/>
                                        <p:tgtEl>
                                          <p:spTgt spid="15"/>
                                        </p:tgtEl>
                                        <p:attrNameLst>
                                          <p:attrName>ppt_y</p:attrName>
                                        </p:attrNameLst>
                                      </p:cBhvr>
                                      <p:tavLst>
                                        <p:tav tm="0">
                                          <p:val>
                                            <p:strVal val="ppt_y"/>
                                          </p:val>
                                        </p:tav>
                                        <p:tav tm="100000">
                                          <p:val>
                                            <p:strVal val="ppt_y"/>
                                          </p:val>
                                        </p:tav>
                                      </p:tavLst>
                                    </p:anim>
                                    <p:anim calcmode="lin" valueType="num">
                                      <p:cBhvr>
                                        <p:cTn id="74" dur="5000"/>
                                        <p:tgtEl>
                                          <p:spTgt spid="15"/>
                                        </p:tgtEl>
                                        <p:attrNameLst>
                                          <p:attrName>ppt_w</p:attrName>
                                        </p:attrNameLst>
                                      </p:cBhvr>
                                      <p:tavLst>
                                        <p:tav tm="0">
                                          <p:val>
                                            <p:strVal val="ppt_w"/>
                                          </p:val>
                                        </p:tav>
                                        <p:tav tm="100000">
                                          <p:val>
                                            <p:fltVal val="0"/>
                                          </p:val>
                                        </p:tav>
                                      </p:tavLst>
                                    </p:anim>
                                    <p:anim calcmode="lin" valueType="num">
                                      <p:cBhvr>
                                        <p:cTn id="75" dur="5000"/>
                                        <p:tgtEl>
                                          <p:spTgt spid="15"/>
                                        </p:tgtEl>
                                        <p:attrNameLst>
                                          <p:attrName>ppt_h</p:attrName>
                                        </p:attrNameLst>
                                      </p:cBhvr>
                                      <p:tavLst>
                                        <p:tav tm="0">
                                          <p:val>
                                            <p:strVal val="ppt_h"/>
                                          </p:val>
                                        </p:tav>
                                        <p:tav tm="100000">
                                          <p:val>
                                            <p:strVal val="ppt_h"/>
                                          </p:val>
                                        </p:tav>
                                      </p:tavLst>
                                    </p:anim>
                                    <p:set>
                                      <p:cBhvr>
                                        <p:cTn id="76" dur="1" fill="hold">
                                          <p:stCondLst>
                                            <p:cond delay="4999"/>
                                          </p:stCondLst>
                                        </p:cTn>
                                        <p:tgtEl>
                                          <p:spTgt spid="15"/>
                                        </p:tgtEl>
                                        <p:attrNameLst>
                                          <p:attrName>style.visibility</p:attrName>
                                        </p:attrNameLst>
                                      </p:cBhvr>
                                      <p:to>
                                        <p:strVal val="hidden"/>
                                      </p:to>
                                    </p:set>
                                  </p:childTnLst>
                                </p:cTn>
                              </p:par>
                              <p:par>
                                <p:cTn id="77" presetID="17" presetClass="exit" presetSubtype="2" fill="hold" nodeType="withEffect">
                                  <p:stCondLst>
                                    <p:cond delay="0"/>
                                  </p:stCondLst>
                                  <p:childTnLst>
                                    <p:anim calcmode="lin" valueType="num">
                                      <p:cBhvr>
                                        <p:cTn id="78" dur="5000"/>
                                        <p:tgtEl>
                                          <p:spTgt spid="16"/>
                                        </p:tgtEl>
                                        <p:attrNameLst>
                                          <p:attrName>ppt_x</p:attrName>
                                        </p:attrNameLst>
                                      </p:cBhvr>
                                      <p:tavLst>
                                        <p:tav tm="0">
                                          <p:val>
                                            <p:strVal val="ppt_x"/>
                                          </p:val>
                                        </p:tav>
                                        <p:tav tm="100000">
                                          <p:val>
                                            <p:strVal val="ppt_x+ppt_w/2"/>
                                          </p:val>
                                        </p:tav>
                                      </p:tavLst>
                                    </p:anim>
                                    <p:anim calcmode="lin" valueType="num">
                                      <p:cBhvr>
                                        <p:cTn id="79" dur="5000"/>
                                        <p:tgtEl>
                                          <p:spTgt spid="16"/>
                                        </p:tgtEl>
                                        <p:attrNameLst>
                                          <p:attrName>ppt_y</p:attrName>
                                        </p:attrNameLst>
                                      </p:cBhvr>
                                      <p:tavLst>
                                        <p:tav tm="0">
                                          <p:val>
                                            <p:strVal val="ppt_y"/>
                                          </p:val>
                                        </p:tav>
                                        <p:tav tm="100000">
                                          <p:val>
                                            <p:strVal val="ppt_y"/>
                                          </p:val>
                                        </p:tav>
                                      </p:tavLst>
                                    </p:anim>
                                    <p:anim calcmode="lin" valueType="num">
                                      <p:cBhvr>
                                        <p:cTn id="80" dur="5000"/>
                                        <p:tgtEl>
                                          <p:spTgt spid="16"/>
                                        </p:tgtEl>
                                        <p:attrNameLst>
                                          <p:attrName>ppt_w</p:attrName>
                                        </p:attrNameLst>
                                      </p:cBhvr>
                                      <p:tavLst>
                                        <p:tav tm="0">
                                          <p:val>
                                            <p:strVal val="ppt_w"/>
                                          </p:val>
                                        </p:tav>
                                        <p:tav tm="100000">
                                          <p:val>
                                            <p:fltVal val="0"/>
                                          </p:val>
                                        </p:tav>
                                      </p:tavLst>
                                    </p:anim>
                                    <p:anim calcmode="lin" valueType="num">
                                      <p:cBhvr>
                                        <p:cTn id="81" dur="5000"/>
                                        <p:tgtEl>
                                          <p:spTgt spid="16"/>
                                        </p:tgtEl>
                                        <p:attrNameLst>
                                          <p:attrName>ppt_h</p:attrName>
                                        </p:attrNameLst>
                                      </p:cBhvr>
                                      <p:tavLst>
                                        <p:tav tm="0">
                                          <p:val>
                                            <p:strVal val="ppt_h"/>
                                          </p:val>
                                        </p:tav>
                                        <p:tav tm="100000">
                                          <p:val>
                                            <p:strVal val="ppt_h"/>
                                          </p:val>
                                        </p:tav>
                                      </p:tavLst>
                                    </p:anim>
                                    <p:set>
                                      <p:cBhvr>
                                        <p:cTn id="82" dur="1" fill="hold">
                                          <p:stCondLst>
                                            <p:cond delay="4999"/>
                                          </p:stCondLst>
                                        </p:cTn>
                                        <p:tgtEl>
                                          <p:spTgt spid="16"/>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5000"/>
                                        <p:tgtEl>
                                          <p:spTgt spid="17"/>
                                        </p:tgtEl>
                                        <p:attrNameLst>
                                          <p:attrName>ppt_x</p:attrName>
                                        </p:attrNameLst>
                                      </p:cBhvr>
                                      <p:tavLst>
                                        <p:tav tm="0">
                                          <p:val>
                                            <p:strVal val="ppt_x"/>
                                          </p:val>
                                        </p:tav>
                                        <p:tav tm="100000">
                                          <p:val>
                                            <p:strVal val="ppt_x+ppt_w/2"/>
                                          </p:val>
                                        </p:tav>
                                      </p:tavLst>
                                    </p:anim>
                                    <p:anim calcmode="lin" valueType="num">
                                      <p:cBhvr>
                                        <p:cTn id="85" dur="5000"/>
                                        <p:tgtEl>
                                          <p:spTgt spid="17"/>
                                        </p:tgtEl>
                                        <p:attrNameLst>
                                          <p:attrName>ppt_y</p:attrName>
                                        </p:attrNameLst>
                                      </p:cBhvr>
                                      <p:tavLst>
                                        <p:tav tm="0">
                                          <p:val>
                                            <p:strVal val="ppt_y"/>
                                          </p:val>
                                        </p:tav>
                                        <p:tav tm="100000">
                                          <p:val>
                                            <p:strVal val="ppt_y"/>
                                          </p:val>
                                        </p:tav>
                                      </p:tavLst>
                                    </p:anim>
                                    <p:anim calcmode="lin" valueType="num">
                                      <p:cBhvr>
                                        <p:cTn id="86" dur="5000"/>
                                        <p:tgtEl>
                                          <p:spTgt spid="17"/>
                                        </p:tgtEl>
                                        <p:attrNameLst>
                                          <p:attrName>ppt_w</p:attrName>
                                        </p:attrNameLst>
                                      </p:cBhvr>
                                      <p:tavLst>
                                        <p:tav tm="0">
                                          <p:val>
                                            <p:strVal val="ppt_w"/>
                                          </p:val>
                                        </p:tav>
                                        <p:tav tm="100000">
                                          <p:val>
                                            <p:fltVal val="0"/>
                                          </p:val>
                                        </p:tav>
                                      </p:tavLst>
                                    </p:anim>
                                    <p:anim calcmode="lin" valueType="num">
                                      <p:cBhvr>
                                        <p:cTn id="87" dur="5000"/>
                                        <p:tgtEl>
                                          <p:spTgt spid="17"/>
                                        </p:tgtEl>
                                        <p:attrNameLst>
                                          <p:attrName>ppt_h</p:attrName>
                                        </p:attrNameLst>
                                      </p:cBhvr>
                                      <p:tavLst>
                                        <p:tav tm="0">
                                          <p:val>
                                            <p:strVal val="ppt_h"/>
                                          </p:val>
                                        </p:tav>
                                        <p:tav tm="100000">
                                          <p:val>
                                            <p:strVal val="ppt_h"/>
                                          </p:val>
                                        </p:tav>
                                      </p:tavLst>
                                    </p:anim>
                                    <p:set>
                                      <p:cBhvr>
                                        <p:cTn id="88" dur="1" fill="hold">
                                          <p:stCondLst>
                                            <p:cond delay="4999"/>
                                          </p:stCondLst>
                                        </p:cTn>
                                        <p:tgtEl>
                                          <p:spTgt spid="17"/>
                                        </p:tgtEl>
                                        <p:attrNameLst>
                                          <p:attrName>style.visibility</p:attrName>
                                        </p:attrNameLst>
                                      </p:cBhvr>
                                      <p:to>
                                        <p:strVal val="hidden"/>
                                      </p:to>
                                    </p:set>
                                  </p:childTnLst>
                                </p:cTn>
                              </p:par>
                              <p:par>
                                <p:cTn id="89" presetID="17" presetClass="exit" presetSubtype="2" fill="hold" nodeType="withEffect">
                                  <p:stCondLst>
                                    <p:cond delay="0"/>
                                  </p:stCondLst>
                                  <p:childTnLst>
                                    <p:anim calcmode="lin" valueType="num">
                                      <p:cBhvr>
                                        <p:cTn id="90" dur="5000"/>
                                        <p:tgtEl>
                                          <p:spTgt spid="18"/>
                                        </p:tgtEl>
                                        <p:attrNameLst>
                                          <p:attrName>ppt_x</p:attrName>
                                        </p:attrNameLst>
                                      </p:cBhvr>
                                      <p:tavLst>
                                        <p:tav tm="0">
                                          <p:val>
                                            <p:strVal val="ppt_x"/>
                                          </p:val>
                                        </p:tav>
                                        <p:tav tm="100000">
                                          <p:val>
                                            <p:strVal val="ppt_x+ppt_w/2"/>
                                          </p:val>
                                        </p:tav>
                                      </p:tavLst>
                                    </p:anim>
                                    <p:anim calcmode="lin" valueType="num">
                                      <p:cBhvr>
                                        <p:cTn id="91" dur="5000"/>
                                        <p:tgtEl>
                                          <p:spTgt spid="18"/>
                                        </p:tgtEl>
                                        <p:attrNameLst>
                                          <p:attrName>ppt_y</p:attrName>
                                        </p:attrNameLst>
                                      </p:cBhvr>
                                      <p:tavLst>
                                        <p:tav tm="0">
                                          <p:val>
                                            <p:strVal val="ppt_y"/>
                                          </p:val>
                                        </p:tav>
                                        <p:tav tm="100000">
                                          <p:val>
                                            <p:strVal val="ppt_y"/>
                                          </p:val>
                                        </p:tav>
                                      </p:tavLst>
                                    </p:anim>
                                    <p:anim calcmode="lin" valueType="num">
                                      <p:cBhvr>
                                        <p:cTn id="92" dur="5000"/>
                                        <p:tgtEl>
                                          <p:spTgt spid="18"/>
                                        </p:tgtEl>
                                        <p:attrNameLst>
                                          <p:attrName>ppt_w</p:attrName>
                                        </p:attrNameLst>
                                      </p:cBhvr>
                                      <p:tavLst>
                                        <p:tav tm="0">
                                          <p:val>
                                            <p:strVal val="ppt_w"/>
                                          </p:val>
                                        </p:tav>
                                        <p:tav tm="100000">
                                          <p:val>
                                            <p:fltVal val="0"/>
                                          </p:val>
                                        </p:tav>
                                      </p:tavLst>
                                    </p:anim>
                                    <p:anim calcmode="lin" valueType="num">
                                      <p:cBhvr>
                                        <p:cTn id="93" dur="5000"/>
                                        <p:tgtEl>
                                          <p:spTgt spid="18"/>
                                        </p:tgtEl>
                                        <p:attrNameLst>
                                          <p:attrName>ppt_h</p:attrName>
                                        </p:attrNameLst>
                                      </p:cBhvr>
                                      <p:tavLst>
                                        <p:tav tm="0">
                                          <p:val>
                                            <p:strVal val="ppt_h"/>
                                          </p:val>
                                        </p:tav>
                                        <p:tav tm="100000">
                                          <p:val>
                                            <p:strVal val="ppt_h"/>
                                          </p:val>
                                        </p:tav>
                                      </p:tavLst>
                                    </p:anim>
                                    <p:set>
                                      <p:cBhvr>
                                        <p:cTn id="94" dur="1" fill="hold">
                                          <p:stCondLst>
                                            <p:cond delay="4999"/>
                                          </p:stCondLst>
                                        </p:cTn>
                                        <p:tgtEl>
                                          <p:spTgt spid="18"/>
                                        </p:tgtEl>
                                        <p:attrNameLst>
                                          <p:attrName>style.visibility</p:attrName>
                                        </p:attrNameLst>
                                      </p:cBhvr>
                                      <p:to>
                                        <p:strVal val="hidden"/>
                                      </p:to>
                                    </p:set>
                                  </p:childTnLst>
                                </p:cTn>
                              </p:par>
                              <p:par>
                                <p:cTn id="95" presetID="17" presetClass="exit" presetSubtype="2" fill="hold" nodeType="withEffect">
                                  <p:stCondLst>
                                    <p:cond delay="0"/>
                                  </p:stCondLst>
                                  <p:childTnLst>
                                    <p:anim calcmode="lin" valueType="num">
                                      <p:cBhvr>
                                        <p:cTn id="96" dur="5000"/>
                                        <p:tgtEl>
                                          <p:spTgt spid="19"/>
                                        </p:tgtEl>
                                        <p:attrNameLst>
                                          <p:attrName>ppt_x</p:attrName>
                                        </p:attrNameLst>
                                      </p:cBhvr>
                                      <p:tavLst>
                                        <p:tav tm="0">
                                          <p:val>
                                            <p:strVal val="ppt_x"/>
                                          </p:val>
                                        </p:tav>
                                        <p:tav tm="100000">
                                          <p:val>
                                            <p:strVal val="ppt_x+ppt_w/2"/>
                                          </p:val>
                                        </p:tav>
                                      </p:tavLst>
                                    </p:anim>
                                    <p:anim calcmode="lin" valueType="num">
                                      <p:cBhvr>
                                        <p:cTn id="97" dur="5000"/>
                                        <p:tgtEl>
                                          <p:spTgt spid="19"/>
                                        </p:tgtEl>
                                        <p:attrNameLst>
                                          <p:attrName>ppt_y</p:attrName>
                                        </p:attrNameLst>
                                      </p:cBhvr>
                                      <p:tavLst>
                                        <p:tav tm="0">
                                          <p:val>
                                            <p:strVal val="ppt_y"/>
                                          </p:val>
                                        </p:tav>
                                        <p:tav tm="100000">
                                          <p:val>
                                            <p:strVal val="ppt_y"/>
                                          </p:val>
                                        </p:tav>
                                      </p:tavLst>
                                    </p:anim>
                                    <p:anim calcmode="lin" valueType="num">
                                      <p:cBhvr>
                                        <p:cTn id="98" dur="5000"/>
                                        <p:tgtEl>
                                          <p:spTgt spid="19"/>
                                        </p:tgtEl>
                                        <p:attrNameLst>
                                          <p:attrName>ppt_w</p:attrName>
                                        </p:attrNameLst>
                                      </p:cBhvr>
                                      <p:tavLst>
                                        <p:tav tm="0">
                                          <p:val>
                                            <p:strVal val="ppt_w"/>
                                          </p:val>
                                        </p:tav>
                                        <p:tav tm="100000">
                                          <p:val>
                                            <p:fltVal val="0"/>
                                          </p:val>
                                        </p:tav>
                                      </p:tavLst>
                                    </p:anim>
                                    <p:anim calcmode="lin" valueType="num">
                                      <p:cBhvr>
                                        <p:cTn id="99" dur="5000"/>
                                        <p:tgtEl>
                                          <p:spTgt spid="19"/>
                                        </p:tgtEl>
                                        <p:attrNameLst>
                                          <p:attrName>ppt_h</p:attrName>
                                        </p:attrNameLst>
                                      </p:cBhvr>
                                      <p:tavLst>
                                        <p:tav tm="0">
                                          <p:val>
                                            <p:strVal val="ppt_h"/>
                                          </p:val>
                                        </p:tav>
                                        <p:tav tm="100000">
                                          <p:val>
                                            <p:strVal val="ppt_h"/>
                                          </p:val>
                                        </p:tav>
                                      </p:tavLst>
                                    </p:anim>
                                    <p:set>
                                      <p:cBhvr>
                                        <p:cTn id="100" dur="1" fill="hold">
                                          <p:stCondLst>
                                            <p:cond delay="4999"/>
                                          </p:stCondLst>
                                        </p:cTn>
                                        <p:tgtEl>
                                          <p:spTgt spid="19"/>
                                        </p:tgtEl>
                                        <p:attrNameLst>
                                          <p:attrName>style.visibility</p:attrName>
                                        </p:attrNameLst>
                                      </p:cBhvr>
                                      <p:to>
                                        <p:strVal val="hidden"/>
                                      </p:to>
                                    </p:set>
                                  </p:childTnLst>
                                </p:cTn>
                              </p:par>
                              <p:par>
                                <p:cTn id="101" presetID="17" presetClass="exit" presetSubtype="2" fill="hold" nodeType="withEffect">
                                  <p:stCondLst>
                                    <p:cond delay="0"/>
                                  </p:stCondLst>
                                  <p:childTnLst>
                                    <p:anim calcmode="lin" valueType="num">
                                      <p:cBhvr>
                                        <p:cTn id="102" dur="5000"/>
                                        <p:tgtEl>
                                          <p:spTgt spid="20"/>
                                        </p:tgtEl>
                                        <p:attrNameLst>
                                          <p:attrName>ppt_x</p:attrName>
                                        </p:attrNameLst>
                                      </p:cBhvr>
                                      <p:tavLst>
                                        <p:tav tm="0">
                                          <p:val>
                                            <p:strVal val="ppt_x"/>
                                          </p:val>
                                        </p:tav>
                                        <p:tav tm="100000">
                                          <p:val>
                                            <p:strVal val="ppt_x+ppt_w/2"/>
                                          </p:val>
                                        </p:tav>
                                      </p:tavLst>
                                    </p:anim>
                                    <p:anim calcmode="lin" valueType="num">
                                      <p:cBhvr>
                                        <p:cTn id="103" dur="5000"/>
                                        <p:tgtEl>
                                          <p:spTgt spid="20"/>
                                        </p:tgtEl>
                                        <p:attrNameLst>
                                          <p:attrName>ppt_y</p:attrName>
                                        </p:attrNameLst>
                                      </p:cBhvr>
                                      <p:tavLst>
                                        <p:tav tm="0">
                                          <p:val>
                                            <p:strVal val="ppt_y"/>
                                          </p:val>
                                        </p:tav>
                                        <p:tav tm="100000">
                                          <p:val>
                                            <p:strVal val="ppt_y"/>
                                          </p:val>
                                        </p:tav>
                                      </p:tavLst>
                                    </p:anim>
                                    <p:anim calcmode="lin" valueType="num">
                                      <p:cBhvr>
                                        <p:cTn id="104" dur="5000"/>
                                        <p:tgtEl>
                                          <p:spTgt spid="20"/>
                                        </p:tgtEl>
                                        <p:attrNameLst>
                                          <p:attrName>ppt_w</p:attrName>
                                        </p:attrNameLst>
                                      </p:cBhvr>
                                      <p:tavLst>
                                        <p:tav tm="0">
                                          <p:val>
                                            <p:strVal val="ppt_w"/>
                                          </p:val>
                                        </p:tav>
                                        <p:tav tm="100000">
                                          <p:val>
                                            <p:fltVal val="0"/>
                                          </p:val>
                                        </p:tav>
                                      </p:tavLst>
                                    </p:anim>
                                    <p:anim calcmode="lin" valueType="num">
                                      <p:cBhvr>
                                        <p:cTn id="105" dur="5000"/>
                                        <p:tgtEl>
                                          <p:spTgt spid="20"/>
                                        </p:tgtEl>
                                        <p:attrNameLst>
                                          <p:attrName>ppt_h</p:attrName>
                                        </p:attrNameLst>
                                      </p:cBhvr>
                                      <p:tavLst>
                                        <p:tav tm="0">
                                          <p:val>
                                            <p:strVal val="ppt_h"/>
                                          </p:val>
                                        </p:tav>
                                        <p:tav tm="100000">
                                          <p:val>
                                            <p:strVal val="ppt_h"/>
                                          </p:val>
                                        </p:tav>
                                      </p:tavLst>
                                    </p:anim>
                                    <p:set>
                                      <p:cBhvr>
                                        <p:cTn id="106" dur="1" fill="hold">
                                          <p:stCondLst>
                                            <p:cond delay="4999"/>
                                          </p:stCondLst>
                                        </p:cTn>
                                        <p:tgtEl>
                                          <p:spTgt spid="20"/>
                                        </p:tgtEl>
                                        <p:attrNameLst>
                                          <p:attrName>style.visibility</p:attrName>
                                        </p:attrNameLst>
                                      </p:cBhvr>
                                      <p:to>
                                        <p:strVal val="hidden"/>
                                      </p:to>
                                    </p:set>
                                  </p:childTnLst>
                                </p:cTn>
                              </p:par>
                              <p:par>
                                <p:cTn id="107" presetID="17" presetClass="exit" presetSubtype="2" fill="hold" nodeType="withEffect">
                                  <p:stCondLst>
                                    <p:cond delay="0"/>
                                  </p:stCondLst>
                                  <p:childTnLst>
                                    <p:anim calcmode="lin" valueType="num">
                                      <p:cBhvr>
                                        <p:cTn id="108" dur="5000"/>
                                        <p:tgtEl>
                                          <p:spTgt spid="21"/>
                                        </p:tgtEl>
                                        <p:attrNameLst>
                                          <p:attrName>ppt_x</p:attrName>
                                        </p:attrNameLst>
                                      </p:cBhvr>
                                      <p:tavLst>
                                        <p:tav tm="0">
                                          <p:val>
                                            <p:strVal val="ppt_x"/>
                                          </p:val>
                                        </p:tav>
                                        <p:tav tm="100000">
                                          <p:val>
                                            <p:strVal val="ppt_x+ppt_w/2"/>
                                          </p:val>
                                        </p:tav>
                                      </p:tavLst>
                                    </p:anim>
                                    <p:anim calcmode="lin" valueType="num">
                                      <p:cBhvr>
                                        <p:cTn id="109" dur="5000"/>
                                        <p:tgtEl>
                                          <p:spTgt spid="21"/>
                                        </p:tgtEl>
                                        <p:attrNameLst>
                                          <p:attrName>ppt_y</p:attrName>
                                        </p:attrNameLst>
                                      </p:cBhvr>
                                      <p:tavLst>
                                        <p:tav tm="0">
                                          <p:val>
                                            <p:strVal val="ppt_y"/>
                                          </p:val>
                                        </p:tav>
                                        <p:tav tm="100000">
                                          <p:val>
                                            <p:strVal val="ppt_y"/>
                                          </p:val>
                                        </p:tav>
                                      </p:tavLst>
                                    </p:anim>
                                    <p:anim calcmode="lin" valueType="num">
                                      <p:cBhvr>
                                        <p:cTn id="110" dur="5000"/>
                                        <p:tgtEl>
                                          <p:spTgt spid="21"/>
                                        </p:tgtEl>
                                        <p:attrNameLst>
                                          <p:attrName>ppt_w</p:attrName>
                                        </p:attrNameLst>
                                      </p:cBhvr>
                                      <p:tavLst>
                                        <p:tav tm="0">
                                          <p:val>
                                            <p:strVal val="ppt_w"/>
                                          </p:val>
                                        </p:tav>
                                        <p:tav tm="100000">
                                          <p:val>
                                            <p:fltVal val="0"/>
                                          </p:val>
                                        </p:tav>
                                      </p:tavLst>
                                    </p:anim>
                                    <p:anim calcmode="lin" valueType="num">
                                      <p:cBhvr>
                                        <p:cTn id="111" dur="5000"/>
                                        <p:tgtEl>
                                          <p:spTgt spid="21"/>
                                        </p:tgtEl>
                                        <p:attrNameLst>
                                          <p:attrName>ppt_h</p:attrName>
                                        </p:attrNameLst>
                                      </p:cBhvr>
                                      <p:tavLst>
                                        <p:tav tm="0">
                                          <p:val>
                                            <p:strVal val="ppt_h"/>
                                          </p:val>
                                        </p:tav>
                                        <p:tav tm="100000">
                                          <p:val>
                                            <p:strVal val="ppt_h"/>
                                          </p:val>
                                        </p:tav>
                                      </p:tavLst>
                                    </p:anim>
                                    <p:set>
                                      <p:cBhvr>
                                        <p:cTn id="112" dur="1" fill="hold">
                                          <p:stCondLst>
                                            <p:cond delay="4999"/>
                                          </p:stCondLst>
                                        </p:cTn>
                                        <p:tgtEl>
                                          <p:spTgt spid="21"/>
                                        </p:tgtEl>
                                        <p:attrNameLst>
                                          <p:attrName>style.visibility</p:attrName>
                                        </p:attrNameLst>
                                      </p:cBhvr>
                                      <p:to>
                                        <p:strVal val="hidden"/>
                                      </p:to>
                                    </p:set>
                                  </p:childTnLst>
                                </p:cTn>
                              </p:par>
                              <p:par>
                                <p:cTn id="113" presetID="17" presetClass="exit" presetSubtype="2" fill="hold" nodeType="withEffect">
                                  <p:stCondLst>
                                    <p:cond delay="0"/>
                                  </p:stCondLst>
                                  <p:childTnLst>
                                    <p:anim calcmode="lin" valueType="num">
                                      <p:cBhvr>
                                        <p:cTn id="114" dur="5000"/>
                                        <p:tgtEl>
                                          <p:spTgt spid="22"/>
                                        </p:tgtEl>
                                        <p:attrNameLst>
                                          <p:attrName>ppt_x</p:attrName>
                                        </p:attrNameLst>
                                      </p:cBhvr>
                                      <p:tavLst>
                                        <p:tav tm="0">
                                          <p:val>
                                            <p:strVal val="ppt_x"/>
                                          </p:val>
                                        </p:tav>
                                        <p:tav tm="100000">
                                          <p:val>
                                            <p:strVal val="ppt_x+ppt_w/2"/>
                                          </p:val>
                                        </p:tav>
                                      </p:tavLst>
                                    </p:anim>
                                    <p:anim calcmode="lin" valueType="num">
                                      <p:cBhvr>
                                        <p:cTn id="115" dur="5000"/>
                                        <p:tgtEl>
                                          <p:spTgt spid="22"/>
                                        </p:tgtEl>
                                        <p:attrNameLst>
                                          <p:attrName>ppt_y</p:attrName>
                                        </p:attrNameLst>
                                      </p:cBhvr>
                                      <p:tavLst>
                                        <p:tav tm="0">
                                          <p:val>
                                            <p:strVal val="ppt_y"/>
                                          </p:val>
                                        </p:tav>
                                        <p:tav tm="100000">
                                          <p:val>
                                            <p:strVal val="ppt_y"/>
                                          </p:val>
                                        </p:tav>
                                      </p:tavLst>
                                    </p:anim>
                                    <p:anim calcmode="lin" valueType="num">
                                      <p:cBhvr>
                                        <p:cTn id="116" dur="5000"/>
                                        <p:tgtEl>
                                          <p:spTgt spid="22"/>
                                        </p:tgtEl>
                                        <p:attrNameLst>
                                          <p:attrName>ppt_w</p:attrName>
                                        </p:attrNameLst>
                                      </p:cBhvr>
                                      <p:tavLst>
                                        <p:tav tm="0">
                                          <p:val>
                                            <p:strVal val="ppt_w"/>
                                          </p:val>
                                        </p:tav>
                                        <p:tav tm="100000">
                                          <p:val>
                                            <p:fltVal val="0"/>
                                          </p:val>
                                        </p:tav>
                                      </p:tavLst>
                                    </p:anim>
                                    <p:anim calcmode="lin" valueType="num">
                                      <p:cBhvr>
                                        <p:cTn id="117" dur="5000"/>
                                        <p:tgtEl>
                                          <p:spTgt spid="22"/>
                                        </p:tgtEl>
                                        <p:attrNameLst>
                                          <p:attrName>ppt_h</p:attrName>
                                        </p:attrNameLst>
                                      </p:cBhvr>
                                      <p:tavLst>
                                        <p:tav tm="0">
                                          <p:val>
                                            <p:strVal val="ppt_h"/>
                                          </p:val>
                                        </p:tav>
                                        <p:tav tm="100000">
                                          <p:val>
                                            <p:strVal val="ppt_h"/>
                                          </p:val>
                                        </p:tav>
                                      </p:tavLst>
                                    </p:anim>
                                    <p:set>
                                      <p:cBhvr>
                                        <p:cTn id="118" dur="1" fill="hold">
                                          <p:stCondLst>
                                            <p:cond delay="4999"/>
                                          </p:stCondLst>
                                        </p:cTn>
                                        <p:tgtEl>
                                          <p:spTgt spid="22"/>
                                        </p:tgtEl>
                                        <p:attrNameLst>
                                          <p:attrName>style.visibility</p:attrName>
                                        </p:attrNameLst>
                                      </p:cBhvr>
                                      <p:to>
                                        <p:strVal val="hidden"/>
                                      </p:to>
                                    </p:set>
                                  </p:childTnLst>
                                </p:cTn>
                              </p:par>
                              <p:par>
                                <p:cTn id="119" presetID="17" presetClass="exit" presetSubtype="2" fill="hold" nodeType="withEffect">
                                  <p:stCondLst>
                                    <p:cond delay="0"/>
                                  </p:stCondLst>
                                  <p:childTnLst>
                                    <p:anim calcmode="lin" valueType="num">
                                      <p:cBhvr>
                                        <p:cTn id="120" dur="5000"/>
                                        <p:tgtEl>
                                          <p:spTgt spid="23"/>
                                        </p:tgtEl>
                                        <p:attrNameLst>
                                          <p:attrName>ppt_x</p:attrName>
                                        </p:attrNameLst>
                                      </p:cBhvr>
                                      <p:tavLst>
                                        <p:tav tm="0">
                                          <p:val>
                                            <p:strVal val="ppt_x"/>
                                          </p:val>
                                        </p:tav>
                                        <p:tav tm="100000">
                                          <p:val>
                                            <p:strVal val="ppt_x+ppt_w/2"/>
                                          </p:val>
                                        </p:tav>
                                      </p:tavLst>
                                    </p:anim>
                                    <p:anim calcmode="lin" valueType="num">
                                      <p:cBhvr>
                                        <p:cTn id="121" dur="5000"/>
                                        <p:tgtEl>
                                          <p:spTgt spid="23"/>
                                        </p:tgtEl>
                                        <p:attrNameLst>
                                          <p:attrName>ppt_y</p:attrName>
                                        </p:attrNameLst>
                                      </p:cBhvr>
                                      <p:tavLst>
                                        <p:tav tm="0">
                                          <p:val>
                                            <p:strVal val="ppt_y"/>
                                          </p:val>
                                        </p:tav>
                                        <p:tav tm="100000">
                                          <p:val>
                                            <p:strVal val="ppt_y"/>
                                          </p:val>
                                        </p:tav>
                                      </p:tavLst>
                                    </p:anim>
                                    <p:anim calcmode="lin" valueType="num">
                                      <p:cBhvr>
                                        <p:cTn id="122" dur="5000"/>
                                        <p:tgtEl>
                                          <p:spTgt spid="23"/>
                                        </p:tgtEl>
                                        <p:attrNameLst>
                                          <p:attrName>ppt_w</p:attrName>
                                        </p:attrNameLst>
                                      </p:cBhvr>
                                      <p:tavLst>
                                        <p:tav tm="0">
                                          <p:val>
                                            <p:strVal val="ppt_w"/>
                                          </p:val>
                                        </p:tav>
                                        <p:tav tm="100000">
                                          <p:val>
                                            <p:fltVal val="0"/>
                                          </p:val>
                                        </p:tav>
                                      </p:tavLst>
                                    </p:anim>
                                    <p:anim calcmode="lin" valueType="num">
                                      <p:cBhvr>
                                        <p:cTn id="123" dur="5000"/>
                                        <p:tgtEl>
                                          <p:spTgt spid="23"/>
                                        </p:tgtEl>
                                        <p:attrNameLst>
                                          <p:attrName>ppt_h</p:attrName>
                                        </p:attrNameLst>
                                      </p:cBhvr>
                                      <p:tavLst>
                                        <p:tav tm="0">
                                          <p:val>
                                            <p:strVal val="ppt_h"/>
                                          </p:val>
                                        </p:tav>
                                        <p:tav tm="100000">
                                          <p:val>
                                            <p:strVal val="ppt_h"/>
                                          </p:val>
                                        </p:tav>
                                      </p:tavLst>
                                    </p:anim>
                                    <p:set>
                                      <p:cBhvr>
                                        <p:cTn id="124" dur="1" fill="hold">
                                          <p:stCondLst>
                                            <p:cond delay="4999"/>
                                          </p:stCondLst>
                                        </p:cTn>
                                        <p:tgtEl>
                                          <p:spTgt spid="23"/>
                                        </p:tgtEl>
                                        <p:attrNameLst>
                                          <p:attrName>style.visibility</p:attrName>
                                        </p:attrNameLst>
                                      </p:cBhvr>
                                      <p:to>
                                        <p:strVal val="hidden"/>
                                      </p:to>
                                    </p:set>
                                  </p:childTnLst>
                                </p:cTn>
                              </p:par>
                              <p:par>
                                <p:cTn id="125" presetID="16" presetClass="entr" presetSubtype="37" fill="hold"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barn(outVertical)">
                                      <p:cBhvr>
                                        <p:cTn id="127" dur="5300"/>
                                        <p:tgtEl>
                                          <p:spTgt spid="24"/>
                                        </p:tgtEl>
                                      </p:cBhvr>
                                    </p:animEffect>
                                  </p:childTnLst>
                                </p:cTn>
                              </p:par>
                              <p:par>
                                <p:cTn id="128" presetID="23" presetClass="entr" presetSubtype="288" fill="hold"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p:cTn id="130" dur="5300" fill="hold"/>
                                        <p:tgtEl>
                                          <p:spTgt spid="24"/>
                                        </p:tgtEl>
                                        <p:attrNameLst>
                                          <p:attrName>ppt_w</p:attrName>
                                        </p:attrNameLst>
                                      </p:cBhvr>
                                      <p:tavLst>
                                        <p:tav tm="0">
                                          <p:val>
                                            <p:strVal val="4/3*#ppt_w"/>
                                          </p:val>
                                        </p:tav>
                                        <p:tav tm="100000">
                                          <p:val>
                                            <p:strVal val="#ppt_w"/>
                                          </p:val>
                                        </p:tav>
                                      </p:tavLst>
                                    </p:anim>
                                    <p:anim calcmode="lin" valueType="num">
                                      <p:cBhvr>
                                        <p:cTn id="131" dur="5300" fill="hold"/>
                                        <p:tgtEl>
                                          <p:spTgt spid="24"/>
                                        </p:tgtEl>
                                        <p:attrNameLst>
                                          <p:attrName>ppt_h</p:attrName>
                                        </p:attrNameLst>
                                      </p:cBhvr>
                                      <p:tavLst>
                                        <p:tav tm="0">
                                          <p:val>
                                            <p:strVal val="4/3*#ppt_h"/>
                                          </p:val>
                                        </p:tav>
                                        <p:tav tm="100000">
                                          <p:val>
                                            <p:strVal val="#ppt_h"/>
                                          </p:val>
                                        </p:tav>
                                      </p:tavLst>
                                    </p:anim>
                                  </p:childTnLst>
                                </p:cTn>
                              </p:par>
                              <p:par>
                                <p:cTn id="132" presetID="23" presetClass="entr" presetSubtype="16" fill="hold" nodeType="withEffect">
                                  <p:stCondLst>
                                    <p:cond delay="1500"/>
                                  </p:stCondLst>
                                  <p:childTnLst>
                                    <p:set>
                                      <p:cBhvr>
                                        <p:cTn id="133" dur="1" fill="hold">
                                          <p:stCondLst>
                                            <p:cond delay="0"/>
                                          </p:stCondLst>
                                        </p:cTn>
                                        <p:tgtEl>
                                          <p:spTgt spid="25">
                                            <p:txEl>
                                              <p:pRg st="0" end="0"/>
                                            </p:txEl>
                                          </p:spTgt>
                                        </p:tgtEl>
                                        <p:attrNameLst>
                                          <p:attrName>style.visibility</p:attrName>
                                        </p:attrNameLst>
                                      </p:cBhvr>
                                      <p:to>
                                        <p:strVal val="visible"/>
                                      </p:to>
                                    </p:set>
                                    <p:anim calcmode="lin" valueType="num">
                                      <p:cBhvr>
                                        <p:cTn id="134" dur="4000" fill="hold"/>
                                        <p:tgtEl>
                                          <p:spTgt spid="25">
                                            <p:txEl>
                                              <p:pRg st="0" end="0"/>
                                            </p:txEl>
                                          </p:spTgt>
                                        </p:tgtEl>
                                        <p:attrNameLst>
                                          <p:attrName>ppt_w</p:attrName>
                                        </p:attrNameLst>
                                      </p:cBhvr>
                                      <p:tavLst>
                                        <p:tav tm="0">
                                          <p:val>
                                            <p:fltVal val="0"/>
                                          </p:val>
                                        </p:tav>
                                        <p:tav tm="100000">
                                          <p:val>
                                            <p:strVal val="#ppt_w"/>
                                          </p:val>
                                        </p:tav>
                                      </p:tavLst>
                                    </p:anim>
                                    <p:anim calcmode="lin" valueType="num">
                                      <p:cBhvr>
                                        <p:cTn id="135" dur="4000" fill="hold"/>
                                        <p:tgtEl>
                                          <p:spTgt spid="2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gradFill flip="none" rotWithShape="1">
            <a:gsLst>
              <a:gs pos="47000">
                <a:schemeClr val="bg1">
                  <a:alpha val="1000"/>
                </a:schemeClr>
              </a:gs>
              <a:gs pos="0">
                <a:srgbClr val="1E1A64"/>
              </a:gs>
              <a:gs pos="100000">
                <a:srgbClr val="1E1A64"/>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 name="1 Cubo"/>
          <p:cNvSpPr/>
          <p:nvPr/>
        </p:nvSpPr>
        <p:spPr>
          <a:xfrm>
            <a:off x="2714625" y="0"/>
            <a:ext cx="1858963"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Cubo"/>
          <p:cNvSpPr/>
          <p:nvPr/>
        </p:nvSpPr>
        <p:spPr>
          <a:xfrm flipH="1">
            <a:off x="4572000" y="0"/>
            <a:ext cx="1857375"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bo"/>
          <p:cNvSpPr/>
          <p:nvPr/>
        </p:nvSpPr>
        <p:spPr>
          <a:xfrm>
            <a:off x="1857375" y="1714500"/>
            <a:ext cx="1858963"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bo"/>
          <p:cNvSpPr/>
          <p:nvPr/>
        </p:nvSpPr>
        <p:spPr>
          <a:xfrm>
            <a:off x="928688" y="3429000"/>
            <a:ext cx="1858962"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Cubo"/>
          <p:cNvSpPr/>
          <p:nvPr/>
        </p:nvSpPr>
        <p:spPr>
          <a:xfrm>
            <a:off x="0" y="5143500"/>
            <a:ext cx="1858963"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Cubo"/>
          <p:cNvSpPr/>
          <p:nvPr/>
        </p:nvSpPr>
        <p:spPr>
          <a:xfrm flipH="1">
            <a:off x="5429250" y="1714500"/>
            <a:ext cx="1857375"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Cubo"/>
          <p:cNvSpPr/>
          <p:nvPr/>
        </p:nvSpPr>
        <p:spPr>
          <a:xfrm flipH="1">
            <a:off x="6357938" y="3429000"/>
            <a:ext cx="1857375"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Cubo"/>
          <p:cNvSpPr/>
          <p:nvPr/>
        </p:nvSpPr>
        <p:spPr>
          <a:xfrm flipH="1">
            <a:off x="7286625" y="5143500"/>
            <a:ext cx="1857375" cy="1714500"/>
          </a:xfrm>
          <a:prstGeom prst="cub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12" name="Picture 2" descr="E:\MIS COSAS\DOCUMENTOS ANA\FLORES\MULTICOLOR\flores-anemonas-by-magda-indigo.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fltVal val="0"/>
                                          </p:val>
                                        </p:tav>
                                        <p:tav tm="100000">
                                          <p:val>
                                            <p:strVal val="#ppt_w"/>
                                          </p:val>
                                        </p:tav>
                                      </p:tavLst>
                                    </p:anim>
                                    <p:anim calcmode="lin" valueType="num">
                                      <p:cBhvr>
                                        <p:cTn id="8" dur="5000" fill="hold"/>
                                        <p:tgtEl>
                                          <p:spTgt spid="2"/>
                                        </p:tgtEl>
                                        <p:attrNameLst>
                                          <p:attrName>ppt_h</p:attrName>
                                        </p:attrNameLst>
                                      </p:cBhvr>
                                      <p:tavLst>
                                        <p:tav tm="0">
                                          <p:val>
                                            <p:fltVal val="0"/>
                                          </p:val>
                                        </p:tav>
                                        <p:tav tm="100000">
                                          <p:val>
                                            <p:strVal val="#ppt_h"/>
                                          </p:val>
                                        </p:tav>
                                      </p:tavLst>
                                    </p:anim>
                                    <p:anim calcmode="lin" valueType="num">
                                      <p:cBhvr>
                                        <p:cTn id="9" dur="5000" fill="hold"/>
                                        <p:tgtEl>
                                          <p:spTgt spid="2"/>
                                        </p:tgtEl>
                                        <p:attrNameLst>
                                          <p:attrName>ppt_x</p:attrName>
                                        </p:attrNameLst>
                                      </p:cBhvr>
                                      <p:tavLst>
                                        <p:tav tm="0">
                                          <p:val>
                                            <p:fltVal val="0.5"/>
                                          </p:val>
                                        </p:tav>
                                        <p:tav tm="100000">
                                          <p:val>
                                            <p:strVal val="#ppt_x"/>
                                          </p:val>
                                        </p:tav>
                                      </p:tavLst>
                                    </p:anim>
                                    <p:anim calcmode="lin" valueType="num">
                                      <p:cBhvr>
                                        <p:cTn id="10" dur="5000" fill="hold"/>
                                        <p:tgtEl>
                                          <p:spTgt spid="2"/>
                                        </p:tgtEl>
                                        <p:attrNameLst>
                                          <p:attrName>ppt_y</p:attrName>
                                        </p:attrNameLst>
                                      </p:cBhvr>
                                      <p:tavLst>
                                        <p:tav tm="0">
                                          <p:val>
                                            <p:fltVal val="0.5"/>
                                          </p:val>
                                        </p:tav>
                                        <p:tav tm="100000">
                                          <p:val>
                                            <p:strVal val="#ppt_y"/>
                                          </p:val>
                                        </p:tav>
                                      </p:tavLst>
                                    </p:anim>
                                  </p:childTnLst>
                                </p:cTn>
                              </p:par>
                              <p:par>
                                <p:cTn id="11" presetID="17" presetClass="entr" presetSubtype="10" fill="hold" grpId="1"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ppt_w</p:attrName>
                                        </p:attrNameLst>
                                      </p:cBhvr>
                                      <p:tavLst>
                                        <p:tav tm="0">
                                          <p:val>
                                            <p:fltVal val="0"/>
                                          </p:val>
                                        </p:tav>
                                        <p:tav tm="100000">
                                          <p:val>
                                            <p:strVal val="#ppt_w"/>
                                          </p:val>
                                        </p:tav>
                                      </p:tavLst>
                                    </p:anim>
                                    <p:anim calcmode="lin" valueType="num">
                                      <p:cBhvr>
                                        <p:cTn id="14" dur="5000" fill="hold"/>
                                        <p:tgtEl>
                                          <p:spTgt spid="2"/>
                                        </p:tgtEl>
                                        <p:attrNameLst>
                                          <p:attrName>ppt_h</p:attrName>
                                        </p:attrNameLst>
                                      </p:cBhvr>
                                      <p:tavLst>
                                        <p:tav tm="0">
                                          <p:val>
                                            <p:strVal val="#ppt_h"/>
                                          </p:val>
                                        </p:tav>
                                        <p:tav tm="100000">
                                          <p:val>
                                            <p:strVal val="#ppt_h"/>
                                          </p:val>
                                        </p:tav>
                                      </p:tavLst>
                                    </p:anim>
                                  </p:childTnLst>
                                </p:cTn>
                              </p:par>
                              <p:par>
                                <p:cTn id="15" presetID="23" presetClass="entr" presetSubtype="528"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fltVal val="0"/>
                                          </p:val>
                                        </p:tav>
                                        <p:tav tm="100000">
                                          <p:val>
                                            <p:strVal val="#ppt_w"/>
                                          </p:val>
                                        </p:tav>
                                      </p:tavLst>
                                    </p:anim>
                                    <p:anim calcmode="lin" valueType="num">
                                      <p:cBhvr>
                                        <p:cTn id="18" dur="5000" fill="hold"/>
                                        <p:tgtEl>
                                          <p:spTgt spid="3"/>
                                        </p:tgtEl>
                                        <p:attrNameLst>
                                          <p:attrName>ppt_h</p:attrName>
                                        </p:attrNameLst>
                                      </p:cBhvr>
                                      <p:tavLst>
                                        <p:tav tm="0">
                                          <p:val>
                                            <p:fltVal val="0"/>
                                          </p:val>
                                        </p:tav>
                                        <p:tav tm="100000">
                                          <p:val>
                                            <p:strVal val="#ppt_h"/>
                                          </p:val>
                                        </p:tav>
                                      </p:tavLst>
                                    </p:anim>
                                    <p:anim calcmode="lin" valueType="num">
                                      <p:cBhvr>
                                        <p:cTn id="19" dur="5000" fill="hold"/>
                                        <p:tgtEl>
                                          <p:spTgt spid="3"/>
                                        </p:tgtEl>
                                        <p:attrNameLst>
                                          <p:attrName>ppt_x</p:attrName>
                                        </p:attrNameLst>
                                      </p:cBhvr>
                                      <p:tavLst>
                                        <p:tav tm="0">
                                          <p:val>
                                            <p:fltVal val="0.5"/>
                                          </p:val>
                                        </p:tav>
                                        <p:tav tm="100000">
                                          <p:val>
                                            <p:strVal val="#ppt_x"/>
                                          </p:val>
                                        </p:tav>
                                      </p:tavLst>
                                    </p:anim>
                                    <p:anim calcmode="lin" valueType="num">
                                      <p:cBhvr>
                                        <p:cTn id="20" dur="5000" fill="hold"/>
                                        <p:tgtEl>
                                          <p:spTgt spid="3"/>
                                        </p:tgtEl>
                                        <p:attrNameLst>
                                          <p:attrName>ppt_y</p:attrName>
                                        </p:attrNameLst>
                                      </p:cBhvr>
                                      <p:tavLst>
                                        <p:tav tm="0">
                                          <p:val>
                                            <p:fltVal val="0.5"/>
                                          </p:val>
                                        </p:tav>
                                        <p:tav tm="100000">
                                          <p:val>
                                            <p:strVal val="#ppt_y"/>
                                          </p:val>
                                        </p:tav>
                                      </p:tavLst>
                                    </p:anim>
                                  </p:childTnLst>
                                </p:cTn>
                              </p:par>
                              <p:par>
                                <p:cTn id="21" presetID="17" presetClass="entr" presetSubtype="10" fill="hold" grpId="1"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0" fill="hold"/>
                                        <p:tgtEl>
                                          <p:spTgt spid="3"/>
                                        </p:tgtEl>
                                        <p:attrNameLst>
                                          <p:attrName>ppt_w</p:attrName>
                                        </p:attrNameLst>
                                      </p:cBhvr>
                                      <p:tavLst>
                                        <p:tav tm="0">
                                          <p:val>
                                            <p:fltVal val="0"/>
                                          </p:val>
                                        </p:tav>
                                        <p:tav tm="100000">
                                          <p:val>
                                            <p:strVal val="#ppt_w"/>
                                          </p:val>
                                        </p:tav>
                                      </p:tavLst>
                                    </p:anim>
                                    <p:anim calcmode="lin" valueType="num">
                                      <p:cBhvr>
                                        <p:cTn id="24" dur="5000" fill="hold"/>
                                        <p:tgtEl>
                                          <p:spTgt spid="3"/>
                                        </p:tgtEl>
                                        <p:attrNameLst>
                                          <p:attrName>ppt_h</p:attrName>
                                        </p:attrNameLst>
                                      </p:cBhvr>
                                      <p:tavLst>
                                        <p:tav tm="0">
                                          <p:val>
                                            <p:strVal val="#ppt_h"/>
                                          </p:val>
                                        </p:tav>
                                        <p:tav tm="100000">
                                          <p:val>
                                            <p:strVal val="#ppt_h"/>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0" fill="hold"/>
                                        <p:tgtEl>
                                          <p:spTgt spid="5"/>
                                        </p:tgtEl>
                                        <p:attrNameLst>
                                          <p:attrName>ppt_w</p:attrName>
                                        </p:attrNameLst>
                                      </p:cBhvr>
                                      <p:tavLst>
                                        <p:tav tm="0">
                                          <p:val>
                                            <p:fltVal val="0"/>
                                          </p:val>
                                        </p:tav>
                                        <p:tav tm="100000">
                                          <p:val>
                                            <p:strVal val="#ppt_w"/>
                                          </p:val>
                                        </p:tav>
                                      </p:tavLst>
                                    </p:anim>
                                    <p:anim calcmode="lin" valueType="num">
                                      <p:cBhvr>
                                        <p:cTn id="28" dur="5000" fill="hold"/>
                                        <p:tgtEl>
                                          <p:spTgt spid="5"/>
                                        </p:tgtEl>
                                        <p:attrNameLst>
                                          <p:attrName>ppt_h</p:attrName>
                                        </p:attrNameLst>
                                      </p:cBhvr>
                                      <p:tavLst>
                                        <p:tav tm="0">
                                          <p:val>
                                            <p:fltVal val="0"/>
                                          </p:val>
                                        </p:tav>
                                        <p:tav tm="100000">
                                          <p:val>
                                            <p:strVal val="#ppt_h"/>
                                          </p:val>
                                        </p:tav>
                                      </p:tavLst>
                                    </p:anim>
                                    <p:anim calcmode="lin" valueType="num">
                                      <p:cBhvr>
                                        <p:cTn id="29" dur="5000" fill="hold"/>
                                        <p:tgtEl>
                                          <p:spTgt spid="5"/>
                                        </p:tgtEl>
                                        <p:attrNameLst>
                                          <p:attrName>ppt_x</p:attrName>
                                        </p:attrNameLst>
                                      </p:cBhvr>
                                      <p:tavLst>
                                        <p:tav tm="0">
                                          <p:val>
                                            <p:fltVal val="0.5"/>
                                          </p:val>
                                        </p:tav>
                                        <p:tav tm="100000">
                                          <p:val>
                                            <p:strVal val="#ppt_x"/>
                                          </p:val>
                                        </p:tav>
                                      </p:tavLst>
                                    </p:anim>
                                    <p:anim calcmode="lin" valueType="num">
                                      <p:cBhvr>
                                        <p:cTn id="30" dur="5000" fill="hold"/>
                                        <p:tgtEl>
                                          <p:spTgt spid="5"/>
                                        </p:tgtEl>
                                        <p:attrNameLst>
                                          <p:attrName>ppt_y</p:attrName>
                                        </p:attrNameLst>
                                      </p:cBhvr>
                                      <p:tavLst>
                                        <p:tav tm="0">
                                          <p:val>
                                            <p:fltVal val="0.5"/>
                                          </p:val>
                                        </p:tav>
                                        <p:tav tm="100000">
                                          <p:val>
                                            <p:strVal val="#ppt_y"/>
                                          </p:val>
                                        </p:tav>
                                      </p:tavLst>
                                    </p:anim>
                                  </p:childTnLst>
                                </p:cTn>
                              </p:par>
                              <p:par>
                                <p:cTn id="31" presetID="17" presetClass="entr" presetSubtype="10"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0" fill="hold"/>
                                        <p:tgtEl>
                                          <p:spTgt spid="5"/>
                                        </p:tgtEl>
                                        <p:attrNameLst>
                                          <p:attrName>ppt_w</p:attrName>
                                        </p:attrNameLst>
                                      </p:cBhvr>
                                      <p:tavLst>
                                        <p:tav tm="0">
                                          <p:val>
                                            <p:fltVal val="0"/>
                                          </p:val>
                                        </p:tav>
                                        <p:tav tm="100000">
                                          <p:val>
                                            <p:strVal val="#ppt_w"/>
                                          </p:val>
                                        </p:tav>
                                      </p:tavLst>
                                    </p:anim>
                                    <p:anim calcmode="lin" valueType="num">
                                      <p:cBhvr>
                                        <p:cTn id="34" dur="5000" fill="hold"/>
                                        <p:tgtEl>
                                          <p:spTgt spid="5"/>
                                        </p:tgtEl>
                                        <p:attrNameLst>
                                          <p:attrName>ppt_h</p:attrName>
                                        </p:attrNameLst>
                                      </p:cBhvr>
                                      <p:tavLst>
                                        <p:tav tm="0">
                                          <p:val>
                                            <p:strVal val="#ppt_h"/>
                                          </p:val>
                                        </p:tav>
                                        <p:tav tm="100000">
                                          <p:val>
                                            <p:strVal val="#ppt_h"/>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0" fill="hold"/>
                                        <p:tgtEl>
                                          <p:spTgt spid="8"/>
                                        </p:tgtEl>
                                        <p:attrNameLst>
                                          <p:attrName>ppt_w</p:attrName>
                                        </p:attrNameLst>
                                      </p:cBhvr>
                                      <p:tavLst>
                                        <p:tav tm="0">
                                          <p:val>
                                            <p:fltVal val="0"/>
                                          </p:val>
                                        </p:tav>
                                        <p:tav tm="100000">
                                          <p:val>
                                            <p:strVal val="#ppt_w"/>
                                          </p:val>
                                        </p:tav>
                                      </p:tavLst>
                                    </p:anim>
                                    <p:anim calcmode="lin" valueType="num">
                                      <p:cBhvr>
                                        <p:cTn id="38" dur="5000" fill="hold"/>
                                        <p:tgtEl>
                                          <p:spTgt spid="8"/>
                                        </p:tgtEl>
                                        <p:attrNameLst>
                                          <p:attrName>ppt_h</p:attrName>
                                        </p:attrNameLst>
                                      </p:cBhvr>
                                      <p:tavLst>
                                        <p:tav tm="0">
                                          <p:val>
                                            <p:fltVal val="0"/>
                                          </p:val>
                                        </p:tav>
                                        <p:tav tm="100000">
                                          <p:val>
                                            <p:strVal val="#ppt_h"/>
                                          </p:val>
                                        </p:tav>
                                      </p:tavLst>
                                    </p:anim>
                                    <p:anim calcmode="lin" valueType="num">
                                      <p:cBhvr>
                                        <p:cTn id="39" dur="5000" fill="hold"/>
                                        <p:tgtEl>
                                          <p:spTgt spid="8"/>
                                        </p:tgtEl>
                                        <p:attrNameLst>
                                          <p:attrName>ppt_x</p:attrName>
                                        </p:attrNameLst>
                                      </p:cBhvr>
                                      <p:tavLst>
                                        <p:tav tm="0">
                                          <p:val>
                                            <p:fltVal val="0.5"/>
                                          </p:val>
                                        </p:tav>
                                        <p:tav tm="100000">
                                          <p:val>
                                            <p:strVal val="#ppt_x"/>
                                          </p:val>
                                        </p:tav>
                                      </p:tavLst>
                                    </p:anim>
                                    <p:anim calcmode="lin" valueType="num">
                                      <p:cBhvr>
                                        <p:cTn id="40" dur="5000" fill="hold"/>
                                        <p:tgtEl>
                                          <p:spTgt spid="8"/>
                                        </p:tgtEl>
                                        <p:attrNameLst>
                                          <p:attrName>ppt_y</p:attrName>
                                        </p:attrNameLst>
                                      </p:cBhvr>
                                      <p:tavLst>
                                        <p:tav tm="0">
                                          <p:val>
                                            <p:fltVal val="0.5"/>
                                          </p:val>
                                        </p:tav>
                                        <p:tav tm="100000">
                                          <p:val>
                                            <p:strVal val="#ppt_y"/>
                                          </p:val>
                                        </p:tav>
                                      </p:tavLst>
                                    </p:anim>
                                  </p:childTnLst>
                                </p:cTn>
                              </p:par>
                              <p:par>
                                <p:cTn id="41" presetID="17" presetClass="entr" presetSubtype="10"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strVal val="#ppt_h"/>
                                          </p:val>
                                        </p:tav>
                                        <p:tav tm="100000">
                                          <p:val>
                                            <p:strVal val="#ppt_h"/>
                                          </p:val>
                                        </p:tav>
                                      </p:tavLst>
                                    </p:anim>
                                  </p:childTnLst>
                                </p:cTn>
                              </p:par>
                              <p:par>
                                <p:cTn id="45" presetID="23" presetClass="entr" presetSubtype="528" fill="hold" grpId="0" nodeType="with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0" fill="hold"/>
                                        <p:tgtEl>
                                          <p:spTgt spid="6"/>
                                        </p:tgtEl>
                                        <p:attrNameLst>
                                          <p:attrName>ppt_w</p:attrName>
                                        </p:attrNameLst>
                                      </p:cBhvr>
                                      <p:tavLst>
                                        <p:tav tm="0">
                                          <p:val>
                                            <p:fltVal val="0"/>
                                          </p:val>
                                        </p:tav>
                                        <p:tav tm="100000">
                                          <p:val>
                                            <p:strVal val="#ppt_w"/>
                                          </p:val>
                                        </p:tav>
                                      </p:tavLst>
                                    </p:anim>
                                    <p:anim calcmode="lin" valueType="num">
                                      <p:cBhvr>
                                        <p:cTn id="48" dur="5000" fill="hold"/>
                                        <p:tgtEl>
                                          <p:spTgt spid="6"/>
                                        </p:tgtEl>
                                        <p:attrNameLst>
                                          <p:attrName>ppt_h</p:attrName>
                                        </p:attrNameLst>
                                      </p:cBhvr>
                                      <p:tavLst>
                                        <p:tav tm="0">
                                          <p:val>
                                            <p:fltVal val="0"/>
                                          </p:val>
                                        </p:tav>
                                        <p:tav tm="100000">
                                          <p:val>
                                            <p:strVal val="#ppt_h"/>
                                          </p:val>
                                        </p:tav>
                                      </p:tavLst>
                                    </p:anim>
                                    <p:anim calcmode="lin" valueType="num">
                                      <p:cBhvr>
                                        <p:cTn id="49" dur="5000" fill="hold"/>
                                        <p:tgtEl>
                                          <p:spTgt spid="6"/>
                                        </p:tgtEl>
                                        <p:attrNameLst>
                                          <p:attrName>ppt_x</p:attrName>
                                        </p:attrNameLst>
                                      </p:cBhvr>
                                      <p:tavLst>
                                        <p:tav tm="0">
                                          <p:val>
                                            <p:fltVal val="0.5"/>
                                          </p:val>
                                        </p:tav>
                                        <p:tav tm="100000">
                                          <p:val>
                                            <p:strVal val="#ppt_x"/>
                                          </p:val>
                                        </p:tav>
                                      </p:tavLst>
                                    </p:anim>
                                    <p:anim calcmode="lin" valueType="num">
                                      <p:cBhvr>
                                        <p:cTn id="50" dur="5000" fill="hold"/>
                                        <p:tgtEl>
                                          <p:spTgt spid="6"/>
                                        </p:tgtEl>
                                        <p:attrNameLst>
                                          <p:attrName>ppt_y</p:attrName>
                                        </p:attrNameLst>
                                      </p:cBhvr>
                                      <p:tavLst>
                                        <p:tav tm="0">
                                          <p:val>
                                            <p:fltVal val="0.5"/>
                                          </p:val>
                                        </p:tav>
                                        <p:tav tm="100000">
                                          <p:val>
                                            <p:strVal val="#ppt_y"/>
                                          </p:val>
                                        </p:tav>
                                      </p:tavLst>
                                    </p:anim>
                                  </p:childTnLst>
                                </p:cTn>
                              </p:par>
                              <p:par>
                                <p:cTn id="51" presetID="17"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0" fill="hold"/>
                                        <p:tgtEl>
                                          <p:spTgt spid="6"/>
                                        </p:tgtEl>
                                        <p:attrNameLst>
                                          <p:attrName>ppt_w</p:attrName>
                                        </p:attrNameLst>
                                      </p:cBhvr>
                                      <p:tavLst>
                                        <p:tav tm="0">
                                          <p:val>
                                            <p:fltVal val="0"/>
                                          </p:val>
                                        </p:tav>
                                        <p:tav tm="100000">
                                          <p:val>
                                            <p:strVal val="#ppt_w"/>
                                          </p:val>
                                        </p:tav>
                                      </p:tavLst>
                                    </p:anim>
                                    <p:anim calcmode="lin" valueType="num">
                                      <p:cBhvr>
                                        <p:cTn id="54" dur="5000" fill="hold"/>
                                        <p:tgtEl>
                                          <p:spTgt spid="6"/>
                                        </p:tgtEl>
                                        <p:attrNameLst>
                                          <p:attrName>ppt_h</p:attrName>
                                        </p:attrNameLst>
                                      </p:cBhvr>
                                      <p:tavLst>
                                        <p:tav tm="0">
                                          <p:val>
                                            <p:strVal val="#ppt_h"/>
                                          </p:val>
                                        </p:tav>
                                        <p:tav tm="100000">
                                          <p:val>
                                            <p:strVal val="#ppt_h"/>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0" fill="hold"/>
                                        <p:tgtEl>
                                          <p:spTgt spid="9"/>
                                        </p:tgtEl>
                                        <p:attrNameLst>
                                          <p:attrName>ppt_w</p:attrName>
                                        </p:attrNameLst>
                                      </p:cBhvr>
                                      <p:tavLst>
                                        <p:tav tm="0">
                                          <p:val>
                                            <p:fltVal val="0"/>
                                          </p:val>
                                        </p:tav>
                                        <p:tav tm="100000">
                                          <p:val>
                                            <p:strVal val="#ppt_w"/>
                                          </p:val>
                                        </p:tav>
                                      </p:tavLst>
                                    </p:anim>
                                    <p:anim calcmode="lin" valueType="num">
                                      <p:cBhvr>
                                        <p:cTn id="58" dur="5000" fill="hold"/>
                                        <p:tgtEl>
                                          <p:spTgt spid="9"/>
                                        </p:tgtEl>
                                        <p:attrNameLst>
                                          <p:attrName>ppt_h</p:attrName>
                                        </p:attrNameLst>
                                      </p:cBhvr>
                                      <p:tavLst>
                                        <p:tav tm="0">
                                          <p:val>
                                            <p:fltVal val="0"/>
                                          </p:val>
                                        </p:tav>
                                        <p:tav tm="100000">
                                          <p:val>
                                            <p:strVal val="#ppt_h"/>
                                          </p:val>
                                        </p:tav>
                                      </p:tavLst>
                                    </p:anim>
                                    <p:anim calcmode="lin" valueType="num">
                                      <p:cBhvr>
                                        <p:cTn id="59" dur="5000" fill="hold"/>
                                        <p:tgtEl>
                                          <p:spTgt spid="9"/>
                                        </p:tgtEl>
                                        <p:attrNameLst>
                                          <p:attrName>ppt_x</p:attrName>
                                        </p:attrNameLst>
                                      </p:cBhvr>
                                      <p:tavLst>
                                        <p:tav tm="0">
                                          <p:val>
                                            <p:fltVal val="0.5"/>
                                          </p:val>
                                        </p:tav>
                                        <p:tav tm="100000">
                                          <p:val>
                                            <p:strVal val="#ppt_x"/>
                                          </p:val>
                                        </p:tav>
                                      </p:tavLst>
                                    </p:anim>
                                    <p:anim calcmode="lin" valueType="num">
                                      <p:cBhvr>
                                        <p:cTn id="60" dur="5000" fill="hold"/>
                                        <p:tgtEl>
                                          <p:spTgt spid="9"/>
                                        </p:tgtEl>
                                        <p:attrNameLst>
                                          <p:attrName>ppt_y</p:attrName>
                                        </p:attrNameLst>
                                      </p:cBhvr>
                                      <p:tavLst>
                                        <p:tav tm="0">
                                          <p:val>
                                            <p:fltVal val="0.5"/>
                                          </p:val>
                                        </p:tav>
                                        <p:tav tm="100000">
                                          <p:val>
                                            <p:strVal val="#ppt_y"/>
                                          </p:val>
                                        </p:tav>
                                      </p:tavLst>
                                    </p:anim>
                                  </p:childTnLst>
                                </p:cTn>
                              </p:par>
                              <p:par>
                                <p:cTn id="61" presetID="17" presetClass="entr" presetSubtype="10"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p:val>
                                            <p:fltVal val="0"/>
                                          </p:val>
                                        </p:tav>
                                        <p:tav tm="100000">
                                          <p:val>
                                            <p:strVal val="#ppt_w"/>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23" presetClass="entr" presetSubtype="528"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0" fill="hold"/>
                                        <p:tgtEl>
                                          <p:spTgt spid="7"/>
                                        </p:tgtEl>
                                        <p:attrNameLst>
                                          <p:attrName>ppt_w</p:attrName>
                                        </p:attrNameLst>
                                      </p:cBhvr>
                                      <p:tavLst>
                                        <p:tav tm="0">
                                          <p:val>
                                            <p:fltVal val="0"/>
                                          </p:val>
                                        </p:tav>
                                        <p:tav tm="100000">
                                          <p:val>
                                            <p:strVal val="#ppt_w"/>
                                          </p:val>
                                        </p:tav>
                                      </p:tavLst>
                                    </p:anim>
                                    <p:anim calcmode="lin" valueType="num">
                                      <p:cBhvr>
                                        <p:cTn id="68" dur="5000" fill="hold"/>
                                        <p:tgtEl>
                                          <p:spTgt spid="7"/>
                                        </p:tgtEl>
                                        <p:attrNameLst>
                                          <p:attrName>ppt_h</p:attrName>
                                        </p:attrNameLst>
                                      </p:cBhvr>
                                      <p:tavLst>
                                        <p:tav tm="0">
                                          <p:val>
                                            <p:fltVal val="0"/>
                                          </p:val>
                                        </p:tav>
                                        <p:tav tm="100000">
                                          <p:val>
                                            <p:strVal val="#ppt_h"/>
                                          </p:val>
                                        </p:tav>
                                      </p:tavLst>
                                    </p:anim>
                                    <p:anim calcmode="lin" valueType="num">
                                      <p:cBhvr>
                                        <p:cTn id="69" dur="5000" fill="hold"/>
                                        <p:tgtEl>
                                          <p:spTgt spid="7"/>
                                        </p:tgtEl>
                                        <p:attrNameLst>
                                          <p:attrName>ppt_x</p:attrName>
                                        </p:attrNameLst>
                                      </p:cBhvr>
                                      <p:tavLst>
                                        <p:tav tm="0">
                                          <p:val>
                                            <p:fltVal val="0.5"/>
                                          </p:val>
                                        </p:tav>
                                        <p:tav tm="100000">
                                          <p:val>
                                            <p:strVal val="#ppt_x"/>
                                          </p:val>
                                        </p:tav>
                                      </p:tavLst>
                                    </p:anim>
                                    <p:anim calcmode="lin" valueType="num">
                                      <p:cBhvr>
                                        <p:cTn id="70" dur="5000" fill="hold"/>
                                        <p:tgtEl>
                                          <p:spTgt spid="7"/>
                                        </p:tgtEl>
                                        <p:attrNameLst>
                                          <p:attrName>ppt_y</p:attrName>
                                        </p:attrNameLst>
                                      </p:cBhvr>
                                      <p:tavLst>
                                        <p:tav tm="0">
                                          <p:val>
                                            <p:fltVal val="0.5"/>
                                          </p:val>
                                        </p:tav>
                                        <p:tav tm="100000">
                                          <p:val>
                                            <p:strVal val="#ppt_y"/>
                                          </p:val>
                                        </p:tav>
                                      </p:tavLst>
                                    </p:anim>
                                  </p:childTnLst>
                                </p:cTn>
                              </p:par>
                              <p:par>
                                <p:cTn id="71" presetID="17"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5000" fill="hold"/>
                                        <p:tgtEl>
                                          <p:spTgt spid="7"/>
                                        </p:tgtEl>
                                        <p:attrNameLst>
                                          <p:attrName>ppt_w</p:attrName>
                                        </p:attrNameLst>
                                      </p:cBhvr>
                                      <p:tavLst>
                                        <p:tav tm="0">
                                          <p:val>
                                            <p:fltVal val="0"/>
                                          </p:val>
                                        </p:tav>
                                        <p:tav tm="100000">
                                          <p:val>
                                            <p:strVal val="#ppt_w"/>
                                          </p:val>
                                        </p:tav>
                                      </p:tavLst>
                                    </p:anim>
                                    <p:anim calcmode="lin" valueType="num">
                                      <p:cBhvr>
                                        <p:cTn id="74" dur="5000" fill="hold"/>
                                        <p:tgtEl>
                                          <p:spTgt spid="7"/>
                                        </p:tgtEl>
                                        <p:attrNameLst>
                                          <p:attrName>ppt_h</p:attrName>
                                        </p:attrNameLst>
                                      </p:cBhvr>
                                      <p:tavLst>
                                        <p:tav tm="0">
                                          <p:val>
                                            <p:strVal val="#ppt_h"/>
                                          </p:val>
                                        </p:tav>
                                        <p:tav tm="100000">
                                          <p:val>
                                            <p:strVal val="#ppt_h"/>
                                          </p:val>
                                        </p:tav>
                                      </p:tavLst>
                                    </p:anim>
                                  </p:childTnLst>
                                </p:cTn>
                              </p:par>
                              <p:par>
                                <p:cTn id="75" presetID="23" presetClass="entr" presetSubtype="528"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p:cTn id="77" dur="5000" fill="hold"/>
                                        <p:tgtEl>
                                          <p:spTgt spid="10"/>
                                        </p:tgtEl>
                                        <p:attrNameLst>
                                          <p:attrName>ppt_w</p:attrName>
                                        </p:attrNameLst>
                                      </p:cBhvr>
                                      <p:tavLst>
                                        <p:tav tm="0">
                                          <p:val>
                                            <p:fltVal val="0"/>
                                          </p:val>
                                        </p:tav>
                                        <p:tav tm="100000">
                                          <p:val>
                                            <p:strVal val="#ppt_w"/>
                                          </p:val>
                                        </p:tav>
                                      </p:tavLst>
                                    </p:anim>
                                    <p:anim calcmode="lin" valueType="num">
                                      <p:cBhvr>
                                        <p:cTn id="78" dur="5000" fill="hold"/>
                                        <p:tgtEl>
                                          <p:spTgt spid="10"/>
                                        </p:tgtEl>
                                        <p:attrNameLst>
                                          <p:attrName>ppt_h</p:attrName>
                                        </p:attrNameLst>
                                      </p:cBhvr>
                                      <p:tavLst>
                                        <p:tav tm="0">
                                          <p:val>
                                            <p:fltVal val="0"/>
                                          </p:val>
                                        </p:tav>
                                        <p:tav tm="100000">
                                          <p:val>
                                            <p:strVal val="#ppt_h"/>
                                          </p:val>
                                        </p:tav>
                                      </p:tavLst>
                                    </p:anim>
                                    <p:anim calcmode="lin" valueType="num">
                                      <p:cBhvr>
                                        <p:cTn id="79" dur="5000" fill="hold"/>
                                        <p:tgtEl>
                                          <p:spTgt spid="10"/>
                                        </p:tgtEl>
                                        <p:attrNameLst>
                                          <p:attrName>ppt_x</p:attrName>
                                        </p:attrNameLst>
                                      </p:cBhvr>
                                      <p:tavLst>
                                        <p:tav tm="0">
                                          <p:val>
                                            <p:fltVal val="0.5"/>
                                          </p:val>
                                        </p:tav>
                                        <p:tav tm="100000">
                                          <p:val>
                                            <p:strVal val="#ppt_x"/>
                                          </p:val>
                                        </p:tav>
                                      </p:tavLst>
                                    </p:anim>
                                    <p:anim calcmode="lin" valueType="num">
                                      <p:cBhvr>
                                        <p:cTn id="80" dur="5000" fill="hold"/>
                                        <p:tgtEl>
                                          <p:spTgt spid="10"/>
                                        </p:tgtEl>
                                        <p:attrNameLst>
                                          <p:attrName>ppt_y</p:attrName>
                                        </p:attrNameLst>
                                      </p:cBhvr>
                                      <p:tavLst>
                                        <p:tav tm="0">
                                          <p:val>
                                            <p:fltVal val="0.5"/>
                                          </p:val>
                                        </p:tav>
                                        <p:tav tm="100000">
                                          <p:val>
                                            <p:strVal val="#ppt_y"/>
                                          </p:val>
                                        </p:tav>
                                      </p:tavLst>
                                    </p:anim>
                                  </p:childTnLst>
                                </p:cTn>
                              </p:par>
                              <p:par>
                                <p:cTn id="81" presetID="17" presetClass="entr" presetSubtype="10"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0" fill="hold"/>
                                        <p:tgtEl>
                                          <p:spTgt spid="10"/>
                                        </p:tgtEl>
                                        <p:attrNameLst>
                                          <p:attrName>ppt_w</p:attrName>
                                        </p:attrNameLst>
                                      </p:cBhvr>
                                      <p:tavLst>
                                        <p:tav tm="0">
                                          <p:val>
                                            <p:fltVal val="0"/>
                                          </p:val>
                                        </p:tav>
                                        <p:tav tm="100000">
                                          <p:val>
                                            <p:strVal val="#ppt_w"/>
                                          </p:val>
                                        </p:tav>
                                      </p:tavLst>
                                    </p:anim>
                                    <p:anim calcmode="lin" valueType="num">
                                      <p:cBhvr>
                                        <p:cTn id="84" dur="5000" fill="hold"/>
                                        <p:tgtEl>
                                          <p:spTgt spid="10"/>
                                        </p:tgtEl>
                                        <p:attrNameLst>
                                          <p:attrName>ppt_h</p:attrName>
                                        </p:attrNameLst>
                                      </p:cBhvr>
                                      <p:tavLst>
                                        <p:tav tm="0">
                                          <p:val>
                                            <p:strVal val="#ppt_h"/>
                                          </p:val>
                                        </p:tav>
                                        <p:tav tm="100000">
                                          <p:val>
                                            <p:strVal val="#ppt_h"/>
                                          </p:val>
                                        </p:tav>
                                      </p:tavLst>
                                    </p:anim>
                                  </p:childTnLst>
                                </p:cTn>
                              </p:par>
                            </p:childTnLst>
                          </p:cTn>
                        </p:par>
                        <p:par>
                          <p:cTn id="85" fill="hold">
                            <p:stCondLst>
                              <p:cond delay="5000"/>
                            </p:stCondLst>
                            <p:childTnLst>
                              <p:par>
                                <p:cTn id="86" presetID="2" presetClass="exit" presetSubtype="8" fill="hold" grpId="2" nodeType="afterEffect">
                                  <p:stCondLst>
                                    <p:cond delay="0"/>
                                  </p:stCondLst>
                                  <p:childTnLst>
                                    <p:anim calcmode="lin" valueType="num">
                                      <p:cBhvr additive="base">
                                        <p:cTn id="87" dur="5000"/>
                                        <p:tgtEl>
                                          <p:spTgt spid="2"/>
                                        </p:tgtEl>
                                        <p:attrNameLst>
                                          <p:attrName>ppt_x</p:attrName>
                                        </p:attrNameLst>
                                      </p:cBhvr>
                                      <p:tavLst>
                                        <p:tav tm="0">
                                          <p:val>
                                            <p:strVal val="ppt_x"/>
                                          </p:val>
                                        </p:tav>
                                        <p:tav tm="100000">
                                          <p:val>
                                            <p:strVal val="0-ppt_w/2"/>
                                          </p:val>
                                        </p:tav>
                                      </p:tavLst>
                                    </p:anim>
                                    <p:anim calcmode="lin" valueType="num">
                                      <p:cBhvr additive="base">
                                        <p:cTn id="88" dur="5000"/>
                                        <p:tgtEl>
                                          <p:spTgt spid="2"/>
                                        </p:tgtEl>
                                        <p:attrNameLst>
                                          <p:attrName>ppt_y</p:attrName>
                                        </p:attrNameLst>
                                      </p:cBhvr>
                                      <p:tavLst>
                                        <p:tav tm="0">
                                          <p:val>
                                            <p:strVal val="ppt_y"/>
                                          </p:val>
                                        </p:tav>
                                        <p:tav tm="100000">
                                          <p:val>
                                            <p:strVal val="ppt_y"/>
                                          </p:val>
                                        </p:tav>
                                      </p:tavLst>
                                    </p:anim>
                                    <p:set>
                                      <p:cBhvr>
                                        <p:cTn id="89" dur="1" fill="hold">
                                          <p:stCondLst>
                                            <p:cond delay="4999"/>
                                          </p:stCondLst>
                                        </p:cTn>
                                        <p:tgtEl>
                                          <p:spTgt spid="2"/>
                                        </p:tgtEl>
                                        <p:attrNameLst>
                                          <p:attrName>style.visibility</p:attrName>
                                        </p:attrNameLst>
                                      </p:cBhvr>
                                      <p:to>
                                        <p:strVal val="hidden"/>
                                      </p:to>
                                    </p:set>
                                  </p:childTnLst>
                                </p:cTn>
                              </p:par>
                              <p:par>
                                <p:cTn id="90" presetID="2" presetClass="exit" presetSubtype="8" fill="hold" grpId="2" nodeType="withEffect">
                                  <p:stCondLst>
                                    <p:cond delay="0"/>
                                  </p:stCondLst>
                                  <p:childTnLst>
                                    <p:anim calcmode="lin" valueType="num">
                                      <p:cBhvr additive="base">
                                        <p:cTn id="91" dur="5000"/>
                                        <p:tgtEl>
                                          <p:spTgt spid="5"/>
                                        </p:tgtEl>
                                        <p:attrNameLst>
                                          <p:attrName>ppt_x</p:attrName>
                                        </p:attrNameLst>
                                      </p:cBhvr>
                                      <p:tavLst>
                                        <p:tav tm="0">
                                          <p:val>
                                            <p:strVal val="ppt_x"/>
                                          </p:val>
                                        </p:tav>
                                        <p:tav tm="100000">
                                          <p:val>
                                            <p:strVal val="0-ppt_w/2"/>
                                          </p:val>
                                        </p:tav>
                                      </p:tavLst>
                                    </p:anim>
                                    <p:anim calcmode="lin" valueType="num">
                                      <p:cBhvr additive="base">
                                        <p:cTn id="92" dur="5000"/>
                                        <p:tgtEl>
                                          <p:spTgt spid="5"/>
                                        </p:tgtEl>
                                        <p:attrNameLst>
                                          <p:attrName>ppt_y</p:attrName>
                                        </p:attrNameLst>
                                      </p:cBhvr>
                                      <p:tavLst>
                                        <p:tav tm="0">
                                          <p:val>
                                            <p:strVal val="ppt_y"/>
                                          </p:val>
                                        </p:tav>
                                        <p:tav tm="100000">
                                          <p:val>
                                            <p:strVal val="ppt_y"/>
                                          </p:val>
                                        </p:tav>
                                      </p:tavLst>
                                    </p:anim>
                                    <p:set>
                                      <p:cBhvr>
                                        <p:cTn id="93" dur="1" fill="hold">
                                          <p:stCondLst>
                                            <p:cond delay="4999"/>
                                          </p:stCondLst>
                                        </p:cTn>
                                        <p:tgtEl>
                                          <p:spTgt spid="5"/>
                                        </p:tgtEl>
                                        <p:attrNameLst>
                                          <p:attrName>style.visibility</p:attrName>
                                        </p:attrNameLst>
                                      </p:cBhvr>
                                      <p:to>
                                        <p:strVal val="hidden"/>
                                      </p:to>
                                    </p:set>
                                  </p:childTnLst>
                                </p:cTn>
                              </p:par>
                              <p:par>
                                <p:cTn id="94" presetID="2" presetClass="exit" presetSubtype="8" fill="hold" grpId="2" nodeType="withEffect">
                                  <p:stCondLst>
                                    <p:cond delay="0"/>
                                  </p:stCondLst>
                                  <p:childTnLst>
                                    <p:anim calcmode="lin" valueType="num">
                                      <p:cBhvr additive="base">
                                        <p:cTn id="95" dur="5000"/>
                                        <p:tgtEl>
                                          <p:spTgt spid="6"/>
                                        </p:tgtEl>
                                        <p:attrNameLst>
                                          <p:attrName>ppt_x</p:attrName>
                                        </p:attrNameLst>
                                      </p:cBhvr>
                                      <p:tavLst>
                                        <p:tav tm="0">
                                          <p:val>
                                            <p:strVal val="ppt_x"/>
                                          </p:val>
                                        </p:tav>
                                        <p:tav tm="100000">
                                          <p:val>
                                            <p:strVal val="0-ppt_w/2"/>
                                          </p:val>
                                        </p:tav>
                                      </p:tavLst>
                                    </p:anim>
                                    <p:anim calcmode="lin" valueType="num">
                                      <p:cBhvr additive="base">
                                        <p:cTn id="96" dur="5000"/>
                                        <p:tgtEl>
                                          <p:spTgt spid="6"/>
                                        </p:tgtEl>
                                        <p:attrNameLst>
                                          <p:attrName>ppt_y</p:attrName>
                                        </p:attrNameLst>
                                      </p:cBhvr>
                                      <p:tavLst>
                                        <p:tav tm="0">
                                          <p:val>
                                            <p:strVal val="ppt_y"/>
                                          </p:val>
                                        </p:tav>
                                        <p:tav tm="100000">
                                          <p:val>
                                            <p:strVal val="ppt_y"/>
                                          </p:val>
                                        </p:tav>
                                      </p:tavLst>
                                    </p:anim>
                                    <p:set>
                                      <p:cBhvr>
                                        <p:cTn id="97" dur="1" fill="hold">
                                          <p:stCondLst>
                                            <p:cond delay="4999"/>
                                          </p:stCondLst>
                                        </p:cTn>
                                        <p:tgtEl>
                                          <p:spTgt spid="6"/>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5000"/>
                                        <p:tgtEl>
                                          <p:spTgt spid="7"/>
                                        </p:tgtEl>
                                        <p:attrNameLst>
                                          <p:attrName>ppt_x</p:attrName>
                                        </p:attrNameLst>
                                      </p:cBhvr>
                                      <p:tavLst>
                                        <p:tav tm="0">
                                          <p:val>
                                            <p:strVal val="ppt_x"/>
                                          </p:val>
                                        </p:tav>
                                        <p:tav tm="100000">
                                          <p:val>
                                            <p:strVal val="0-ppt_w/2"/>
                                          </p:val>
                                        </p:tav>
                                      </p:tavLst>
                                    </p:anim>
                                    <p:anim calcmode="lin" valueType="num">
                                      <p:cBhvr additive="base">
                                        <p:cTn id="100" dur="5000"/>
                                        <p:tgtEl>
                                          <p:spTgt spid="7"/>
                                        </p:tgtEl>
                                        <p:attrNameLst>
                                          <p:attrName>ppt_y</p:attrName>
                                        </p:attrNameLst>
                                      </p:cBhvr>
                                      <p:tavLst>
                                        <p:tav tm="0">
                                          <p:val>
                                            <p:strVal val="ppt_y"/>
                                          </p:val>
                                        </p:tav>
                                        <p:tav tm="100000">
                                          <p:val>
                                            <p:strVal val="ppt_y"/>
                                          </p:val>
                                        </p:tav>
                                      </p:tavLst>
                                    </p:anim>
                                    <p:set>
                                      <p:cBhvr>
                                        <p:cTn id="101" dur="1" fill="hold">
                                          <p:stCondLst>
                                            <p:cond delay="4999"/>
                                          </p:stCondLst>
                                        </p:cTn>
                                        <p:tgtEl>
                                          <p:spTgt spid="7"/>
                                        </p:tgtEl>
                                        <p:attrNameLst>
                                          <p:attrName>style.visibility</p:attrName>
                                        </p:attrNameLst>
                                      </p:cBhvr>
                                      <p:to>
                                        <p:strVal val="hidden"/>
                                      </p:to>
                                    </p:set>
                                  </p:childTnLst>
                                </p:cTn>
                              </p:par>
                              <p:par>
                                <p:cTn id="102" presetID="2" presetClass="exit" presetSubtype="2" fill="hold" grpId="2" nodeType="withEffect">
                                  <p:stCondLst>
                                    <p:cond delay="0"/>
                                  </p:stCondLst>
                                  <p:childTnLst>
                                    <p:anim calcmode="lin" valueType="num">
                                      <p:cBhvr additive="base">
                                        <p:cTn id="103" dur="5000"/>
                                        <p:tgtEl>
                                          <p:spTgt spid="3"/>
                                        </p:tgtEl>
                                        <p:attrNameLst>
                                          <p:attrName>ppt_x</p:attrName>
                                        </p:attrNameLst>
                                      </p:cBhvr>
                                      <p:tavLst>
                                        <p:tav tm="0">
                                          <p:val>
                                            <p:strVal val="ppt_x"/>
                                          </p:val>
                                        </p:tav>
                                        <p:tav tm="100000">
                                          <p:val>
                                            <p:strVal val="1+ppt_w/2"/>
                                          </p:val>
                                        </p:tav>
                                      </p:tavLst>
                                    </p:anim>
                                    <p:anim calcmode="lin" valueType="num">
                                      <p:cBhvr additive="base">
                                        <p:cTn id="104" dur="5000"/>
                                        <p:tgtEl>
                                          <p:spTgt spid="3"/>
                                        </p:tgtEl>
                                        <p:attrNameLst>
                                          <p:attrName>ppt_y</p:attrName>
                                        </p:attrNameLst>
                                      </p:cBhvr>
                                      <p:tavLst>
                                        <p:tav tm="0">
                                          <p:val>
                                            <p:strVal val="ppt_y"/>
                                          </p:val>
                                        </p:tav>
                                        <p:tav tm="100000">
                                          <p:val>
                                            <p:strVal val="ppt_y"/>
                                          </p:val>
                                        </p:tav>
                                      </p:tavLst>
                                    </p:anim>
                                    <p:set>
                                      <p:cBhvr>
                                        <p:cTn id="105" dur="1" fill="hold">
                                          <p:stCondLst>
                                            <p:cond delay="4999"/>
                                          </p:stCondLst>
                                        </p:cTn>
                                        <p:tgtEl>
                                          <p:spTgt spid="3"/>
                                        </p:tgtEl>
                                        <p:attrNameLst>
                                          <p:attrName>style.visibility</p:attrName>
                                        </p:attrNameLst>
                                      </p:cBhvr>
                                      <p:to>
                                        <p:strVal val="hidden"/>
                                      </p:to>
                                    </p:set>
                                  </p:childTnLst>
                                </p:cTn>
                              </p:par>
                              <p:par>
                                <p:cTn id="106" presetID="2" presetClass="exit" presetSubtype="2" fill="hold" grpId="2" nodeType="withEffect">
                                  <p:stCondLst>
                                    <p:cond delay="0"/>
                                  </p:stCondLst>
                                  <p:childTnLst>
                                    <p:anim calcmode="lin" valueType="num">
                                      <p:cBhvr additive="base">
                                        <p:cTn id="107" dur="5000"/>
                                        <p:tgtEl>
                                          <p:spTgt spid="8"/>
                                        </p:tgtEl>
                                        <p:attrNameLst>
                                          <p:attrName>ppt_x</p:attrName>
                                        </p:attrNameLst>
                                      </p:cBhvr>
                                      <p:tavLst>
                                        <p:tav tm="0">
                                          <p:val>
                                            <p:strVal val="ppt_x"/>
                                          </p:val>
                                        </p:tav>
                                        <p:tav tm="100000">
                                          <p:val>
                                            <p:strVal val="1+ppt_w/2"/>
                                          </p:val>
                                        </p:tav>
                                      </p:tavLst>
                                    </p:anim>
                                    <p:anim calcmode="lin" valueType="num">
                                      <p:cBhvr additive="base">
                                        <p:cTn id="108" dur="5000"/>
                                        <p:tgtEl>
                                          <p:spTgt spid="8"/>
                                        </p:tgtEl>
                                        <p:attrNameLst>
                                          <p:attrName>ppt_y</p:attrName>
                                        </p:attrNameLst>
                                      </p:cBhvr>
                                      <p:tavLst>
                                        <p:tav tm="0">
                                          <p:val>
                                            <p:strVal val="ppt_y"/>
                                          </p:val>
                                        </p:tav>
                                        <p:tav tm="100000">
                                          <p:val>
                                            <p:strVal val="ppt_y"/>
                                          </p:val>
                                        </p:tav>
                                      </p:tavLst>
                                    </p:anim>
                                    <p:set>
                                      <p:cBhvr>
                                        <p:cTn id="109" dur="1" fill="hold">
                                          <p:stCondLst>
                                            <p:cond delay="4999"/>
                                          </p:stCondLst>
                                        </p:cTn>
                                        <p:tgtEl>
                                          <p:spTgt spid="8"/>
                                        </p:tgtEl>
                                        <p:attrNameLst>
                                          <p:attrName>style.visibility</p:attrName>
                                        </p:attrNameLst>
                                      </p:cBhvr>
                                      <p:to>
                                        <p:strVal val="hidden"/>
                                      </p:to>
                                    </p:set>
                                  </p:childTnLst>
                                </p:cTn>
                              </p:par>
                              <p:par>
                                <p:cTn id="110" presetID="2" presetClass="exit" presetSubtype="2" fill="hold" grpId="2" nodeType="withEffect">
                                  <p:stCondLst>
                                    <p:cond delay="0"/>
                                  </p:stCondLst>
                                  <p:childTnLst>
                                    <p:anim calcmode="lin" valueType="num">
                                      <p:cBhvr additive="base">
                                        <p:cTn id="111" dur="5000"/>
                                        <p:tgtEl>
                                          <p:spTgt spid="9"/>
                                        </p:tgtEl>
                                        <p:attrNameLst>
                                          <p:attrName>ppt_x</p:attrName>
                                        </p:attrNameLst>
                                      </p:cBhvr>
                                      <p:tavLst>
                                        <p:tav tm="0">
                                          <p:val>
                                            <p:strVal val="ppt_x"/>
                                          </p:val>
                                        </p:tav>
                                        <p:tav tm="100000">
                                          <p:val>
                                            <p:strVal val="1+ppt_w/2"/>
                                          </p:val>
                                        </p:tav>
                                      </p:tavLst>
                                    </p:anim>
                                    <p:anim calcmode="lin" valueType="num">
                                      <p:cBhvr additive="base">
                                        <p:cTn id="112" dur="5000"/>
                                        <p:tgtEl>
                                          <p:spTgt spid="9"/>
                                        </p:tgtEl>
                                        <p:attrNameLst>
                                          <p:attrName>ppt_y</p:attrName>
                                        </p:attrNameLst>
                                      </p:cBhvr>
                                      <p:tavLst>
                                        <p:tav tm="0">
                                          <p:val>
                                            <p:strVal val="ppt_y"/>
                                          </p:val>
                                        </p:tav>
                                        <p:tav tm="100000">
                                          <p:val>
                                            <p:strVal val="ppt_y"/>
                                          </p:val>
                                        </p:tav>
                                      </p:tavLst>
                                    </p:anim>
                                    <p:set>
                                      <p:cBhvr>
                                        <p:cTn id="113" dur="1" fill="hold">
                                          <p:stCondLst>
                                            <p:cond delay="4999"/>
                                          </p:stCondLst>
                                        </p:cTn>
                                        <p:tgtEl>
                                          <p:spTgt spid="9"/>
                                        </p:tgtEl>
                                        <p:attrNameLst>
                                          <p:attrName>style.visibility</p:attrName>
                                        </p:attrNameLst>
                                      </p:cBhvr>
                                      <p:to>
                                        <p:strVal val="hidden"/>
                                      </p:to>
                                    </p:set>
                                  </p:childTnLst>
                                </p:cTn>
                              </p:par>
                              <p:par>
                                <p:cTn id="114" presetID="2" presetClass="exit" presetSubtype="2" fill="hold" grpId="2" nodeType="withEffect">
                                  <p:stCondLst>
                                    <p:cond delay="0"/>
                                  </p:stCondLst>
                                  <p:childTnLst>
                                    <p:anim calcmode="lin" valueType="num">
                                      <p:cBhvr additive="base">
                                        <p:cTn id="115" dur="5000"/>
                                        <p:tgtEl>
                                          <p:spTgt spid="10"/>
                                        </p:tgtEl>
                                        <p:attrNameLst>
                                          <p:attrName>ppt_x</p:attrName>
                                        </p:attrNameLst>
                                      </p:cBhvr>
                                      <p:tavLst>
                                        <p:tav tm="0">
                                          <p:val>
                                            <p:strVal val="ppt_x"/>
                                          </p:val>
                                        </p:tav>
                                        <p:tav tm="100000">
                                          <p:val>
                                            <p:strVal val="1+ppt_w/2"/>
                                          </p:val>
                                        </p:tav>
                                      </p:tavLst>
                                    </p:anim>
                                    <p:anim calcmode="lin" valueType="num">
                                      <p:cBhvr additive="base">
                                        <p:cTn id="116" dur="5000"/>
                                        <p:tgtEl>
                                          <p:spTgt spid="10"/>
                                        </p:tgtEl>
                                        <p:attrNameLst>
                                          <p:attrName>ppt_y</p:attrName>
                                        </p:attrNameLst>
                                      </p:cBhvr>
                                      <p:tavLst>
                                        <p:tav tm="0">
                                          <p:val>
                                            <p:strVal val="ppt_y"/>
                                          </p:val>
                                        </p:tav>
                                        <p:tav tm="100000">
                                          <p:val>
                                            <p:strVal val="ppt_y"/>
                                          </p:val>
                                        </p:tav>
                                      </p:tavLst>
                                    </p:anim>
                                    <p:set>
                                      <p:cBhvr>
                                        <p:cTn id="117" dur="1" fill="hold">
                                          <p:stCondLst>
                                            <p:cond delay="4999"/>
                                          </p:stCondLst>
                                        </p:cTn>
                                        <p:tgtEl>
                                          <p:spTgt spid="10"/>
                                        </p:tgtEl>
                                        <p:attrNameLst>
                                          <p:attrName>style.visibility</p:attrName>
                                        </p:attrNameLst>
                                      </p:cBhvr>
                                      <p:to>
                                        <p:strVal val="hidden"/>
                                      </p:to>
                                    </p:set>
                                  </p:childTnLst>
                                </p:cTn>
                              </p:par>
                              <p:par>
                                <p:cTn id="118" presetID="17" presetClass="entr" presetSubtype="10" fill="hold" nodeType="with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p:cTn id="120" dur="5000" fill="hold"/>
                                        <p:tgtEl>
                                          <p:spTgt spid="12"/>
                                        </p:tgtEl>
                                        <p:attrNameLst>
                                          <p:attrName>ppt_w</p:attrName>
                                        </p:attrNameLst>
                                      </p:cBhvr>
                                      <p:tavLst>
                                        <p:tav tm="0">
                                          <p:val>
                                            <p:fltVal val="0"/>
                                          </p:val>
                                        </p:tav>
                                        <p:tav tm="100000">
                                          <p:val>
                                            <p:strVal val="#ppt_w"/>
                                          </p:val>
                                        </p:tav>
                                      </p:tavLst>
                                    </p:anim>
                                    <p:anim calcmode="lin" valueType="num">
                                      <p:cBhvr>
                                        <p:cTn id="121"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Elipse"/>
          <p:cNvSpPr/>
          <p:nvPr/>
        </p:nvSpPr>
        <p:spPr>
          <a:xfrm>
            <a:off x="0" y="0"/>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1" name="10 Elipse"/>
          <p:cNvSpPr/>
          <p:nvPr/>
        </p:nvSpPr>
        <p:spPr>
          <a:xfrm>
            <a:off x="1643042" y="0"/>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2" name="11 Elipse"/>
          <p:cNvSpPr/>
          <p:nvPr/>
        </p:nvSpPr>
        <p:spPr>
          <a:xfrm>
            <a:off x="3428992" y="0"/>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3" name="12 Elipse"/>
          <p:cNvSpPr/>
          <p:nvPr/>
        </p:nvSpPr>
        <p:spPr>
          <a:xfrm>
            <a:off x="5214942" y="0"/>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4" name="13 Elipse"/>
          <p:cNvSpPr/>
          <p:nvPr/>
        </p:nvSpPr>
        <p:spPr>
          <a:xfrm>
            <a:off x="7000924" y="0"/>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5" name="14 Elipse"/>
          <p:cNvSpPr/>
          <p:nvPr/>
        </p:nvSpPr>
        <p:spPr>
          <a:xfrm>
            <a:off x="0" y="4714924"/>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6" name="15 Elipse"/>
          <p:cNvSpPr/>
          <p:nvPr/>
        </p:nvSpPr>
        <p:spPr>
          <a:xfrm>
            <a:off x="1643042" y="4714924"/>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7" name="16 Elipse"/>
          <p:cNvSpPr/>
          <p:nvPr/>
        </p:nvSpPr>
        <p:spPr>
          <a:xfrm>
            <a:off x="3428992" y="4714924"/>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8" name="17 Elipse"/>
          <p:cNvSpPr/>
          <p:nvPr/>
        </p:nvSpPr>
        <p:spPr>
          <a:xfrm>
            <a:off x="5214942" y="4714924"/>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19" name="18 Elipse"/>
          <p:cNvSpPr/>
          <p:nvPr/>
        </p:nvSpPr>
        <p:spPr>
          <a:xfrm>
            <a:off x="7000924" y="4714924"/>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0" name="19 Elipse"/>
          <p:cNvSpPr/>
          <p:nvPr/>
        </p:nvSpPr>
        <p:spPr>
          <a:xfrm>
            <a:off x="0" y="3286124"/>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1" name="20 Elipse"/>
          <p:cNvSpPr/>
          <p:nvPr/>
        </p:nvSpPr>
        <p:spPr>
          <a:xfrm>
            <a:off x="1643042" y="3286124"/>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2" name="21 Elipse"/>
          <p:cNvSpPr/>
          <p:nvPr/>
        </p:nvSpPr>
        <p:spPr>
          <a:xfrm>
            <a:off x="3428992" y="3286124"/>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3" name="22 Elipse"/>
          <p:cNvSpPr/>
          <p:nvPr/>
        </p:nvSpPr>
        <p:spPr>
          <a:xfrm>
            <a:off x="5214942" y="3286124"/>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4" name="23 Elipse"/>
          <p:cNvSpPr/>
          <p:nvPr/>
        </p:nvSpPr>
        <p:spPr>
          <a:xfrm>
            <a:off x="7000924" y="3286124"/>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5" name="24 Elipse"/>
          <p:cNvSpPr/>
          <p:nvPr/>
        </p:nvSpPr>
        <p:spPr>
          <a:xfrm>
            <a:off x="0" y="1714488"/>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6" name="25 Elipse"/>
          <p:cNvSpPr/>
          <p:nvPr/>
        </p:nvSpPr>
        <p:spPr>
          <a:xfrm>
            <a:off x="1643042" y="1714488"/>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7" name="26 Elipse"/>
          <p:cNvSpPr/>
          <p:nvPr/>
        </p:nvSpPr>
        <p:spPr>
          <a:xfrm>
            <a:off x="3428992" y="1714488"/>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8" name="27 Elipse"/>
          <p:cNvSpPr/>
          <p:nvPr/>
        </p:nvSpPr>
        <p:spPr>
          <a:xfrm>
            <a:off x="5214942" y="1714488"/>
            <a:ext cx="2143076" cy="2143076"/>
          </a:xfrm>
          <a:prstGeom prst="ellipse">
            <a:avLst/>
          </a:prstGeom>
          <a:solidFill>
            <a:srgbClr val="FF000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9" name="28 Elipse"/>
          <p:cNvSpPr/>
          <p:nvPr/>
        </p:nvSpPr>
        <p:spPr>
          <a:xfrm>
            <a:off x="7000924" y="1714488"/>
            <a:ext cx="2143076" cy="2143076"/>
          </a:xfrm>
          <a:prstGeom prst="ellipse">
            <a:avLst/>
          </a:prstGeom>
          <a:solidFill>
            <a:srgbClr val="00B050">
              <a:alpha val="80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pic>
        <p:nvPicPr>
          <p:cNvPr id="30" name="Picture 3" descr="E:\MIS COSAS\DOCUMENTOS ANA\FLORES\VARIADAS\VARIADAS-6\93574621_aBAqODKN_P229002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1" name="30 Rectángulo"/>
          <p:cNvSpPr/>
          <p:nvPr/>
        </p:nvSpPr>
        <p:spPr>
          <a:xfrm>
            <a:off x="357188" y="4143375"/>
            <a:ext cx="4857750" cy="1570038"/>
          </a:xfrm>
          <a:prstGeom prst="rect">
            <a:avLst/>
          </a:prstGeom>
        </p:spPr>
        <p:txBody>
          <a:bodyPr>
            <a:spAutoFit/>
          </a:bodyPr>
          <a:lstStyle/>
          <a:p>
            <a:pPr algn="ctr" fontAlgn="auto">
              <a:spcBef>
                <a:spcPts val="0"/>
              </a:spcBef>
              <a:spcAft>
                <a:spcPts val="0"/>
              </a:spcAft>
              <a:defRPr/>
            </a:pPr>
            <a:r>
              <a:rPr lang="es-CL" sz="3200" dirty="0">
                <a:ln>
                  <a:prstDash val="solid"/>
                </a:ln>
                <a:solidFill>
                  <a:srgbClr val="00B050"/>
                </a:solidFill>
                <a:effectLst>
                  <a:outerShdw blurRad="38100" dist="38100" dir="2700000" algn="tl">
                    <a:srgbClr val="000000">
                      <a:alpha val="43137"/>
                    </a:srgbClr>
                  </a:outerShdw>
                </a:effectLst>
                <a:latin typeface="Monotype Corsiva" pitchFamily="66" charset="0"/>
              </a:rPr>
              <a:t>No me resigno a que, cuando yo muera, siga el mundo como si yo no hubiera vivido…</a:t>
            </a:r>
          </a:p>
        </p:txBody>
      </p:sp>
    </p:spTree>
  </p:cSld>
  <p:clrMapOvr>
    <a:masterClrMapping/>
  </p:clrMapOvr>
  <p:transition spd="slow" advTm="10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afterEffect">
                                  <p:stCondLst>
                                    <p:cond delay="0"/>
                                  </p:stCondLst>
                                  <p:iterate type="lt">
                                    <p:tmPct val="5000"/>
                                  </p:iterate>
                                  <p:childTnLst>
                                    <p:anim calcmode="lin" valueType="num">
                                      <p:cBhvr>
                                        <p:cTn id="6" dur="5000"/>
                                        <p:tgtEl>
                                          <p:spTgt spid="10"/>
                                        </p:tgtEl>
                                        <p:attrNameLst>
                                          <p:attrName>ppt_w</p:attrName>
                                        </p:attrNameLst>
                                      </p:cBhvr>
                                      <p:tavLst>
                                        <p:tav tm="0">
                                          <p:val>
                                            <p:strVal val="ppt_w"/>
                                          </p:val>
                                        </p:tav>
                                        <p:tav tm="100000">
                                          <p:val>
                                            <p:fltVal val="0"/>
                                          </p:val>
                                        </p:tav>
                                      </p:tavLst>
                                    </p:anim>
                                    <p:anim calcmode="lin" valueType="num">
                                      <p:cBhvr>
                                        <p:cTn id="7" dur="5000"/>
                                        <p:tgtEl>
                                          <p:spTgt spid="10"/>
                                        </p:tgtEl>
                                        <p:attrNameLst>
                                          <p:attrName>ppt_h</p:attrName>
                                        </p:attrNameLst>
                                      </p:cBhvr>
                                      <p:tavLst>
                                        <p:tav tm="0">
                                          <p:val>
                                            <p:strVal val="ppt_h"/>
                                          </p:val>
                                        </p:tav>
                                        <p:tav tm="100000">
                                          <p:val>
                                            <p:fltVal val="0"/>
                                          </p:val>
                                        </p:tav>
                                      </p:tavLst>
                                    </p:anim>
                                    <p:anim calcmode="lin" valueType="num">
                                      <p:cBhvr>
                                        <p:cTn id="8" dur="5000"/>
                                        <p:tgtEl>
                                          <p:spTgt spid="10"/>
                                        </p:tgtEl>
                                        <p:attrNameLst>
                                          <p:attrName>style.rotation</p:attrName>
                                        </p:attrNameLst>
                                      </p:cBhvr>
                                      <p:tavLst>
                                        <p:tav tm="0">
                                          <p:val>
                                            <p:fltVal val="0"/>
                                          </p:val>
                                        </p:tav>
                                        <p:tav tm="100000">
                                          <p:val>
                                            <p:fltVal val="90"/>
                                          </p:val>
                                        </p:tav>
                                      </p:tavLst>
                                    </p:anim>
                                    <p:animEffect transition="out" filter="fade">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31" presetClass="exit" presetSubtype="0" fill="hold" nodeType="withEffect">
                                  <p:stCondLst>
                                    <p:cond delay="0"/>
                                  </p:stCondLst>
                                  <p:iterate type="lt">
                                    <p:tmPct val="5000"/>
                                  </p:iterate>
                                  <p:childTnLst>
                                    <p:anim calcmode="lin" valueType="num">
                                      <p:cBhvr>
                                        <p:cTn id="12" dur="5000"/>
                                        <p:tgtEl>
                                          <p:spTgt spid="11"/>
                                        </p:tgtEl>
                                        <p:attrNameLst>
                                          <p:attrName>ppt_w</p:attrName>
                                        </p:attrNameLst>
                                      </p:cBhvr>
                                      <p:tavLst>
                                        <p:tav tm="0">
                                          <p:val>
                                            <p:strVal val="ppt_w"/>
                                          </p:val>
                                        </p:tav>
                                        <p:tav tm="100000">
                                          <p:val>
                                            <p:fltVal val="0"/>
                                          </p:val>
                                        </p:tav>
                                      </p:tavLst>
                                    </p:anim>
                                    <p:anim calcmode="lin" valueType="num">
                                      <p:cBhvr>
                                        <p:cTn id="13" dur="5000"/>
                                        <p:tgtEl>
                                          <p:spTgt spid="11"/>
                                        </p:tgtEl>
                                        <p:attrNameLst>
                                          <p:attrName>ppt_h</p:attrName>
                                        </p:attrNameLst>
                                      </p:cBhvr>
                                      <p:tavLst>
                                        <p:tav tm="0">
                                          <p:val>
                                            <p:strVal val="ppt_h"/>
                                          </p:val>
                                        </p:tav>
                                        <p:tav tm="100000">
                                          <p:val>
                                            <p:fltVal val="0"/>
                                          </p:val>
                                        </p:tav>
                                      </p:tavLst>
                                    </p:anim>
                                    <p:anim calcmode="lin" valueType="num">
                                      <p:cBhvr>
                                        <p:cTn id="14" dur="5000"/>
                                        <p:tgtEl>
                                          <p:spTgt spid="11"/>
                                        </p:tgtEl>
                                        <p:attrNameLst>
                                          <p:attrName>style.rotation</p:attrName>
                                        </p:attrNameLst>
                                      </p:cBhvr>
                                      <p:tavLst>
                                        <p:tav tm="0">
                                          <p:val>
                                            <p:fltVal val="0"/>
                                          </p:val>
                                        </p:tav>
                                        <p:tav tm="100000">
                                          <p:val>
                                            <p:fltVal val="90"/>
                                          </p:val>
                                        </p:tav>
                                      </p:tavLst>
                                    </p:anim>
                                    <p:animEffect transition="out" filter="fade">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31" presetClass="exit" presetSubtype="0" fill="hold" nodeType="withEffect">
                                  <p:stCondLst>
                                    <p:cond delay="0"/>
                                  </p:stCondLst>
                                  <p:iterate type="lt">
                                    <p:tmPct val="5000"/>
                                  </p:iterate>
                                  <p:childTnLst>
                                    <p:anim calcmode="lin" valueType="num">
                                      <p:cBhvr>
                                        <p:cTn id="18" dur="5000"/>
                                        <p:tgtEl>
                                          <p:spTgt spid="12"/>
                                        </p:tgtEl>
                                        <p:attrNameLst>
                                          <p:attrName>ppt_w</p:attrName>
                                        </p:attrNameLst>
                                      </p:cBhvr>
                                      <p:tavLst>
                                        <p:tav tm="0">
                                          <p:val>
                                            <p:strVal val="ppt_w"/>
                                          </p:val>
                                        </p:tav>
                                        <p:tav tm="100000">
                                          <p:val>
                                            <p:fltVal val="0"/>
                                          </p:val>
                                        </p:tav>
                                      </p:tavLst>
                                    </p:anim>
                                    <p:anim calcmode="lin" valueType="num">
                                      <p:cBhvr>
                                        <p:cTn id="19" dur="5000"/>
                                        <p:tgtEl>
                                          <p:spTgt spid="12"/>
                                        </p:tgtEl>
                                        <p:attrNameLst>
                                          <p:attrName>ppt_h</p:attrName>
                                        </p:attrNameLst>
                                      </p:cBhvr>
                                      <p:tavLst>
                                        <p:tav tm="0">
                                          <p:val>
                                            <p:strVal val="ppt_h"/>
                                          </p:val>
                                        </p:tav>
                                        <p:tav tm="100000">
                                          <p:val>
                                            <p:fltVal val="0"/>
                                          </p:val>
                                        </p:tav>
                                      </p:tavLst>
                                    </p:anim>
                                    <p:anim calcmode="lin" valueType="num">
                                      <p:cBhvr>
                                        <p:cTn id="20" dur="5000"/>
                                        <p:tgtEl>
                                          <p:spTgt spid="12"/>
                                        </p:tgtEl>
                                        <p:attrNameLst>
                                          <p:attrName>style.rotation</p:attrName>
                                        </p:attrNameLst>
                                      </p:cBhvr>
                                      <p:tavLst>
                                        <p:tav tm="0">
                                          <p:val>
                                            <p:fltVal val="0"/>
                                          </p:val>
                                        </p:tav>
                                        <p:tav tm="100000">
                                          <p:val>
                                            <p:fltVal val="90"/>
                                          </p:val>
                                        </p:tav>
                                      </p:tavLst>
                                    </p:anim>
                                    <p:animEffect transition="out" filter="fade">
                                      <p:cBhvr>
                                        <p:cTn id="21" dur="5000"/>
                                        <p:tgtEl>
                                          <p:spTgt spid="12"/>
                                        </p:tgtEl>
                                      </p:cBhvr>
                                    </p:animEffect>
                                    <p:set>
                                      <p:cBhvr>
                                        <p:cTn id="22" dur="1" fill="hold">
                                          <p:stCondLst>
                                            <p:cond delay="4999"/>
                                          </p:stCondLst>
                                        </p:cTn>
                                        <p:tgtEl>
                                          <p:spTgt spid="12"/>
                                        </p:tgtEl>
                                        <p:attrNameLst>
                                          <p:attrName>style.visibility</p:attrName>
                                        </p:attrNameLst>
                                      </p:cBhvr>
                                      <p:to>
                                        <p:strVal val="hidden"/>
                                      </p:to>
                                    </p:set>
                                  </p:childTnLst>
                                </p:cTn>
                              </p:par>
                              <p:par>
                                <p:cTn id="23" presetID="31" presetClass="exit" presetSubtype="0" fill="hold" nodeType="withEffect">
                                  <p:stCondLst>
                                    <p:cond delay="0"/>
                                  </p:stCondLst>
                                  <p:iterate type="lt">
                                    <p:tmPct val="5000"/>
                                  </p:iterate>
                                  <p:childTnLst>
                                    <p:anim calcmode="lin" valueType="num">
                                      <p:cBhvr>
                                        <p:cTn id="24" dur="5000"/>
                                        <p:tgtEl>
                                          <p:spTgt spid="13"/>
                                        </p:tgtEl>
                                        <p:attrNameLst>
                                          <p:attrName>ppt_w</p:attrName>
                                        </p:attrNameLst>
                                      </p:cBhvr>
                                      <p:tavLst>
                                        <p:tav tm="0">
                                          <p:val>
                                            <p:strVal val="ppt_w"/>
                                          </p:val>
                                        </p:tav>
                                        <p:tav tm="100000">
                                          <p:val>
                                            <p:fltVal val="0"/>
                                          </p:val>
                                        </p:tav>
                                      </p:tavLst>
                                    </p:anim>
                                    <p:anim calcmode="lin" valueType="num">
                                      <p:cBhvr>
                                        <p:cTn id="25" dur="5000"/>
                                        <p:tgtEl>
                                          <p:spTgt spid="13"/>
                                        </p:tgtEl>
                                        <p:attrNameLst>
                                          <p:attrName>ppt_h</p:attrName>
                                        </p:attrNameLst>
                                      </p:cBhvr>
                                      <p:tavLst>
                                        <p:tav tm="0">
                                          <p:val>
                                            <p:strVal val="ppt_h"/>
                                          </p:val>
                                        </p:tav>
                                        <p:tav tm="100000">
                                          <p:val>
                                            <p:fltVal val="0"/>
                                          </p:val>
                                        </p:tav>
                                      </p:tavLst>
                                    </p:anim>
                                    <p:anim calcmode="lin" valueType="num">
                                      <p:cBhvr>
                                        <p:cTn id="26" dur="5000"/>
                                        <p:tgtEl>
                                          <p:spTgt spid="13"/>
                                        </p:tgtEl>
                                        <p:attrNameLst>
                                          <p:attrName>style.rotation</p:attrName>
                                        </p:attrNameLst>
                                      </p:cBhvr>
                                      <p:tavLst>
                                        <p:tav tm="0">
                                          <p:val>
                                            <p:fltVal val="0"/>
                                          </p:val>
                                        </p:tav>
                                        <p:tav tm="100000">
                                          <p:val>
                                            <p:fltVal val="90"/>
                                          </p:val>
                                        </p:tav>
                                      </p:tavLst>
                                    </p:anim>
                                    <p:animEffect transition="out" filter="fade">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31" presetClass="exit" presetSubtype="0" fill="hold" nodeType="withEffect">
                                  <p:stCondLst>
                                    <p:cond delay="0"/>
                                  </p:stCondLst>
                                  <p:iterate type="lt">
                                    <p:tmPct val="5000"/>
                                  </p:iterate>
                                  <p:childTnLst>
                                    <p:anim calcmode="lin" valueType="num">
                                      <p:cBhvr>
                                        <p:cTn id="30" dur="5000"/>
                                        <p:tgtEl>
                                          <p:spTgt spid="14"/>
                                        </p:tgtEl>
                                        <p:attrNameLst>
                                          <p:attrName>ppt_w</p:attrName>
                                        </p:attrNameLst>
                                      </p:cBhvr>
                                      <p:tavLst>
                                        <p:tav tm="0">
                                          <p:val>
                                            <p:strVal val="ppt_w"/>
                                          </p:val>
                                        </p:tav>
                                        <p:tav tm="100000">
                                          <p:val>
                                            <p:fltVal val="0"/>
                                          </p:val>
                                        </p:tav>
                                      </p:tavLst>
                                    </p:anim>
                                    <p:anim calcmode="lin" valueType="num">
                                      <p:cBhvr>
                                        <p:cTn id="31" dur="5000"/>
                                        <p:tgtEl>
                                          <p:spTgt spid="14"/>
                                        </p:tgtEl>
                                        <p:attrNameLst>
                                          <p:attrName>ppt_h</p:attrName>
                                        </p:attrNameLst>
                                      </p:cBhvr>
                                      <p:tavLst>
                                        <p:tav tm="0">
                                          <p:val>
                                            <p:strVal val="ppt_h"/>
                                          </p:val>
                                        </p:tav>
                                        <p:tav tm="100000">
                                          <p:val>
                                            <p:fltVal val="0"/>
                                          </p:val>
                                        </p:tav>
                                      </p:tavLst>
                                    </p:anim>
                                    <p:anim calcmode="lin" valueType="num">
                                      <p:cBhvr>
                                        <p:cTn id="32" dur="5000"/>
                                        <p:tgtEl>
                                          <p:spTgt spid="14"/>
                                        </p:tgtEl>
                                        <p:attrNameLst>
                                          <p:attrName>style.rotation</p:attrName>
                                        </p:attrNameLst>
                                      </p:cBhvr>
                                      <p:tavLst>
                                        <p:tav tm="0">
                                          <p:val>
                                            <p:fltVal val="0"/>
                                          </p:val>
                                        </p:tav>
                                        <p:tav tm="100000">
                                          <p:val>
                                            <p:fltVal val="90"/>
                                          </p:val>
                                        </p:tav>
                                      </p:tavLst>
                                    </p:anim>
                                    <p:animEffect transition="out" filter="fade">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1" presetClass="exit" presetSubtype="0" fill="hold" nodeType="withEffect">
                                  <p:stCondLst>
                                    <p:cond delay="0"/>
                                  </p:stCondLst>
                                  <p:iterate type="lt">
                                    <p:tmPct val="5000"/>
                                  </p:iterate>
                                  <p:childTnLst>
                                    <p:anim calcmode="lin" valueType="num">
                                      <p:cBhvr>
                                        <p:cTn id="36" dur="5000"/>
                                        <p:tgtEl>
                                          <p:spTgt spid="29"/>
                                        </p:tgtEl>
                                        <p:attrNameLst>
                                          <p:attrName>ppt_w</p:attrName>
                                        </p:attrNameLst>
                                      </p:cBhvr>
                                      <p:tavLst>
                                        <p:tav tm="0">
                                          <p:val>
                                            <p:strVal val="ppt_w"/>
                                          </p:val>
                                        </p:tav>
                                        <p:tav tm="100000">
                                          <p:val>
                                            <p:fltVal val="0"/>
                                          </p:val>
                                        </p:tav>
                                      </p:tavLst>
                                    </p:anim>
                                    <p:anim calcmode="lin" valueType="num">
                                      <p:cBhvr>
                                        <p:cTn id="37" dur="5000"/>
                                        <p:tgtEl>
                                          <p:spTgt spid="29"/>
                                        </p:tgtEl>
                                        <p:attrNameLst>
                                          <p:attrName>ppt_h</p:attrName>
                                        </p:attrNameLst>
                                      </p:cBhvr>
                                      <p:tavLst>
                                        <p:tav tm="0">
                                          <p:val>
                                            <p:strVal val="ppt_h"/>
                                          </p:val>
                                        </p:tav>
                                        <p:tav tm="100000">
                                          <p:val>
                                            <p:fltVal val="0"/>
                                          </p:val>
                                        </p:tav>
                                      </p:tavLst>
                                    </p:anim>
                                    <p:anim calcmode="lin" valueType="num">
                                      <p:cBhvr>
                                        <p:cTn id="38" dur="5000"/>
                                        <p:tgtEl>
                                          <p:spTgt spid="29"/>
                                        </p:tgtEl>
                                        <p:attrNameLst>
                                          <p:attrName>style.rotation</p:attrName>
                                        </p:attrNameLst>
                                      </p:cBhvr>
                                      <p:tavLst>
                                        <p:tav tm="0">
                                          <p:val>
                                            <p:fltVal val="0"/>
                                          </p:val>
                                        </p:tav>
                                        <p:tav tm="100000">
                                          <p:val>
                                            <p:fltVal val="90"/>
                                          </p:val>
                                        </p:tav>
                                      </p:tavLst>
                                    </p:anim>
                                    <p:animEffect transition="out" filter="fade">
                                      <p:cBhvr>
                                        <p:cTn id="39" dur="5000"/>
                                        <p:tgtEl>
                                          <p:spTgt spid="29"/>
                                        </p:tgtEl>
                                      </p:cBhvr>
                                    </p:animEffect>
                                    <p:set>
                                      <p:cBhvr>
                                        <p:cTn id="40" dur="1" fill="hold">
                                          <p:stCondLst>
                                            <p:cond delay="4999"/>
                                          </p:stCondLst>
                                        </p:cTn>
                                        <p:tgtEl>
                                          <p:spTgt spid="29"/>
                                        </p:tgtEl>
                                        <p:attrNameLst>
                                          <p:attrName>style.visibility</p:attrName>
                                        </p:attrNameLst>
                                      </p:cBhvr>
                                      <p:to>
                                        <p:strVal val="hidden"/>
                                      </p:to>
                                    </p:set>
                                  </p:childTnLst>
                                </p:cTn>
                              </p:par>
                              <p:par>
                                <p:cTn id="41" presetID="31" presetClass="exit" presetSubtype="0" fill="hold" nodeType="withEffect">
                                  <p:stCondLst>
                                    <p:cond delay="0"/>
                                  </p:stCondLst>
                                  <p:iterate type="lt">
                                    <p:tmPct val="5000"/>
                                  </p:iterate>
                                  <p:childTnLst>
                                    <p:anim calcmode="lin" valueType="num">
                                      <p:cBhvr>
                                        <p:cTn id="42" dur="5000"/>
                                        <p:tgtEl>
                                          <p:spTgt spid="28"/>
                                        </p:tgtEl>
                                        <p:attrNameLst>
                                          <p:attrName>ppt_w</p:attrName>
                                        </p:attrNameLst>
                                      </p:cBhvr>
                                      <p:tavLst>
                                        <p:tav tm="0">
                                          <p:val>
                                            <p:strVal val="ppt_w"/>
                                          </p:val>
                                        </p:tav>
                                        <p:tav tm="100000">
                                          <p:val>
                                            <p:fltVal val="0"/>
                                          </p:val>
                                        </p:tav>
                                      </p:tavLst>
                                    </p:anim>
                                    <p:anim calcmode="lin" valueType="num">
                                      <p:cBhvr>
                                        <p:cTn id="43" dur="5000"/>
                                        <p:tgtEl>
                                          <p:spTgt spid="28"/>
                                        </p:tgtEl>
                                        <p:attrNameLst>
                                          <p:attrName>ppt_h</p:attrName>
                                        </p:attrNameLst>
                                      </p:cBhvr>
                                      <p:tavLst>
                                        <p:tav tm="0">
                                          <p:val>
                                            <p:strVal val="ppt_h"/>
                                          </p:val>
                                        </p:tav>
                                        <p:tav tm="100000">
                                          <p:val>
                                            <p:fltVal val="0"/>
                                          </p:val>
                                        </p:tav>
                                      </p:tavLst>
                                    </p:anim>
                                    <p:anim calcmode="lin" valueType="num">
                                      <p:cBhvr>
                                        <p:cTn id="44" dur="5000"/>
                                        <p:tgtEl>
                                          <p:spTgt spid="28"/>
                                        </p:tgtEl>
                                        <p:attrNameLst>
                                          <p:attrName>style.rotation</p:attrName>
                                        </p:attrNameLst>
                                      </p:cBhvr>
                                      <p:tavLst>
                                        <p:tav tm="0">
                                          <p:val>
                                            <p:fltVal val="0"/>
                                          </p:val>
                                        </p:tav>
                                        <p:tav tm="100000">
                                          <p:val>
                                            <p:fltVal val="90"/>
                                          </p:val>
                                        </p:tav>
                                      </p:tavLst>
                                    </p:anim>
                                    <p:animEffect transition="out" filter="fade">
                                      <p:cBhvr>
                                        <p:cTn id="45" dur="5000"/>
                                        <p:tgtEl>
                                          <p:spTgt spid="28"/>
                                        </p:tgtEl>
                                      </p:cBhvr>
                                    </p:animEffect>
                                    <p:set>
                                      <p:cBhvr>
                                        <p:cTn id="46" dur="1" fill="hold">
                                          <p:stCondLst>
                                            <p:cond delay="4999"/>
                                          </p:stCondLst>
                                        </p:cTn>
                                        <p:tgtEl>
                                          <p:spTgt spid="28"/>
                                        </p:tgtEl>
                                        <p:attrNameLst>
                                          <p:attrName>style.visibility</p:attrName>
                                        </p:attrNameLst>
                                      </p:cBhvr>
                                      <p:to>
                                        <p:strVal val="hidden"/>
                                      </p:to>
                                    </p:set>
                                  </p:childTnLst>
                                </p:cTn>
                              </p:par>
                              <p:par>
                                <p:cTn id="47" presetID="31" presetClass="exit" presetSubtype="0" fill="hold" nodeType="withEffect">
                                  <p:stCondLst>
                                    <p:cond delay="0"/>
                                  </p:stCondLst>
                                  <p:iterate type="lt">
                                    <p:tmPct val="5000"/>
                                  </p:iterate>
                                  <p:childTnLst>
                                    <p:anim calcmode="lin" valueType="num">
                                      <p:cBhvr>
                                        <p:cTn id="48" dur="5000"/>
                                        <p:tgtEl>
                                          <p:spTgt spid="27"/>
                                        </p:tgtEl>
                                        <p:attrNameLst>
                                          <p:attrName>ppt_w</p:attrName>
                                        </p:attrNameLst>
                                      </p:cBhvr>
                                      <p:tavLst>
                                        <p:tav tm="0">
                                          <p:val>
                                            <p:strVal val="ppt_w"/>
                                          </p:val>
                                        </p:tav>
                                        <p:tav tm="100000">
                                          <p:val>
                                            <p:fltVal val="0"/>
                                          </p:val>
                                        </p:tav>
                                      </p:tavLst>
                                    </p:anim>
                                    <p:anim calcmode="lin" valueType="num">
                                      <p:cBhvr>
                                        <p:cTn id="49" dur="5000"/>
                                        <p:tgtEl>
                                          <p:spTgt spid="27"/>
                                        </p:tgtEl>
                                        <p:attrNameLst>
                                          <p:attrName>ppt_h</p:attrName>
                                        </p:attrNameLst>
                                      </p:cBhvr>
                                      <p:tavLst>
                                        <p:tav tm="0">
                                          <p:val>
                                            <p:strVal val="ppt_h"/>
                                          </p:val>
                                        </p:tav>
                                        <p:tav tm="100000">
                                          <p:val>
                                            <p:fltVal val="0"/>
                                          </p:val>
                                        </p:tav>
                                      </p:tavLst>
                                    </p:anim>
                                    <p:anim calcmode="lin" valueType="num">
                                      <p:cBhvr>
                                        <p:cTn id="50" dur="5000"/>
                                        <p:tgtEl>
                                          <p:spTgt spid="27"/>
                                        </p:tgtEl>
                                        <p:attrNameLst>
                                          <p:attrName>style.rotation</p:attrName>
                                        </p:attrNameLst>
                                      </p:cBhvr>
                                      <p:tavLst>
                                        <p:tav tm="0">
                                          <p:val>
                                            <p:fltVal val="0"/>
                                          </p:val>
                                        </p:tav>
                                        <p:tav tm="100000">
                                          <p:val>
                                            <p:fltVal val="90"/>
                                          </p:val>
                                        </p:tav>
                                      </p:tavLst>
                                    </p:anim>
                                    <p:animEffect transition="out" filter="fade">
                                      <p:cBhvr>
                                        <p:cTn id="51" dur="5000"/>
                                        <p:tgtEl>
                                          <p:spTgt spid="27"/>
                                        </p:tgtEl>
                                      </p:cBhvr>
                                    </p:animEffect>
                                    <p:set>
                                      <p:cBhvr>
                                        <p:cTn id="52" dur="1" fill="hold">
                                          <p:stCondLst>
                                            <p:cond delay="4999"/>
                                          </p:stCondLst>
                                        </p:cTn>
                                        <p:tgtEl>
                                          <p:spTgt spid="27"/>
                                        </p:tgtEl>
                                        <p:attrNameLst>
                                          <p:attrName>style.visibility</p:attrName>
                                        </p:attrNameLst>
                                      </p:cBhvr>
                                      <p:to>
                                        <p:strVal val="hidden"/>
                                      </p:to>
                                    </p:set>
                                  </p:childTnLst>
                                </p:cTn>
                              </p:par>
                              <p:par>
                                <p:cTn id="53" presetID="31" presetClass="exit" presetSubtype="0" fill="hold" nodeType="withEffect">
                                  <p:stCondLst>
                                    <p:cond delay="0"/>
                                  </p:stCondLst>
                                  <p:iterate type="lt">
                                    <p:tmPct val="5000"/>
                                  </p:iterate>
                                  <p:childTnLst>
                                    <p:anim calcmode="lin" valueType="num">
                                      <p:cBhvr>
                                        <p:cTn id="54" dur="5000"/>
                                        <p:tgtEl>
                                          <p:spTgt spid="26"/>
                                        </p:tgtEl>
                                        <p:attrNameLst>
                                          <p:attrName>ppt_w</p:attrName>
                                        </p:attrNameLst>
                                      </p:cBhvr>
                                      <p:tavLst>
                                        <p:tav tm="0">
                                          <p:val>
                                            <p:strVal val="ppt_w"/>
                                          </p:val>
                                        </p:tav>
                                        <p:tav tm="100000">
                                          <p:val>
                                            <p:fltVal val="0"/>
                                          </p:val>
                                        </p:tav>
                                      </p:tavLst>
                                    </p:anim>
                                    <p:anim calcmode="lin" valueType="num">
                                      <p:cBhvr>
                                        <p:cTn id="55" dur="5000"/>
                                        <p:tgtEl>
                                          <p:spTgt spid="26"/>
                                        </p:tgtEl>
                                        <p:attrNameLst>
                                          <p:attrName>ppt_h</p:attrName>
                                        </p:attrNameLst>
                                      </p:cBhvr>
                                      <p:tavLst>
                                        <p:tav tm="0">
                                          <p:val>
                                            <p:strVal val="ppt_h"/>
                                          </p:val>
                                        </p:tav>
                                        <p:tav tm="100000">
                                          <p:val>
                                            <p:fltVal val="0"/>
                                          </p:val>
                                        </p:tav>
                                      </p:tavLst>
                                    </p:anim>
                                    <p:anim calcmode="lin" valueType="num">
                                      <p:cBhvr>
                                        <p:cTn id="56" dur="5000"/>
                                        <p:tgtEl>
                                          <p:spTgt spid="26"/>
                                        </p:tgtEl>
                                        <p:attrNameLst>
                                          <p:attrName>style.rotation</p:attrName>
                                        </p:attrNameLst>
                                      </p:cBhvr>
                                      <p:tavLst>
                                        <p:tav tm="0">
                                          <p:val>
                                            <p:fltVal val="0"/>
                                          </p:val>
                                        </p:tav>
                                        <p:tav tm="100000">
                                          <p:val>
                                            <p:fltVal val="90"/>
                                          </p:val>
                                        </p:tav>
                                      </p:tavLst>
                                    </p:anim>
                                    <p:animEffect transition="out" filter="fade">
                                      <p:cBhvr>
                                        <p:cTn id="57" dur="5000"/>
                                        <p:tgtEl>
                                          <p:spTgt spid="26"/>
                                        </p:tgtEl>
                                      </p:cBhvr>
                                    </p:animEffect>
                                    <p:set>
                                      <p:cBhvr>
                                        <p:cTn id="58" dur="1" fill="hold">
                                          <p:stCondLst>
                                            <p:cond delay="4999"/>
                                          </p:stCondLst>
                                        </p:cTn>
                                        <p:tgtEl>
                                          <p:spTgt spid="26"/>
                                        </p:tgtEl>
                                        <p:attrNameLst>
                                          <p:attrName>style.visibility</p:attrName>
                                        </p:attrNameLst>
                                      </p:cBhvr>
                                      <p:to>
                                        <p:strVal val="hidden"/>
                                      </p:to>
                                    </p:set>
                                  </p:childTnLst>
                                </p:cTn>
                              </p:par>
                              <p:par>
                                <p:cTn id="59" presetID="31" presetClass="exit" presetSubtype="0" fill="hold" nodeType="withEffect">
                                  <p:stCondLst>
                                    <p:cond delay="0"/>
                                  </p:stCondLst>
                                  <p:iterate type="lt">
                                    <p:tmPct val="5000"/>
                                  </p:iterate>
                                  <p:childTnLst>
                                    <p:anim calcmode="lin" valueType="num">
                                      <p:cBhvr>
                                        <p:cTn id="60" dur="5000"/>
                                        <p:tgtEl>
                                          <p:spTgt spid="25"/>
                                        </p:tgtEl>
                                        <p:attrNameLst>
                                          <p:attrName>ppt_w</p:attrName>
                                        </p:attrNameLst>
                                      </p:cBhvr>
                                      <p:tavLst>
                                        <p:tav tm="0">
                                          <p:val>
                                            <p:strVal val="ppt_w"/>
                                          </p:val>
                                        </p:tav>
                                        <p:tav tm="100000">
                                          <p:val>
                                            <p:fltVal val="0"/>
                                          </p:val>
                                        </p:tav>
                                      </p:tavLst>
                                    </p:anim>
                                    <p:anim calcmode="lin" valueType="num">
                                      <p:cBhvr>
                                        <p:cTn id="61" dur="5000"/>
                                        <p:tgtEl>
                                          <p:spTgt spid="25"/>
                                        </p:tgtEl>
                                        <p:attrNameLst>
                                          <p:attrName>ppt_h</p:attrName>
                                        </p:attrNameLst>
                                      </p:cBhvr>
                                      <p:tavLst>
                                        <p:tav tm="0">
                                          <p:val>
                                            <p:strVal val="ppt_h"/>
                                          </p:val>
                                        </p:tav>
                                        <p:tav tm="100000">
                                          <p:val>
                                            <p:fltVal val="0"/>
                                          </p:val>
                                        </p:tav>
                                      </p:tavLst>
                                    </p:anim>
                                    <p:anim calcmode="lin" valueType="num">
                                      <p:cBhvr>
                                        <p:cTn id="62" dur="5000"/>
                                        <p:tgtEl>
                                          <p:spTgt spid="25"/>
                                        </p:tgtEl>
                                        <p:attrNameLst>
                                          <p:attrName>style.rotation</p:attrName>
                                        </p:attrNameLst>
                                      </p:cBhvr>
                                      <p:tavLst>
                                        <p:tav tm="0">
                                          <p:val>
                                            <p:fltVal val="0"/>
                                          </p:val>
                                        </p:tav>
                                        <p:tav tm="100000">
                                          <p:val>
                                            <p:fltVal val="90"/>
                                          </p:val>
                                        </p:tav>
                                      </p:tavLst>
                                    </p:anim>
                                    <p:animEffect transition="out" filter="fade">
                                      <p:cBhvr>
                                        <p:cTn id="63" dur="5000"/>
                                        <p:tgtEl>
                                          <p:spTgt spid="25"/>
                                        </p:tgtEl>
                                      </p:cBhvr>
                                    </p:animEffect>
                                    <p:set>
                                      <p:cBhvr>
                                        <p:cTn id="64" dur="1" fill="hold">
                                          <p:stCondLst>
                                            <p:cond delay="4999"/>
                                          </p:stCondLst>
                                        </p:cTn>
                                        <p:tgtEl>
                                          <p:spTgt spid="25"/>
                                        </p:tgtEl>
                                        <p:attrNameLst>
                                          <p:attrName>style.visibility</p:attrName>
                                        </p:attrNameLst>
                                      </p:cBhvr>
                                      <p:to>
                                        <p:strVal val="hidden"/>
                                      </p:to>
                                    </p:set>
                                  </p:childTnLst>
                                </p:cTn>
                              </p:par>
                              <p:par>
                                <p:cTn id="65" presetID="31" presetClass="exit" presetSubtype="0" fill="hold" nodeType="withEffect">
                                  <p:stCondLst>
                                    <p:cond delay="0"/>
                                  </p:stCondLst>
                                  <p:iterate type="lt">
                                    <p:tmPct val="5000"/>
                                  </p:iterate>
                                  <p:childTnLst>
                                    <p:anim calcmode="lin" valueType="num">
                                      <p:cBhvr>
                                        <p:cTn id="66" dur="5000"/>
                                        <p:tgtEl>
                                          <p:spTgt spid="20"/>
                                        </p:tgtEl>
                                        <p:attrNameLst>
                                          <p:attrName>ppt_w</p:attrName>
                                        </p:attrNameLst>
                                      </p:cBhvr>
                                      <p:tavLst>
                                        <p:tav tm="0">
                                          <p:val>
                                            <p:strVal val="ppt_w"/>
                                          </p:val>
                                        </p:tav>
                                        <p:tav tm="100000">
                                          <p:val>
                                            <p:fltVal val="0"/>
                                          </p:val>
                                        </p:tav>
                                      </p:tavLst>
                                    </p:anim>
                                    <p:anim calcmode="lin" valueType="num">
                                      <p:cBhvr>
                                        <p:cTn id="67" dur="5000"/>
                                        <p:tgtEl>
                                          <p:spTgt spid="20"/>
                                        </p:tgtEl>
                                        <p:attrNameLst>
                                          <p:attrName>ppt_h</p:attrName>
                                        </p:attrNameLst>
                                      </p:cBhvr>
                                      <p:tavLst>
                                        <p:tav tm="0">
                                          <p:val>
                                            <p:strVal val="ppt_h"/>
                                          </p:val>
                                        </p:tav>
                                        <p:tav tm="100000">
                                          <p:val>
                                            <p:fltVal val="0"/>
                                          </p:val>
                                        </p:tav>
                                      </p:tavLst>
                                    </p:anim>
                                    <p:anim calcmode="lin" valueType="num">
                                      <p:cBhvr>
                                        <p:cTn id="68" dur="5000"/>
                                        <p:tgtEl>
                                          <p:spTgt spid="20"/>
                                        </p:tgtEl>
                                        <p:attrNameLst>
                                          <p:attrName>style.rotation</p:attrName>
                                        </p:attrNameLst>
                                      </p:cBhvr>
                                      <p:tavLst>
                                        <p:tav tm="0">
                                          <p:val>
                                            <p:fltVal val="0"/>
                                          </p:val>
                                        </p:tav>
                                        <p:tav tm="100000">
                                          <p:val>
                                            <p:fltVal val="90"/>
                                          </p:val>
                                        </p:tav>
                                      </p:tavLst>
                                    </p:anim>
                                    <p:animEffect transition="out" filter="fade">
                                      <p:cBhvr>
                                        <p:cTn id="69" dur="5000"/>
                                        <p:tgtEl>
                                          <p:spTgt spid="20"/>
                                        </p:tgtEl>
                                      </p:cBhvr>
                                    </p:animEffect>
                                    <p:set>
                                      <p:cBhvr>
                                        <p:cTn id="70" dur="1" fill="hold">
                                          <p:stCondLst>
                                            <p:cond delay="4999"/>
                                          </p:stCondLst>
                                        </p:cTn>
                                        <p:tgtEl>
                                          <p:spTgt spid="20"/>
                                        </p:tgtEl>
                                        <p:attrNameLst>
                                          <p:attrName>style.visibility</p:attrName>
                                        </p:attrNameLst>
                                      </p:cBhvr>
                                      <p:to>
                                        <p:strVal val="hidden"/>
                                      </p:to>
                                    </p:set>
                                  </p:childTnLst>
                                </p:cTn>
                              </p:par>
                              <p:par>
                                <p:cTn id="71" presetID="31" presetClass="exit" presetSubtype="0" fill="hold" nodeType="withEffect">
                                  <p:stCondLst>
                                    <p:cond delay="0"/>
                                  </p:stCondLst>
                                  <p:iterate type="lt">
                                    <p:tmPct val="5000"/>
                                  </p:iterate>
                                  <p:childTnLst>
                                    <p:anim calcmode="lin" valueType="num">
                                      <p:cBhvr>
                                        <p:cTn id="72" dur="5000"/>
                                        <p:tgtEl>
                                          <p:spTgt spid="21"/>
                                        </p:tgtEl>
                                        <p:attrNameLst>
                                          <p:attrName>ppt_w</p:attrName>
                                        </p:attrNameLst>
                                      </p:cBhvr>
                                      <p:tavLst>
                                        <p:tav tm="0">
                                          <p:val>
                                            <p:strVal val="ppt_w"/>
                                          </p:val>
                                        </p:tav>
                                        <p:tav tm="100000">
                                          <p:val>
                                            <p:fltVal val="0"/>
                                          </p:val>
                                        </p:tav>
                                      </p:tavLst>
                                    </p:anim>
                                    <p:anim calcmode="lin" valueType="num">
                                      <p:cBhvr>
                                        <p:cTn id="73" dur="5000"/>
                                        <p:tgtEl>
                                          <p:spTgt spid="21"/>
                                        </p:tgtEl>
                                        <p:attrNameLst>
                                          <p:attrName>ppt_h</p:attrName>
                                        </p:attrNameLst>
                                      </p:cBhvr>
                                      <p:tavLst>
                                        <p:tav tm="0">
                                          <p:val>
                                            <p:strVal val="ppt_h"/>
                                          </p:val>
                                        </p:tav>
                                        <p:tav tm="100000">
                                          <p:val>
                                            <p:fltVal val="0"/>
                                          </p:val>
                                        </p:tav>
                                      </p:tavLst>
                                    </p:anim>
                                    <p:anim calcmode="lin" valueType="num">
                                      <p:cBhvr>
                                        <p:cTn id="74" dur="5000"/>
                                        <p:tgtEl>
                                          <p:spTgt spid="21"/>
                                        </p:tgtEl>
                                        <p:attrNameLst>
                                          <p:attrName>style.rotation</p:attrName>
                                        </p:attrNameLst>
                                      </p:cBhvr>
                                      <p:tavLst>
                                        <p:tav tm="0">
                                          <p:val>
                                            <p:fltVal val="0"/>
                                          </p:val>
                                        </p:tav>
                                        <p:tav tm="100000">
                                          <p:val>
                                            <p:fltVal val="90"/>
                                          </p:val>
                                        </p:tav>
                                      </p:tavLst>
                                    </p:anim>
                                    <p:animEffect transition="out" filter="fade">
                                      <p:cBhvr>
                                        <p:cTn id="75" dur="5000"/>
                                        <p:tgtEl>
                                          <p:spTgt spid="21"/>
                                        </p:tgtEl>
                                      </p:cBhvr>
                                    </p:animEffect>
                                    <p:set>
                                      <p:cBhvr>
                                        <p:cTn id="76" dur="1" fill="hold">
                                          <p:stCondLst>
                                            <p:cond delay="4999"/>
                                          </p:stCondLst>
                                        </p:cTn>
                                        <p:tgtEl>
                                          <p:spTgt spid="21"/>
                                        </p:tgtEl>
                                        <p:attrNameLst>
                                          <p:attrName>style.visibility</p:attrName>
                                        </p:attrNameLst>
                                      </p:cBhvr>
                                      <p:to>
                                        <p:strVal val="hidden"/>
                                      </p:to>
                                    </p:set>
                                  </p:childTnLst>
                                </p:cTn>
                              </p:par>
                              <p:par>
                                <p:cTn id="77" presetID="31" presetClass="exit" presetSubtype="0" fill="hold" nodeType="withEffect">
                                  <p:stCondLst>
                                    <p:cond delay="0"/>
                                  </p:stCondLst>
                                  <p:iterate type="lt">
                                    <p:tmPct val="5000"/>
                                  </p:iterate>
                                  <p:childTnLst>
                                    <p:anim calcmode="lin" valueType="num">
                                      <p:cBhvr>
                                        <p:cTn id="78" dur="5000"/>
                                        <p:tgtEl>
                                          <p:spTgt spid="22"/>
                                        </p:tgtEl>
                                        <p:attrNameLst>
                                          <p:attrName>ppt_w</p:attrName>
                                        </p:attrNameLst>
                                      </p:cBhvr>
                                      <p:tavLst>
                                        <p:tav tm="0">
                                          <p:val>
                                            <p:strVal val="ppt_w"/>
                                          </p:val>
                                        </p:tav>
                                        <p:tav tm="100000">
                                          <p:val>
                                            <p:fltVal val="0"/>
                                          </p:val>
                                        </p:tav>
                                      </p:tavLst>
                                    </p:anim>
                                    <p:anim calcmode="lin" valueType="num">
                                      <p:cBhvr>
                                        <p:cTn id="79" dur="5000"/>
                                        <p:tgtEl>
                                          <p:spTgt spid="22"/>
                                        </p:tgtEl>
                                        <p:attrNameLst>
                                          <p:attrName>ppt_h</p:attrName>
                                        </p:attrNameLst>
                                      </p:cBhvr>
                                      <p:tavLst>
                                        <p:tav tm="0">
                                          <p:val>
                                            <p:strVal val="ppt_h"/>
                                          </p:val>
                                        </p:tav>
                                        <p:tav tm="100000">
                                          <p:val>
                                            <p:fltVal val="0"/>
                                          </p:val>
                                        </p:tav>
                                      </p:tavLst>
                                    </p:anim>
                                    <p:anim calcmode="lin" valueType="num">
                                      <p:cBhvr>
                                        <p:cTn id="80" dur="5000"/>
                                        <p:tgtEl>
                                          <p:spTgt spid="22"/>
                                        </p:tgtEl>
                                        <p:attrNameLst>
                                          <p:attrName>style.rotation</p:attrName>
                                        </p:attrNameLst>
                                      </p:cBhvr>
                                      <p:tavLst>
                                        <p:tav tm="0">
                                          <p:val>
                                            <p:fltVal val="0"/>
                                          </p:val>
                                        </p:tav>
                                        <p:tav tm="100000">
                                          <p:val>
                                            <p:fltVal val="90"/>
                                          </p:val>
                                        </p:tav>
                                      </p:tavLst>
                                    </p:anim>
                                    <p:animEffect transition="out" filter="fade">
                                      <p:cBhvr>
                                        <p:cTn id="81" dur="5000"/>
                                        <p:tgtEl>
                                          <p:spTgt spid="22"/>
                                        </p:tgtEl>
                                      </p:cBhvr>
                                    </p:animEffect>
                                    <p:set>
                                      <p:cBhvr>
                                        <p:cTn id="82" dur="1" fill="hold">
                                          <p:stCondLst>
                                            <p:cond delay="4999"/>
                                          </p:stCondLst>
                                        </p:cTn>
                                        <p:tgtEl>
                                          <p:spTgt spid="22"/>
                                        </p:tgtEl>
                                        <p:attrNameLst>
                                          <p:attrName>style.visibility</p:attrName>
                                        </p:attrNameLst>
                                      </p:cBhvr>
                                      <p:to>
                                        <p:strVal val="hidden"/>
                                      </p:to>
                                    </p:set>
                                  </p:childTnLst>
                                </p:cTn>
                              </p:par>
                              <p:par>
                                <p:cTn id="83" presetID="31" presetClass="exit" presetSubtype="0" fill="hold" nodeType="withEffect">
                                  <p:stCondLst>
                                    <p:cond delay="0"/>
                                  </p:stCondLst>
                                  <p:iterate type="lt">
                                    <p:tmPct val="5000"/>
                                  </p:iterate>
                                  <p:childTnLst>
                                    <p:anim calcmode="lin" valueType="num">
                                      <p:cBhvr>
                                        <p:cTn id="84" dur="5000"/>
                                        <p:tgtEl>
                                          <p:spTgt spid="23"/>
                                        </p:tgtEl>
                                        <p:attrNameLst>
                                          <p:attrName>ppt_w</p:attrName>
                                        </p:attrNameLst>
                                      </p:cBhvr>
                                      <p:tavLst>
                                        <p:tav tm="0">
                                          <p:val>
                                            <p:strVal val="ppt_w"/>
                                          </p:val>
                                        </p:tav>
                                        <p:tav tm="100000">
                                          <p:val>
                                            <p:fltVal val="0"/>
                                          </p:val>
                                        </p:tav>
                                      </p:tavLst>
                                    </p:anim>
                                    <p:anim calcmode="lin" valueType="num">
                                      <p:cBhvr>
                                        <p:cTn id="85" dur="5000"/>
                                        <p:tgtEl>
                                          <p:spTgt spid="23"/>
                                        </p:tgtEl>
                                        <p:attrNameLst>
                                          <p:attrName>ppt_h</p:attrName>
                                        </p:attrNameLst>
                                      </p:cBhvr>
                                      <p:tavLst>
                                        <p:tav tm="0">
                                          <p:val>
                                            <p:strVal val="ppt_h"/>
                                          </p:val>
                                        </p:tav>
                                        <p:tav tm="100000">
                                          <p:val>
                                            <p:fltVal val="0"/>
                                          </p:val>
                                        </p:tav>
                                      </p:tavLst>
                                    </p:anim>
                                    <p:anim calcmode="lin" valueType="num">
                                      <p:cBhvr>
                                        <p:cTn id="86" dur="5000"/>
                                        <p:tgtEl>
                                          <p:spTgt spid="23"/>
                                        </p:tgtEl>
                                        <p:attrNameLst>
                                          <p:attrName>style.rotation</p:attrName>
                                        </p:attrNameLst>
                                      </p:cBhvr>
                                      <p:tavLst>
                                        <p:tav tm="0">
                                          <p:val>
                                            <p:fltVal val="0"/>
                                          </p:val>
                                        </p:tav>
                                        <p:tav tm="100000">
                                          <p:val>
                                            <p:fltVal val="90"/>
                                          </p:val>
                                        </p:tav>
                                      </p:tavLst>
                                    </p:anim>
                                    <p:animEffect transition="out" filter="fade">
                                      <p:cBhvr>
                                        <p:cTn id="87" dur="5000"/>
                                        <p:tgtEl>
                                          <p:spTgt spid="23"/>
                                        </p:tgtEl>
                                      </p:cBhvr>
                                    </p:animEffect>
                                    <p:set>
                                      <p:cBhvr>
                                        <p:cTn id="88" dur="1" fill="hold">
                                          <p:stCondLst>
                                            <p:cond delay="4999"/>
                                          </p:stCondLst>
                                        </p:cTn>
                                        <p:tgtEl>
                                          <p:spTgt spid="23"/>
                                        </p:tgtEl>
                                        <p:attrNameLst>
                                          <p:attrName>style.visibility</p:attrName>
                                        </p:attrNameLst>
                                      </p:cBhvr>
                                      <p:to>
                                        <p:strVal val="hidden"/>
                                      </p:to>
                                    </p:set>
                                  </p:childTnLst>
                                </p:cTn>
                              </p:par>
                              <p:par>
                                <p:cTn id="89" presetID="31" presetClass="exit" presetSubtype="0" fill="hold" nodeType="withEffect">
                                  <p:stCondLst>
                                    <p:cond delay="0"/>
                                  </p:stCondLst>
                                  <p:iterate type="lt">
                                    <p:tmPct val="5000"/>
                                  </p:iterate>
                                  <p:childTnLst>
                                    <p:anim calcmode="lin" valueType="num">
                                      <p:cBhvr>
                                        <p:cTn id="90" dur="5000"/>
                                        <p:tgtEl>
                                          <p:spTgt spid="24"/>
                                        </p:tgtEl>
                                        <p:attrNameLst>
                                          <p:attrName>ppt_w</p:attrName>
                                        </p:attrNameLst>
                                      </p:cBhvr>
                                      <p:tavLst>
                                        <p:tav tm="0">
                                          <p:val>
                                            <p:strVal val="ppt_w"/>
                                          </p:val>
                                        </p:tav>
                                        <p:tav tm="100000">
                                          <p:val>
                                            <p:fltVal val="0"/>
                                          </p:val>
                                        </p:tav>
                                      </p:tavLst>
                                    </p:anim>
                                    <p:anim calcmode="lin" valueType="num">
                                      <p:cBhvr>
                                        <p:cTn id="91" dur="5000"/>
                                        <p:tgtEl>
                                          <p:spTgt spid="24"/>
                                        </p:tgtEl>
                                        <p:attrNameLst>
                                          <p:attrName>ppt_h</p:attrName>
                                        </p:attrNameLst>
                                      </p:cBhvr>
                                      <p:tavLst>
                                        <p:tav tm="0">
                                          <p:val>
                                            <p:strVal val="ppt_h"/>
                                          </p:val>
                                        </p:tav>
                                        <p:tav tm="100000">
                                          <p:val>
                                            <p:fltVal val="0"/>
                                          </p:val>
                                        </p:tav>
                                      </p:tavLst>
                                    </p:anim>
                                    <p:anim calcmode="lin" valueType="num">
                                      <p:cBhvr>
                                        <p:cTn id="92" dur="5000"/>
                                        <p:tgtEl>
                                          <p:spTgt spid="24"/>
                                        </p:tgtEl>
                                        <p:attrNameLst>
                                          <p:attrName>style.rotation</p:attrName>
                                        </p:attrNameLst>
                                      </p:cBhvr>
                                      <p:tavLst>
                                        <p:tav tm="0">
                                          <p:val>
                                            <p:fltVal val="0"/>
                                          </p:val>
                                        </p:tav>
                                        <p:tav tm="100000">
                                          <p:val>
                                            <p:fltVal val="90"/>
                                          </p:val>
                                        </p:tav>
                                      </p:tavLst>
                                    </p:anim>
                                    <p:animEffect transition="out" filter="fade">
                                      <p:cBhvr>
                                        <p:cTn id="93" dur="5000"/>
                                        <p:tgtEl>
                                          <p:spTgt spid="24"/>
                                        </p:tgtEl>
                                      </p:cBhvr>
                                    </p:animEffect>
                                    <p:set>
                                      <p:cBhvr>
                                        <p:cTn id="94" dur="1" fill="hold">
                                          <p:stCondLst>
                                            <p:cond delay="4999"/>
                                          </p:stCondLst>
                                        </p:cTn>
                                        <p:tgtEl>
                                          <p:spTgt spid="24"/>
                                        </p:tgtEl>
                                        <p:attrNameLst>
                                          <p:attrName>style.visibility</p:attrName>
                                        </p:attrNameLst>
                                      </p:cBhvr>
                                      <p:to>
                                        <p:strVal val="hidden"/>
                                      </p:to>
                                    </p:set>
                                  </p:childTnLst>
                                </p:cTn>
                              </p:par>
                              <p:par>
                                <p:cTn id="95" presetID="31" presetClass="exit" presetSubtype="0" fill="hold" nodeType="withEffect">
                                  <p:stCondLst>
                                    <p:cond delay="0"/>
                                  </p:stCondLst>
                                  <p:iterate type="lt">
                                    <p:tmPct val="5000"/>
                                  </p:iterate>
                                  <p:childTnLst>
                                    <p:anim calcmode="lin" valueType="num">
                                      <p:cBhvr>
                                        <p:cTn id="96" dur="5000"/>
                                        <p:tgtEl>
                                          <p:spTgt spid="19"/>
                                        </p:tgtEl>
                                        <p:attrNameLst>
                                          <p:attrName>ppt_w</p:attrName>
                                        </p:attrNameLst>
                                      </p:cBhvr>
                                      <p:tavLst>
                                        <p:tav tm="0">
                                          <p:val>
                                            <p:strVal val="ppt_w"/>
                                          </p:val>
                                        </p:tav>
                                        <p:tav tm="100000">
                                          <p:val>
                                            <p:fltVal val="0"/>
                                          </p:val>
                                        </p:tav>
                                      </p:tavLst>
                                    </p:anim>
                                    <p:anim calcmode="lin" valueType="num">
                                      <p:cBhvr>
                                        <p:cTn id="97" dur="5000"/>
                                        <p:tgtEl>
                                          <p:spTgt spid="19"/>
                                        </p:tgtEl>
                                        <p:attrNameLst>
                                          <p:attrName>ppt_h</p:attrName>
                                        </p:attrNameLst>
                                      </p:cBhvr>
                                      <p:tavLst>
                                        <p:tav tm="0">
                                          <p:val>
                                            <p:strVal val="ppt_h"/>
                                          </p:val>
                                        </p:tav>
                                        <p:tav tm="100000">
                                          <p:val>
                                            <p:fltVal val="0"/>
                                          </p:val>
                                        </p:tav>
                                      </p:tavLst>
                                    </p:anim>
                                    <p:anim calcmode="lin" valueType="num">
                                      <p:cBhvr>
                                        <p:cTn id="98" dur="5000"/>
                                        <p:tgtEl>
                                          <p:spTgt spid="19"/>
                                        </p:tgtEl>
                                        <p:attrNameLst>
                                          <p:attrName>style.rotation</p:attrName>
                                        </p:attrNameLst>
                                      </p:cBhvr>
                                      <p:tavLst>
                                        <p:tav tm="0">
                                          <p:val>
                                            <p:fltVal val="0"/>
                                          </p:val>
                                        </p:tav>
                                        <p:tav tm="100000">
                                          <p:val>
                                            <p:fltVal val="90"/>
                                          </p:val>
                                        </p:tav>
                                      </p:tavLst>
                                    </p:anim>
                                    <p:animEffect transition="out" filter="fade">
                                      <p:cBhvr>
                                        <p:cTn id="99" dur="5000"/>
                                        <p:tgtEl>
                                          <p:spTgt spid="19"/>
                                        </p:tgtEl>
                                      </p:cBhvr>
                                    </p:animEffect>
                                    <p:set>
                                      <p:cBhvr>
                                        <p:cTn id="100" dur="1" fill="hold">
                                          <p:stCondLst>
                                            <p:cond delay="4999"/>
                                          </p:stCondLst>
                                        </p:cTn>
                                        <p:tgtEl>
                                          <p:spTgt spid="19"/>
                                        </p:tgtEl>
                                        <p:attrNameLst>
                                          <p:attrName>style.visibility</p:attrName>
                                        </p:attrNameLst>
                                      </p:cBhvr>
                                      <p:to>
                                        <p:strVal val="hidden"/>
                                      </p:to>
                                    </p:set>
                                  </p:childTnLst>
                                </p:cTn>
                              </p:par>
                              <p:par>
                                <p:cTn id="101" presetID="31" presetClass="exit" presetSubtype="0" fill="hold" nodeType="withEffect">
                                  <p:stCondLst>
                                    <p:cond delay="0"/>
                                  </p:stCondLst>
                                  <p:iterate type="lt">
                                    <p:tmPct val="5000"/>
                                  </p:iterate>
                                  <p:childTnLst>
                                    <p:anim calcmode="lin" valueType="num">
                                      <p:cBhvr>
                                        <p:cTn id="102" dur="5000"/>
                                        <p:tgtEl>
                                          <p:spTgt spid="18"/>
                                        </p:tgtEl>
                                        <p:attrNameLst>
                                          <p:attrName>ppt_w</p:attrName>
                                        </p:attrNameLst>
                                      </p:cBhvr>
                                      <p:tavLst>
                                        <p:tav tm="0">
                                          <p:val>
                                            <p:strVal val="ppt_w"/>
                                          </p:val>
                                        </p:tav>
                                        <p:tav tm="100000">
                                          <p:val>
                                            <p:fltVal val="0"/>
                                          </p:val>
                                        </p:tav>
                                      </p:tavLst>
                                    </p:anim>
                                    <p:anim calcmode="lin" valueType="num">
                                      <p:cBhvr>
                                        <p:cTn id="103" dur="5000"/>
                                        <p:tgtEl>
                                          <p:spTgt spid="18"/>
                                        </p:tgtEl>
                                        <p:attrNameLst>
                                          <p:attrName>ppt_h</p:attrName>
                                        </p:attrNameLst>
                                      </p:cBhvr>
                                      <p:tavLst>
                                        <p:tav tm="0">
                                          <p:val>
                                            <p:strVal val="ppt_h"/>
                                          </p:val>
                                        </p:tav>
                                        <p:tav tm="100000">
                                          <p:val>
                                            <p:fltVal val="0"/>
                                          </p:val>
                                        </p:tav>
                                      </p:tavLst>
                                    </p:anim>
                                    <p:anim calcmode="lin" valueType="num">
                                      <p:cBhvr>
                                        <p:cTn id="104" dur="5000"/>
                                        <p:tgtEl>
                                          <p:spTgt spid="18"/>
                                        </p:tgtEl>
                                        <p:attrNameLst>
                                          <p:attrName>style.rotation</p:attrName>
                                        </p:attrNameLst>
                                      </p:cBhvr>
                                      <p:tavLst>
                                        <p:tav tm="0">
                                          <p:val>
                                            <p:fltVal val="0"/>
                                          </p:val>
                                        </p:tav>
                                        <p:tav tm="100000">
                                          <p:val>
                                            <p:fltVal val="90"/>
                                          </p:val>
                                        </p:tav>
                                      </p:tavLst>
                                    </p:anim>
                                    <p:animEffect transition="out" filter="fade">
                                      <p:cBhvr>
                                        <p:cTn id="105" dur="5000"/>
                                        <p:tgtEl>
                                          <p:spTgt spid="18"/>
                                        </p:tgtEl>
                                      </p:cBhvr>
                                    </p:animEffect>
                                    <p:set>
                                      <p:cBhvr>
                                        <p:cTn id="106" dur="1" fill="hold">
                                          <p:stCondLst>
                                            <p:cond delay="4999"/>
                                          </p:stCondLst>
                                        </p:cTn>
                                        <p:tgtEl>
                                          <p:spTgt spid="18"/>
                                        </p:tgtEl>
                                        <p:attrNameLst>
                                          <p:attrName>style.visibility</p:attrName>
                                        </p:attrNameLst>
                                      </p:cBhvr>
                                      <p:to>
                                        <p:strVal val="hidden"/>
                                      </p:to>
                                    </p:set>
                                  </p:childTnLst>
                                </p:cTn>
                              </p:par>
                              <p:par>
                                <p:cTn id="107" presetID="31" presetClass="exit" presetSubtype="0" fill="hold" nodeType="withEffect">
                                  <p:stCondLst>
                                    <p:cond delay="0"/>
                                  </p:stCondLst>
                                  <p:iterate type="lt">
                                    <p:tmPct val="5000"/>
                                  </p:iterate>
                                  <p:childTnLst>
                                    <p:anim calcmode="lin" valueType="num">
                                      <p:cBhvr>
                                        <p:cTn id="108" dur="5000"/>
                                        <p:tgtEl>
                                          <p:spTgt spid="17"/>
                                        </p:tgtEl>
                                        <p:attrNameLst>
                                          <p:attrName>ppt_w</p:attrName>
                                        </p:attrNameLst>
                                      </p:cBhvr>
                                      <p:tavLst>
                                        <p:tav tm="0">
                                          <p:val>
                                            <p:strVal val="ppt_w"/>
                                          </p:val>
                                        </p:tav>
                                        <p:tav tm="100000">
                                          <p:val>
                                            <p:fltVal val="0"/>
                                          </p:val>
                                        </p:tav>
                                      </p:tavLst>
                                    </p:anim>
                                    <p:anim calcmode="lin" valueType="num">
                                      <p:cBhvr>
                                        <p:cTn id="109" dur="5000"/>
                                        <p:tgtEl>
                                          <p:spTgt spid="17"/>
                                        </p:tgtEl>
                                        <p:attrNameLst>
                                          <p:attrName>ppt_h</p:attrName>
                                        </p:attrNameLst>
                                      </p:cBhvr>
                                      <p:tavLst>
                                        <p:tav tm="0">
                                          <p:val>
                                            <p:strVal val="ppt_h"/>
                                          </p:val>
                                        </p:tav>
                                        <p:tav tm="100000">
                                          <p:val>
                                            <p:fltVal val="0"/>
                                          </p:val>
                                        </p:tav>
                                      </p:tavLst>
                                    </p:anim>
                                    <p:anim calcmode="lin" valueType="num">
                                      <p:cBhvr>
                                        <p:cTn id="110" dur="5000"/>
                                        <p:tgtEl>
                                          <p:spTgt spid="17"/>
                                        </p:tgtEl>
                                        <p:attrNameLst>
                                          <p:attrName>style.rotation</p:attrName>
                                        </p:attrNameLst>
                                      </p:cBhvr>
                                      <p:tavLst>
                                        <p:tav tm="0">
                                          <p:val>
                                            <p:fltVal val="0"/>
                                          </p:val>
                                        </p:tav>
                                        <p:tav tm="100000">
                                          <p:val>
                                            <p:fltVal val="90"/>
                                          </p:val>
                                        </p:tav>
                                      </p:tavLst>
                                    </p:anim>
                                    <p:animEffect transition="out" filter="fade">
                                      <p:cBhvr>
                                        <p:cTn id="111" dur="5000"/>
                                        <p:tgtEl>
                                          <p:spTgt spid="17"/>
                                        </p:tgtEl>
                                      </p:cBhvr>
                                    </p:animEffect>
                                    <p:set>
                                      <p:cBhvr>
                                        <p:cTn id="112" dur="1" fill="hold">
                                          <p:stCondLst>
                                            <p:cond delay="4999"/>
                                          </p:stCondLst>
                                        </p:cTn>
                                        <p:tgtEl>
                                          <p:spTgt spid="17"/>
                                        </p:tgtEl>
                                        <p:attrNameLst>
                                          <p:attrName>style.visibility</p:attrName>
                                        </p:attrNameLst>
                                      </p:cBhvr>
                                      <p:to>
                                        <p:strVal val="hidden"/>
                                      </p:to>
                                    </p:set>
                                  </p:childTnLst>
                                </p:cTn>
                              </p:par>
                              <p:par>
                                <p:cTn id="113" presetID="31" presetClass="exit" presetSubtype="0" fill="hold" nodeType="withEffect">
                                  <p:stCondLst>
                                    <p:cond delay="0"/>
                                  </p:stCondLst>
                                  <p:iterate type="lt">
                                    <p:tmPct val="5000"/>
                                  </p:iterate>
                                  <p:childTnLst>
                                    <p:anim calcmode="lin" valueType="num">
                                      <p:cBhvr>
                                        <p:cTn id="114" dur="5000"/>
                                        <p:tgtEl>
                                          <p:spTgt spid="16"/>
                                        </p:tgtEl>
                                        <p:attrNameLst>
                                          <p:attrName>ppt_w</p:attrName>
                                        </p:attrNameLst>
                                      </p:cBhvr>
                                      <p:tavLst>
                                        <p:tav tm="0">
                                          <p:val>
                                            <p:strVal val="ppt_w"/>
                                          </p:val>
                                        </p:tav>
                                        <p:tav tm="100000">
                                          <p:val>
                                            <p:fltVal val="0"/>
                                          </p:val>
                                        </p:tav>
                                      </p:tavLst>
                                    </p:anim>
                                    <p:anim calcmode="lin" valueType="num">
                                      <p:cBhvr>
                                        <p:cTn id="115" dur="5000"/>
                                        <p:tgtEl>
                                          <p:spTgt spid="16"/>
                                        </p:tgtEl>
                                        <p:attrNameLst>
                                          <p:attrName>ppt_h</p:attrName>
                                        </p:attrNameLst>
                                      </p:cBhvr>
                                      <p:tavLst>
                                        <p:tav tm="0">
                                          <p:val>
                                            <p:strVal val="ppt_h"/>
                                          </p:val>
                                        </p:tav>
                                        <p:tav tm="100000">
                                          <p:val>
                                            <p:fltVal val="0"/>
                                          </p:val>
                                        </p:tav>
                                      </p:tavLst>
                                    </p:anim>
                                    <p:anim calcmode="lin" valueType="num">
                                      <p:cBhvr>
                                        <p:cTn id="116" dur="5000"/>
                                        <p:tgtEl>
                                          <p:spTgt spid="16"/>
                                        </p:tgtEl>
                                        <p:attrNameLst>
                                          <p:attrName>style.rotation</p:attrName>
                                        </p:attrNameLst>
                                      </p:cBhvr>
                                      <p:tavLst>
                                        <p:tav tm="0">
                                          <p:val>
                                            <p:fltVal val="0"/>
                                          </p:val>
                                        </p:tav>
                                        <p:tav tm="100000">
                                          <p:val>
                                            <p:fltVal val="90"/>
                                          </p:val>
                                        </p:tav>
                                      </p:tavLst>
                                    </p:anim>
                                    <p:animEffect transition="out" filter="fade">
                                      <p:cBhvr>
                                        <p:cTn id="117" dur="5000"/>
                                        <p:tgtEl>
                                          <p:spTgt spid="16"/>
                                        </p:tgtEl>
                                      </p:cBhvr>
                                    </p:animEffect>
                                    <p:set>
                                      <p:cBhvr>
                                        <p:cTn id="118" dur="1" fill="hold">
                                          <p:stCondLst>
                                            <p:cond delay="4999"/>
                                          </p:stCondLst>
                                        </p:cTn>
                                        <p:tgtEl>
                                          <p:spTgt spid="16"/>
                                        </p:tgtEl>
                                        <p:attrNameLst>
                                          <p:attrName>style.visibility</p:attrName>
                                        </p:attrNameLst>
                                      </p:cBhvr>
                                      <p:to>
                                        <p:strVal val="hidden"/>
                                      </p:to>
                                    </p:set>
                                  </p:childTnLst>
                                </p:cTn>
                              </p:par>
                              <p:par>
                                <p:cTn id="119" presetID="31" presetClass="exit" presetSubtype="0" fill="hold" nodeType="withEffect">
                                  <p:stCondLst>
                                    <p:cond delay="0"/>
                                  </p:stCondLst>
                                  <p:iterate type="lt">
                                    <p:tmPct val="5000"/>
                                  </p:iterate>
                                  <p:childTnLst>
                                    <p:anim calcmode="lin" valueType="num">
                                      <p:cBhvr>
                                        <p:cTn id="120" dur="5000"/>
                                        <p:tgtEl>
                                          <p:spTgt spid="15"/>
                                        </p:tgtEl>
                                        <p:attrNameLst>
                                          <p:attrName>ppt_w</p:attrName>
                                        </p:attrNameLst>
                                      </p:cBhvr>
                                      <p:tavLst>
                                        <p:tav tm="0">
                                          <p:val>
                                            <p:strVal val="ppt_w"/>
                                          </p:val>
                                        </p:tav>
                                        <p:tav tm="100000">
                                          <p:val>
                                            <p:fltVal val="0"/>
                                          </p:val>
                                        </p:tav>
                                      </p:tavLst>
                                    </p:anim>
                                    <p:anim calcmode="lin" valueType="num">
                                      <p:cBhvr>
                                        <p:cTn id="121" dur="5000"/>
                                        <p:tgtEl>
                                          <p:spTgt spid="15"/>
                                        </p:tgtEl>
                                        <p:attrNameLst>
                                          <p:attrName>ppt_h</p:attrName>
                                        </p:attrNameLst>
                                      </p:cBhvr>
                                      <p:tavLst>
                                        <p:tav tm="0">
                                          <p:val>
                                            <p:strVal val="ppt_h"/>
                                          </p:val>
                                        </p:tav>
                                        <p:tav tm="100000">
                                          <p:val>
                                            <p:fltVal val="0"/>
                                          </p:val>
                                        </p:tav>
                                      </p:tavLst>
                                    </p:anim>
                                    <p:anim calcmode="lin" valueType="num">
                                      <p:cBhvr>
                                        <p:cTn id="122" dur="5000"/>
                                        <p:tgtEl>
                                          <p:spTgt spid="15"/>
                                        </p:tgtEl>
                                        <p:attrNameLst>
                                          <p:attrName>style.rotation</p:attrName>
                                        </p:attrNameLst>
                                      </p:cBhvr>
                                      <p:tavLst>
                                        <p:tav tm="0">
                                          <p:val>
                                            <p:fltVal val="0"/>
                                          </p:val>
                                        </p:tav>
                                        <p:tav tm="100000">
                                          <p:val>
                                            <p:fltVal val="90"/>
                                          </p:val>
                                        </p:tav>
                                      </p:tavLst>
                                    </p:anim>
                                    <p:animEffect transition="out" filter="fade">
                                      <p:cBhvr>
                                        <p:cTn id="123" dur="5000"/>
                                        <p:tgtEl>
                                          <p:spTgt spid="15"/>
                                        </p:tgtEl>
                                      </p:cBhvr>
                                    </p:animEffect>
                                    <p:set>
                                      <p:cBhvr>
                                        <p:cTn id="124" dur="1" fill="hold">
                                          <p:stCondLst>
                                            <p:cond delay="4999"/>
                                          </p:stCondLst>
                                        </p:cTn>
                                        <p:tgtEl>
                                          <p:spTgt spid="15"/>
                                        </p:tgtEl>
                                        <p:attrNameLst>
                                          <p:attrName>style.visibility</p:attrName>
                                        </p:attrNameLst>
                                      </p:cBhvr>
                                      <p:to>
                                        <p:strVal val="hidden"/>
                                      </p:to>
                                    </p:set>
                                  </p:childTnLst>
                                </p:cTn>
                              </p:par>
                              <p:par>
                                <p:cTn id="125" presetID="10" presetClass="entr" presetSubtype="0" fill="hold"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3000"/>
                                        <p:tgtEl>
                                          <p:spTgt spid="30"/>
                                        </p:tgtEl>
                                      </p:cBhvr>
                                    </p:animEffect>
                                  </p:childTnLst>
                                </p:cTn>
                              </p:par>
                              <p:par>
                                <p:cTn id="128" presetID="23" presetClass="entr" presetSubtype="288" fill="hold" nodeType="withEffect">
                                  <p:stCondLst>
                                    <p:cond delay="0"/>
                                  </p:stCondLst>
                                  <p:childTnLst>
                                    <p:set>
                                      <p:cBhvr>
                                        <p:cTn id="129" dur="1" fill="hold">
                                          <p:stCondLst>
                                            <p:cond delay="0"/>
                                          </p:stCondLst>
                                        </p:cTn>
                                        <p:tgtEl>
                                          <p:spTgt spid="30"/>
                                        </p:tgtEl>
                                        <p:attrNameLst>
                                          <p:attrName>style.visibility</p:attrName>
                                        </p:attrNameLst>
                                      </p:cBhvr>
                                      <p:to>
                                        <p:strVal val="visible"/>
                                      </p:to>
                                    </p:set>
                                    <p:anim calcmode="lin" valueType="num">
                                      <p:cBhvr>
                                        <p:cTn id="130" dur="3000" fill="hold"/>
                                        <p:tgtEl>
                                          <p:spTgt spid="30"/>
                                        </p:tgtEl>
                                        <p:attrNameLst>
                                          <p:attrName>ppt_w</p:attrName>
                                        </p:attrNameLst>
                                      </p:cBhvr>
                                      <p:tavLst>
                                        <p:tav tm="0">
                                          <p:val>
                                            <p:strVal val="4/3*#ppt_w"/>
                                          </p:val>
                                        </p:tav>
                                        <p:tav tm="100000">
                                          <p:val>
                                            <p:strVal val="#ppt_w"/>
                                          </p:val>
                                        </p:tav>
                                      </p:tavLst>
                                    </p:anim>
                                    <p:anim calcmode="lin" valueType="num">
                                      <p:cBhvr>
                                        <p:cTn id="131" dur="3000" fill="hold"/>
                                        <p:tgtEl>
                                          <p:spTgt spid="30"/>
                                        </p:tgtEl>
                                        <p:attrNameLst>
                                          <p:attrName>ppt_h</p:attrName>
                                        </p:attrNameLst>
                                      </p:cBhvr>
                                      <p:tavLst>
                                        <p:tav tm="0">
                                          <p:val>
                                            <p:strVal val="4/3*#ppt_h"/>
                                          </p:val>
                                        </p:tav>
                                        <p:tav tm="100000">
                                          <p:val>
                                            <p:strVal val="#ppt_h"/>
                                          </p:val>
                                        </p:tav>
                                      </p:tavLst>
                                    </p:anim>
                                  </p:childTnLst>
                                </p:cTn>
                              </p:par>
                              <p:par>
                                <p:cTn id="132" presetID="23" presetClass="entr" presetSubtype="16" fill="hold" grpId="0" nodeType="withEffect">
                                  <p:stCondLst>
                                    <p:cond delay="1500"/>
                                  </p:stCondLst>
                                  <p:childTnLst>
                                    <p:set>
                                      <p:cBhvr>
                                        <p:cTn id="133" dur="1" fill="hold">
                                          <p:stCondLst>
                                            <p:cond delay="0"/>
                                          </p:stCondLst>
                                        </p:cTn>
                                        <p:tgtEl>
                                          <p:spTgt spid="31"/>
                                        </p:tgtEl>
                                        <p:attrNameLst>
                                          <p:attrName>style.visibility</p:attrName>
                                        </p:attrNameLst>
                                      </p:cBhvr>
                                      <p:to>
                                        <p:strVal val="visible"/>
                                      </p:to>
                                    </p:set>
                                    <p:anim calcmode="lin" valueType="num">
                                      <p:cBhvr>
                                        <p:cTn id="134" dur="1500" fill="hold"/>
                                        <p:tgtEl>
                                          <p:spTgt spid="31"/>
                                        </p:tgtEl>
                                        <p:attrNameLst>
                                          <p:attrName>ppt_w</p:attrName>
                                        </p:attrNameLst>
                                      </p:cBhvr>
                                      <p:tavLst>
                                        <p:tav tm="0">
                                          <p:val>
                                            <p:fltVal val="0"/>
                                          </p:val>
                                        </p:tav>
                                        <p:tav tm="100000">
                                          <p:val>
                                            <p:strVal val="#ppt_w"/>
                                          </p:val>
                                        </p:tav>
                                      </p:tavLst>
                                    </p:anim>
                                    <p:anim calcmode="lin" valueType="num">
                                      <p:cBhvr>
                                        <p:cTn id="135" dur="1500" fill="hold"/>
                                        <p:tgtEl>
                                          <p:spTgt spid="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E:\MIS COSAS\DOCUMENTOS ANA\FLORES\VARIADAS\VARIADAS-5\58e471ec.jpg"/>
          <p:cNvPicPr>
            <a:picLocks noChangeAspect="1" noChangeArrowheads="1"/>
          </p:cNvPicPr>
          <p:nvPr/>
        </p:nvPicPr>
        <p:blipFill>
          <a:blip r:embed="rId2"/>
          <a:srcRect/>
          <a:stretch>
            <a:fillRect/>
          </a:stretch>
        </p:blipFill>
        <p:spPr bwMode="auto">
          <a:xfrm>
            <a:off x="285750" y="285750"/>
            <a:ext cx="8572500" cy="5715000"/>
          </a:xfrm>
          <a:prstGeom prst="rect">
            <a:avLst/>
          </a:prstGeom>
          <a:noFill/>
          <a:ln w="9525">
            <a:noFill/>
            <a:miter lim="800000"/>
            <a:headEnd/>
            <a:tailEnd/>
          </a:ln>
        </p:spPr>
      </p:pic>
      <p:pic>
        <p:nvPicPr>
          <p:cNvPr id="1026" name="Picture 2" descr="C:\Documents and Settings\Ana María\Escritorio\Sin título-2.jpg"/>
          <p:cNvPicPr>
            <a:picLocks noChangeAspect="1" noChangeArrowheads="1"/>
          </p:cNvPicPr>
          <p:nvPr/>
        </p:nvPicPr>
        <p:blipFill>
          <a:blip r:embed="rId3"/>
          <a:srcRect/>
          <a:stretch>
            <a:fillRect/>
          </a:stretch>
        </p:blipFill>
        <p:spPr bwMode="auto">
          <a:xfrm>
            <a:off x="214313" y="214313"/>
            <a:ext cx="8501062" cy="5786437"/>
          </a:xfrm>
          <a:prstGeom prst="rect">
            <a:avLst/>
          </a:prstGeom>
          <a:noFill/>
          <a:ln w="9525">
            <a:noFill/>
            <a:miter lim="800000"/>
            <a:headEnd/>
            <a:tailEnd/>
          </a:ln>
        </p:spPr>
      </p:pic>
      <p:sp>
        <p:nvSpPr>
          <p:cNvPr id="43012" name="Text Box 4"/>
          <p:cNvSpPr txBox="1">
            <a:spLocks noChangeArrowheads="1"/>
          </p:cNvSpPr>
          <p:nvPr/>
        </p:nvSpPr>
        <p:spPr bwMode="auto">
          <a:xfrm>
            <a:off x="1928813" y="3071813"/>
            <a:ext cx="5105400" cy="366712"/>
          </a:xfrm>
          <a:prstGeom prst="rect">
            <a:avLst/>
          </a:prstGeom>
          <a:noFill/>
          <a:ln w="9525">
            <a:noFill/>
            <a:miter lim="800000"/>
            <a:headEnd/>
            <a:tailEnd/>
          </a:ln>
        </p:spPr>
        <p:txBody>
          <a:bodyPr>
            <a:spAutoFit/>
          </a:bodyPr>
          <a:lstStyle/>
          <a:p>
            <a:endParaRPr lang="pt-BR">
              <a:latin typeface="Calibri" pitchFamily="34" charset="0"/>
            </a:endParaRPr>
          </a:p>
        </p:txBody>
      </p:sp>
      <p:sp>
        <p:nvSpPr>
          <p:cNvPr id="36882" name="PubHalfFrame"/>
          <p:cNvSpPr>
            <a:spLocks noEditPoints="1" noChangeArrowheads="1"/>
          </p:cNvSpPr>
          <p:nvPr/>
        </p:nvSpPr>
        <p:spPr bwMode="auto">
          <a:xfrm>
            <a:off x="0" y="0"/>
            <a:ext cx="7451725" cy="5445125"/>
          </a:xfrm>
          <a:custGeom>
            <a:avLst/>
            <a:gdLst>
              <a:gd name="G0" fmla="+- 0 0 0"/>
              <a:gd name="G1" fmla="+- 2637 0 0"/>
              <a:gd name="G2" fmla="+- 21600 0 3232"/>
              <a:gd name="G3" fmla="*/ 3232 1 2"/>
              <a:gd name="G4" fmla="+- 21600 0 G3"/>
              <a:gd name="G5" fmla="+- 3232 0 0"/>
              <a:gd name="G6" fmla="+- 21600 0 2637"/>
              <a:gd name="G7" fmla="*/ 2637 1 2"/>
              <a:gd name="G8" fmla="+- 21600 0 G7"/>
              <a:gd name="T0" fmla="*/ 10800 w 21600"/>
              <a:gd name="T1" fmla="*/ 0 h 21600"/>
              <a:gd name="T2" fmla="*/ 0 w 21600"/>
              <a:gd name="T3" fmla="*/ 10800 h 21600"/>
              <a:gd name="T4" fmla="*/ 1319 w 21600"/>
              <a:gd name="T5" fmla="*/ 20281 h 21600"/>
              <a:gd name="T6" fmla="*/ 19984 w 21600"/>
              <a:gd name="T7" fmla="*/ 1616 h 21600"/>
              <a:gd name="T8" fmla="*/ 17694720 60000 65536"/>
              <a:gd name="T9" fmla="*/ 11796480 60000 65536"/>
              <a:gd name="T10" fmla="*/ 5898240 60000 65536"/>
              <a:gd name="T11" fmla="*/ 0 60000 65536"/>
              <a:gd name="T12" fmla="*/ 0 w 21600"/>
              <a:gd name="T13" fmla="*/ 0 h 21600"/>
              <a:gd name="T14" fmla="*/ G2 w 21600"/>
              <a:gd name="T15" fmla="*/ G5 h 21600"/>
            </a:gdLst>
            <a:ahLst/>
            <a:cxnLst>
              <a:cxn ang="T8">
                <a:pos x="T0" y="T1"/>
              </a:cxn>
              <a:cxn ang="T9">
                <a:pos x="T2" y="T3"/>
              </a:cxn>
              <a:cxn ang="T10">
                <a:pos x="T4" y="T5"/>
              </a:cxn>
              <a:cxn ang="T11">
                <a:pos x="T6" y="T7"/>
              </a:cxn>
            </a:cxnLst>
            <a:rect l="T12" t="T13" r="T14" b="T15"/>
            <a:pathLst>
              <a:path w="21600" h="21600">
                <a:moveTo>
                  <a:pt x="0" y="0"/>
                </a:moveTo>
                <a:lnTo>
                  <a:pt x="0" y="21600"/>
                </a:lnTo>
                <a:lnTo>
                  <a:pt x="2637" y="18963"/>
                </a:lnTo>
                <a:lnTo>
                  <a:pt x="2637" y="3232"/>
                </a:lnTo>
                <a:lnTo>
                  <a:pt x="18368" y="3232"/>
                </a:lnTo>
                <a:lnTo>
                  <a:pt x="21600" y="0"/>
                </a:lnTo>
                <a:close/>
              </a:path>
            </a:pathLst>
          </a:custGeom>
          <a:gradFill rotWithShape="1">
            <a:gsLst>
              <a:gs pos="0">
                <a:schemeClr val="accent3">
                  <a:lumMod val="50000"/>
                </a:schemeClr>
              </a:gs>
              <a:gs pos="50000">
                <a:srgbClr val="FF3399"/>
              </a:gs>
              <a:gs pos="100000">
                <a:srgbClr val="C69C5E">
                  <a:gamma/>
                  <a:shade val="46275"/>
                  <a:invGamma/>
                </a:srgbClr>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C69C5E"/>
            </a:extrusionClr>
          </a:sp3d>
        </p:spPr>
        <p:txBody>
          <a:bodyPr>
            <a:flatTx/>
          </a:bodyPr>
          <a:lstStyle/>
          <a:p>
            <a:pPr fontAlgn="auto">
              <a:spcBef>
                <a:spcPts val="0"/>
              </a:spcBef>
              <a:spcAft>
                <a:spcPts val="0"/>
              </a:spcAft>
              <a:defRPr/>
            </a:pPr>
            <a:endParaRPr lang="es-CL">
              <a:latin typeface="+mn-lt"/>
            </a:endParaRPr>
          </a:p>
        </p:txBody>
      </p:sp>
      <p:sp>
        <p:nvSpPr>
          <p:cNvPr id="36883" name="PubHalfFrame"/>
          <p:cNvSpPr>
            <a:spLocks noEditPoints="1" noChangeArrowheads="1"/>
          </p:cNvSpPr>
          <p:nvPr/>
        </p:nvSpPr>
        <p:spPr bwMode="auto">
          <a:xfrm rot="10800000">
            <a:off x="0" y="0"/>
            <a:ext cx="9144000" cy="6858000"/>
          </a:xfrm>
          <a:custGeom>
            <a:avLst/>
            <a:gdLst>
              <a:gd name="G0" fmla="+- 0 0 0"/>
              <a:gd name="G1" fmla="+- 2347 0 0"/>
              <a:gd name="G2" fmla="+- 21600 0 2724"/>
              <a:gd name="G3" fmla="*/ 2724 1 2"/>
              <a:gd name="G4" fmla="+- 21600 0 G3"/>
              <a:gd name="G5" fmla="+- 2724 0 0"/>
              <a:gd name="G6" fmla="+- 21600 0 2347"/>
              <a:gd name="G7" fmla="*/ 2347 1 2"/>
              <a:gd name="G8" fmla="+- 21600 0 G7"/>
              <a:gd name="T0" fmla="*/ 10800 w 21600"/>
              <a:gd name="T1" fmla="*/ 0 h 21600"/>
              <a:gd name="T2" fmla="*/ 0 w 21600"/>
              <a:gd name="T3" fmla="*/ 10800 h 21600"/>
              <a:gd name="T4" fmla="*/ 1174 w 21600"/>
              <a:gd name="T5" fmla="*/ 20426 h 21600"/>
              <a:gd name="T6" fmla="*/ 20238 w 21600"/>
              <a:gd name="T7" fmla="*/ 1362 h 21600"/>
              <a:gd name="T8" fmla="*/ 17694720 60000 65536"/>
              <a:gd name="T9" fmla="*/ 11796480 60000 65536"/>
              <a:gd name="T10" fmla="*/ 5898240 60000 65536"/>
              <a:gd name="T11" fmla="*/ 0 60000 65536"/>
              <a:gd name="T12" fmla="*/ 0 w 21600"/>
              <a:gd name="T13" fmla="*/ 0 h 21600"/>
              <a:gd name="T14" fmla="*/ G2 w 21600"/>
              <a:gd name="T15" fmla="*/ G5 h 21600"/>
            </a:gdLst>
            <a:ahLst/>
            <a:cxnLst>
              <a:cxn ang="T8">
                <a:pos x="T0" y="T1"/>
              </a:cxn>
              <a:cxn ang="T9">
                <a:pos x="T2" y="T3"/>
              </a:cxn>
              <a:cxn ang="T10">
                <a:pos x="T4" y="T5"/>
              </a:cxn>
              <a:cxn ang="T11">
                <a:pos x="T6" y="T7"/>
              </a:cxn>
            </a:cxnLst>
            <a:rect l="T12" t="T13" r="T14" b="T15"/>
            <a:pathLst>
              <a:path w="21600" h="21600">
                <a:moveTo>
                  <a:pt x="0" y="0"/>
                </a:moveTo>
                <a:lnTo>
                  <a:pt x="0" y="21600"/>
                </a:lnTo>
                <a:lnTo>
                  <a:pt x="2347" y="19253"/>
                </a:lnTo>
                <a:lnTo>
                  <a:pt x="2347" y="2724"/>
                </a:lnTo>
                <a:lnTo>
                  <a:pt x="18876" y="2724"/>
                </a:lnTo>
                <a:lnTo>
                  <a:pt x="21600" y="0"/>
                </a:lnTo>
                <a:close/>
              </a:path>
            </a:pathLst>
          </a:custGeom>
          <a:gradFill rotWithShape="1">
            <a:gsLst>
              <a:gs pos="0">
                <a:schemeClr val="accent3">
                  <a:lumMod val="50000"/>
                </a:schemeClr>
              </a:gs>
              <a:gs pos="50000">
                <a:srgbClr val="FF3399"/>
              </a:gs>
              <a:gs pos="100000">
                <a:srgbClr val="C69C5E">
                  <a:gamma/>
                  <a:shade val="46275"/>
                  <a:invGamma/>
                </a:srgbClr>
              </a:gs>
            </a:gsLst>
            <a:lin ang="5400000" scaled="1"/>
          </a:gradFill>
          <a:ln w="9525">
            <a:solidFill>
              <a:srgbClr val="000000"/>
            </a:solidFill>
            <a:miter lim="800000"/>
            <a:headEnd/>
            <a:tailEnd/>
          </a:ln>
          <a:effectLst>
            <a:outerShdw dist="107763" dir="2700000" algn="ctr" rotWithShape="0">
              <a:srgbClr val="808080"/>
            </a:outerShdw>
          </a:effectLst>
        </p:spPr>
        <p:txBody>
          <a:bodyPr/>
          <a:lstStyle/>
          <a:p>
            <a:pPr fontAlgn="auto">
              <a:spcBef>
                <a:spcPts val="0"/>
              </a:spcBef>
              <a:spcAft>
                <a:spcPts val="0"/>
              </a:spcAft>
              <a:defRPr/>
            </a:pPr>
            <a:endParaRPr lang="es-CL">
              <a:latin typeface="+mn-lt"/>
            </a:endParaRPr>
          </a:p>
        </p:txBody>
      </p:sp>
      <p:sp>
        <p:nvSpPr>
          <p:cNvPr id="36884" name="Rectangle 20"/>
          <p:cNvSpPr>
            <a:spLocks noChangeArrowheads="1"/>
          </p:cNvSpPr>
          <p:nvPr/>
        </p:nvSpPr>
        <p:spPr bwMode="auto">
          <a:xfrm>
            <a:off x="250825" y="549275"/>
            <a:ext cx="8642350" cy="5759450"/>
          </a:xfrm>
          <a:prstGeom prst="rect">
            <a:avLst/>
          </a:prstGeom>
          <a:noFill/>
          <a:ln w="101600" cmpd="tri">
            <a:solidFill>
              <a:srgbClr val="C69C5E"/>
            </a:solidFill>
            <a:miter lim="800000"/>
            <a:headEnd/>
            <a:tailEnd/>
          </a:ln>
          <a:effectLst>
            <a:outerShdw dist="107763" dir="18900000" algn="ctr" rotWithShape="0">
              <a:srgbClr val="C69C5E">
                <a:alpha val="50000"/>
              </a:srgbClr>
            </a:outerShdw>
          </a:effectLst>
        </p:spPr>
        <p:txBody>
          <a:bodyPr wrap="none" anchor="ctr"/>
          <a:lstStyle/>
          <a:p>
            <a:pPr fontAlgn="auto">
              <a:spcBef>
                <a:spcPts val="0"/>
              </a:spcBef>
              <a:spcAft>
                <a:spcPts val="0"/>
              </a:spcAft>
              <a:defRPr/>
            </a:pPr>
            <a:endParaRPr lang="es-CL">
              <a:latin typeface="+mn-lt"/>
            </a:endParaRPr>
          </a:p>
        </p:txBody>
      </p:sp>
      <p:sp>
        <p:nvSpPr>
          <p:cNvPr id="36885" name="Rectangle 21"/>
          <p:cNvSpPr>
            <a:spLocks noChangeArrowheads="1"/>
          </p:cNvSpPr>
          <p:nvPr/>
        </p:nvSpPr>
        <p:spPr bwMode="auto">
          <a:xfrm>
            <a:off x="642938" y="571500"/>
            <a:ext cx="7921625" cy="5832475"/>
          </a:xfrm>
          <a:prstGeom prst="rect">
            <a:avLst/>
          </a:prstGeom>
          <a:noFill/>
          <a:ln w="101600" cmpd="tri">
            <a:solidFill>
              <a:srgbClr val="C69C5E"/>
            </a:solidFill>
            <a:miter lim="800000"/>
            <a:headEnd/>
            <a:tailEnd/>
          </a:ln>
          <a:effectLst>
            <a:outerShdw dist="107763" dir="18900000" algn="ctr" rotWithShape="0">
              <a:srgbClr val="C69C5E">
                <a:alpha val="50000"/>
              </a:srgbClr>
            </a:outerShdw>
          </a:effectLst>
        </p:spPr>
        <p:txBody>
          <a:bodyPr wrap="none" anchor="ctr"/>
          <a:lstStyle/>
          <a:p>
            <a:pPr fontAlgn="auto">
              <a:spcBef>
                <a:spcPts val="0"/>
              </a:spcBef>
              <a:spcAft>
                <a:spcPts val="0"/>
              </a:spcAft>
              <a:defRPr/>
            </a:pPr>
            <a:endParaRPr lang="es-CL">
              <a:latin typeface="+mn-lt"/>
            </a:endParaRPr>
          </a:p>
        </p:txBody>
      </p:sp>
      <p:sp>
        <p:nvSpPr>
          <p:cNvPr id="9" name="Text Box 5"/>
          <p:cNvSpPr txBox="1">
            <a:spLocks noChangeArrowheads="1"/>
          </p:cNvSpPr>
          <p:nvPr/>
        </p:nvSpPr>
        <p:spPr bwMode="auto">
          <a:xfrm>
            <a:off x="1428750" y="3786188"/>
            <a:ext cx="6269038" cy="2246312"/>
          </a:xfrm>
          <a:prstGeom prst="rect">
            <a:avLst/>
          </a:prstGeom>
          <a:noFill/>
          <a:ln w="9525">
            <a:noFill/>
            <a:miter lim="800000"/>
            <a:headEnd/>
            <a:tailEnd/>
          </a:ln>
          <a:effectLst>
            <a:outerShdw dist="28398" dir="3806097" algn="ctr" rotWithShape="0">
              <a:srgbClr val="EE1712"/>
            </a:outerShdw>
          </a:effectLst>
        </p:spPr>
        <p:txBody>
          <a:bodyPr>
            <a:spAutoFit/>
          </a:bodyPr>
          <a:lstStyle/>
          <a:p>
            <a:pPr fontAlgn="auto">
              <a:spcBef>
                <a:spcPct val="50000"/>
              </a:spcBef>
              <a:spcAft>
                <a:spcPts val="0"/>
              </a:spcAft>
              <a:defRPr/>
            </a:pPr>
            <a:r>
              <a:rPr lang="es-ES" sz="4000" dirty="0">
                <a:latin typeface="Monotype Corsiva" pitchFamily="66" charset="0"/>
              </a:rPr>
              <a:t>Quiero que sepas que hoy puedes contar conmigo. </a:t>
            </a:r>
          </a:p>
          <a:p>
            <a:pPr fontAlgn="auto">
              <a:spcBef>
                <a:spcPct val="50000"/>
              </a:spcBef>
              <a:spcAft>
                <a:spcPts val="0"/>
              </a:spcAft>
              <a:defRPr/>
            </a:pPr>
            <a:r>
              <a:rPr lang="es-ES" sz="4000" dirty="0">
                <a:latin typeface="Monotype Corsiva" pitchFamily="66" charset="0"/>
              </a:rPr>
              <a:t>SIN CONDICIONES</a:t>
            </a:r>
            <a:r>
              <a:rPr lang="es-ES" sz="4000" b="1" i="1" dirty="0">
                <a:latin typeface="Monotype Corsiva" pitchFamily="66" charset="0"/>
              </a:rPr>
              <a:t>.</a:t>
            </a:r>
          </a:p>
        </p:txBody>
      </p:sp>
    </p:spTree>
  </p:cSld>
  <p:clrMapOvr>
    <a:masterClrMapping/>
  </p:clrMapOvr>
  <p:transition spd="med" advTm="175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6882"/>
                                        </p:tgtEl>
                                        <p:attrNameLst>
                                          <p:attrName>style.visibility</p:attrName>
                                        </p:attrNameLst>
                                      </p:cBhvr>
                                      <p:to>
                                        <p:strVal val="visible"/>
                                      </p:to>
                                    </p:set>
                                    <p:animEffect transition="in" filter="wedge">
                                      <p:cBhvr>
                                        <p:cTn id="7" dur="2000"/>
                                        <p:tgtEl>
                                          <p:spTgt spid="36882"/>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36883"/>
                                        </p:tgtEl>
                                        <p:attrNameLst>
                                          <p:attrName>style.visibility</p:attrName>
                                        </p:attrNameLst>
                                      </p:cBhvr>
                                      <p:to>
                                        <p:strVal val="visible"/>
                                      </p:to>
                                    </p:set>
                                    <p:animEffect transition="in" filter="wedge">
                                      <p:cBhvr>
                                        <p:cTn id="10" dur="2000"/>
                                        <p:tgtEl>
                                          <p:spTgt spid="36883"/>
                                        </p:tgtEl>
                                      </p:cBhvr>
                                    </p:animEffect>
                                  </p:childTnLst>
                                </p:cTn>
                              </p:par>
                            </p:childTnLst>
                          </p:cTn>
                        </p:par>
                        <p:par>
                          <p:cTn id="11" fill="hold">
                            <p:stCondLst>
                              <p:cond delay="2000"/>
                            </p:stCondLst>
                            <p:childTnLst>
                              <p:par>
                                <p:cTn id="12" presetID="20" presetClass="entr" presetSubtype="0" fill="hold" grpId="0" nodeType="afterEffect">
                                  <p:stCondLst>
                                    <p:cond delay="0"/>
                                  </p:stCondLst>
                                  <p:childTnLst>
                                    <p:set>
                                      <p:cBhvr>
                                        <p:cTn id="13" dur="1" fill="hold">
                                          <p:stCondLst>
                                            <p:cond delay="0"/>
                                          </p:stCondLst>
                                        </p:cTn>
                                        <p:tgtEl>
                                          <p:spTgt spid="36884"/>
                                        </p:tgtEl>
                                        <p:attrNameLst>
                                          <p:attrName>style.visibility</p:attrName>
                                        </p:attrNameLst>
                                      </p:cBhvr>
                                      <p:to>
                                        <p:strVal val="visible"/>
                                      </p:to>
                                    </p:set>
                                    <p:animEffect transition="in" filter="wedge">
                                      <p:cBhvr>
                                        <p:cTn id="14" dur="2000"/>
                                        <p:tgtEl>
                                          <p:spTgt spid="36884"/>
                                        </p:tgtEl>
                                      </p:cBhvr>
                                    </p:animEffect>
                                  </p:childTnLst>
                                </p:cTn>
                              </p:par>
                              <p:par>
                                <p:cTn id="15" presetID="20" presetClass="entr" presetSubtype="0" fill="hold" grpId="0" nodeType="withEffect">
                                  <p:stCondLst>
                                    <p:cond delay="0"/>
                                  </p:stCondLst>
                                  <p:childTnLst>
                                    <p:set>
                                      <p:cBhvr>
                                        <p:cTn id="16" dur="1" fill="hold">
                                          <p:stCondLst>
                                            <p:cond delay="0"/>
                                          </p:stCondLst>
                                        </p:cTn>
                                        <p:tgtEl>
                                          <p:spTgt spid="36885"/>
                                        </p:tgtEl>
                                        <p:attrNameLst>
                                          <p:attrName>style.visibility</p:attrName>
                                        </p:attrNameLst>
                                      </p:cBhvr>
                                      <p:to>
                                        <p:strVal val="visible"/>
                                      </p:to>
                                    </p:set>
                                    <p:animEffect transition="in" filter="wedge">
                                      <p:cBhvr>
                                        <p:cTn id="17" dur="2000"/>
                                        <p:tgtEl>
                                          <p:spTgt spid="36885"/>
                                        </p:tgtEl>
                                      </p:cBhvr>
                                    </p:animEffect>
                                  </p:childTnLst>
                                </p:cTn>
                              </p:par>
                              <p:par>
                                <p:cTn id="18" presetID="16" presetClass="entr" presetSubtype="37" fill="hold" nodeType="withEffect">
                                  <p:stCondLst>
                                    <p:cond delay="2000"/>
                                  </p:stCondLst>
                                  <p:childTnLst>
                                    <p:set>
                                      <p:cBhvr>
                                        <p:cTn id="19" dur="1" fill="hold">
                                          <p:stCondLst>
                                            <p:cond delay="0"/>
                                          </p:stCondLst>
                                        </p:cTn>
                                        <p:tgtEl>
                                          <p:spTgt spid="10"/>
                                        </p:tgtEl>
                                        <p:attrNameLst>
                                          <p:attrName>style.visibility</p:attrName>
                                        </p:attrNameLst>
                                      </p:cBhvr>
                                      <p:to>
                                        <p:strVal val="visible"/>
                                      </p:to>
                                    </p:set>
                                    <p:animEffect transition="in" filter="barn(outVertical)">
                                      <p:cBhvr>
                                        <p:cTn id="20" dur="2000"/>
                                        <p:tgtEl>
                                          <p:spTgt spid="10"/>
                                        </p:tgtEl>
                                      </p:cBhvr>
                                    </p:animEffect>
                                  </p:childTnLst>
                                </p:cTn>
                              </p:par>
                              <p:par>
                                <p:cTn id="21" presetID="17" presetClass="entr" presetSubtype="10" fill="hold" grpId="0" nodeType="withEffect">
                                  <p:stCondLst>
                                    <p:cond delay="200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p:val>
                                            <p:fltVal val="0"/>
                                          </p:val>
                                        </p:tav>
                                        <p:tav tm="100000">
                                          <p:val>
                                            <p:strVal val="#ppt_w"/>
                                          </p:val>
                                        </p:tav>
                                      </p:tavLst>
                                    </p:anim>
                                    <p:anim calcmode="lin" valueType="num">
                                      <p:cBhvr>
                                        <p:cTn id="24" dur="3000" fill="hold"/>
                                        <p:tgtEl>
                                          <p:spTgt spid="9"/>
                                        </p:tgtEl>
                                        <p:attrNameLst>
                                          <p:attrName>ppt_h</p:attrName>
                                        </p:attrNameLst>
                                      </p:cBhvr>
                                      <p:tavLst>
                                        <p:tav tm="0">
                                          <p:val>
                                            <p:strVal val="#ppt_h"/>
                                          </p:val>
                                        </p:tav>
                                        <p:tav tm="100000">
                                          <p:val>
                                            <p:strVal val="#ppt_h"/>
                                          </p:val>
                                        </p:tav>
                                      </p:tavLst>
                                    </p:anim>
                                  </p:childTnLst>
                                </p:cTn>
                              </p:par>
                            </p:childTnLst>
                          </p:cTn>
                        </p:par>
                        <p:par>
                          <p:cTn id="25" fill="hold">
                            <p:stCondLst>
                              <p:cond delay="7000"/>
                            </p:stCondLst>
                            <p:childTnLst>
                              <p:par>
                                <p:cTn id="26" presetID="10" presetClass="entr" presetSubtype="0" fill="hold" nodeType="after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fade">
                                      <p:cBhvr>
                                        <p:cTn id="28"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82" grpId="0" animBg="1"/>
      <p:bldP spid="36883" grpId="0" animBg="1"/>
      <p:bldP spid="36884" grpId="0" animBg="1"/>
      <p:bldP spid="36885" grpId="0" animBg="1"/>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44034" name="Rectangle 2"/>
          <p:cNvSpPr>
            <a:spLocks noChangeArrowheads="1"/>
          </p:cNvSpPr>
          <p:nvPr/>
        </p:nvSpPr>
        <p:spPr bwMode="auto">
          <a:xfrm>
            <a:off x="0" y="0"/>
            <a:ext cx="9144000" cy="6858000"/>
          </a:xfrm>
          <a:prstGeom prst="rect">
            <a:avLst/>
          </a:prstGeom>
          <a:noFill/>
          <a:ln w="133350">
            <a:solidFill>
              <a:srgbClr val="FFFF00"/>
            </a:solidFill>
            <a:miter lim="800000"/>
            <a:headEnd/>
            <a:tailEnd/>
          </a:ln>
        </p:spPr>
        <p:txBody>
          <a:bodyPr wrap="none" anchor="ctr"/>
          <a:lstStyle/>
          <a:p>
            <a:endParaRPr lang="es-CL"/>
          </a:p>
        </p:txBody>
      </p:sp>
      <p:sp>
        <p:nvSpPr>
          <p:cNvPr id="44035"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p:spPr>
        <p:txBody>
          <a:bodyPr wrap="none" anchor="ctr"/>
          <a:lstStyle/>
          <a:p>
            <a:endParaRPr lang="es-CL"/>
          </a:p>
        </p:txBody>
      </p:sp>
      <p:sp>
        <p:nvSpPr>
          <p:cNvPr id="44036"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p:spPr>
        <p:txBody>
          <a:bodyPr wrap="none" anchor="ctr"/>
          <a:lstStyle/>
          <a:p>
            <a:endParaRPr lang="es-CL"/>
          </a:p>
        </p:txBody>
      </p:sp>
      <p:sp>
        <p:nvSpPr>
          <p:cNvPr id="44037" name="AutoShape 6" descr="postit"/>
          <p:cNvSpPr>
            <a:spLocks noChangeAspect="1" noChangeArrowheads="1"/>
          </p:cNvSpPr>
          <p:nvPr/>
        </p:nvSpPr>
        <p:spPr bwMode="auto">
          <a:xfrm>
            <a:off x="4191000" y="2209800"/>
            <a:ext cx="304800" cy="304800"/>
          </a:xfrm>
          <a:prstGeom prst="rect">
            <a:avLst/>
          </a:prstGeom>
          <a:noFill/>
          <a:ln w="9525">
            <a:noFill/>
            <a:miter lim="800000"/>
            <a:headEnd/>
            <a:tailEnd/>
          </a:ln>
        </p:spPr>
        <p:txBody>
          <a:bodyPr/>
          <a:lstStyle/>
          <a:p>
            <a:endParaRPr lang="es-CL"/>
          </a:p>
        </p:txBody>
      </p:sp>
      <p:pic>
        <p:nvPicPr>
          <p:cNvPr id="44038"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44039" name="Text Box 11"/>
          <p:cNvSpPr txBox="1">
            <a:spLocks noChangeArrowheads="1"/>
          </p:cNvSpPr>
          <p:nvPr/>
        </p:nvSpPr>
        <p:spPr bwMode="auto">
          <a:xfrm>
            <a:off x="0" y="5486400"/>
            <a:ext cx="9144000" cy="274638"/>
          </a:xfrm>
          <a:prstGeom prst="rect">
            <a:avLst/>
          </a:prstGeom>
          <a:noFill/>
          <a:ln w="9525">
            <a:noFill/>
            <a:miter lim="800000"/>
            <a:headEnd/>
            <a:tailEnd/>
          </a:ln>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44040"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a:ln w="9525">
            <a:noFill/>
            <a:miter lim="800000"/>
            <a:headEnd/>
            <a:tailEnd/>
          </a:ln>
        </p:spPr>
      </p:pic>
      <p:sp>
        <p:nvSpPr>
          <p:cNvPr id="44041" name="Text Box 126"/>
          <p:cNvSpPr txBox="1">
            <a:spLocks noChangeArrowheads="1"/>
          </p:cNvSpPr>
          <p:nvPr/>
        </p:nvSpPr>
        <p:spPr bwMode="auto">
          <a:xfrm>
            <a:off x="914400" y="2590800"/>
            <a:ext cx="1066800" cy="366713"/>
          </a:xfrm>
          <a:prstGeom prst="rect">
            <a:avLst/>
          </a:prstGeom>
          <a:noFill/>
          <a:ln w="9525">
            <a:noFill/>
            <a:miter lim="800000"/>
            <a:headEnd/>
            <a:tailEnd/>
          </a:ln>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44064" name="Text Box 386"/>
          <p:cNvSpPr txBox="1">
            <a:spLocks noChangeArrowheads="1"/>
          </p:cNvSpPr>
          <p:nvPr/>
        </p:nvSpPr>
        <p:spPr bwMode="auto">
          <a:xfrm>
            <a:off x="9144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44065" name="Text Box 387"/>
          <p:cNvSpPr txBox="1">
            <a:spLocks noChangeArrowheads="1"/>
          </p:cNvSpPr>
          <p:nvPr/>
        </p:nvSpPr>
        <p:spPr bwMode="auto">
          <a:xfrm>
            <a:off x="5029200" y="2895600"/>
            <a:ext cx="3200400" cy="366713"/>
          </a:xfrm>
          <a:prstGeom prst="rect">
            <a:avLst/>
          </a:prstGeom>
          <a:noFill/>
          <a:ln w="9525">
            <a:noFill/>
            <a:miter lim="800000"/>
            <a:headEnd/>
            <a:tailEnd/>
          </a:ln>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44088"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44089" name="Text Box 417"/>
          <p:cNvSpPr txBox="1">
            <a:spLocks noChangeArrowheads="1"/>
          </p:cNvSpPr>
          <p:nvPr/>
        </p:nvSpPr>
        <p:spPr bwMode="auto">
          <a:xfrm>
            <a:off x="152400" y="2362200"/>
            <a:ext cx="9144000" cy="366713"/>
          </a:xfrm>
          <a:prstGeom prst="rect">
            <a:avLst/>
          </a:prstGeom>
          <a:noFill/>
          <a:ln w="9525">
            <a:noFill/>
            <a:miter lim="800000"/>
            <a:headEnd/>
            <a:tailEnd/>
          </a:ln>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advTm="3000">
    <p:zoom/>
  </p:transition>
  <p:timing>
    <p:tnLst>
      <p:par>
        <p:cTn id="1" dur="indefinite" restart="never" nodeType="tmRoot"/>
      </p:par>
    </p:tnLst>
  </p:timing>
</p:sld>
</file>

<file path=ppt/theme/theme1.xml><?xml version="1.0" encoding="utf-8"?>
<a:theme xmlns:a="http://schemas.openxmlformats.org/drawingml/2006/main" name="Cosas De La Vida Con Flores - Shey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Cosas De La Vida Con Flores - Sheyla</Template>
  <TotalTime>2</TotalTime>
  <Words>626</Words>
  <Application>Microsoft Office PowerPoint</Application>
  <PresentationFormat>Presentación en pantalla (4:3)</PresentationFormat>
  <Paragraphs>57</Paragraphs>
  <Slides>41</Slides>
  <Notes>2</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Cosas De La Vida Con Flores - Sheyla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2013-06-08T00:20:57Z</dcterms:created>
  <dcterms:modified xsi:type="dcterms:W3CDTF">2013-06-08T00:23:38Z</dcterms:modified>
</cp:coreProperties>
</file>