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057" r:id="rId1"/>
    <p:sldMasterId id="2147485069" r:id="rId2"/>
    <p:sldMasterId id="2147485081" r:id="rId3"/>
  </p:sldMasterIdLst>
  <p:notesMasterIdLst>
    <p:notesMasterId r:id="rId16"/>
  </p:notesMasterIdLst>
  <p:sldIdLst>
    <p:sldId id="363" r:id="rId4"/>
    <p:sldId id="339" r:id="rId5"/>
    <p:sldId id="340" r:id="rId6"/>
    <p:sldId id="341" r:id="rId7"/>
    <p:sldId id="364" r:id="rId8"/>
    <p:sldId id="342" r:id="rId9"/>
    <p:sldId id="343" r:id="rId10"/>
    <p:sldId id="366" r:id="rId11"/>
    <p:sldId id="344" r:id="rId12"/>
    <p:sldId id="337" r:id="rId13"/>
    <p:sldId id="355" r:id="rId14"/>
    <p:sldId id="361" r:id="rId15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33"/>
    <a:srgbClr val="C35D09"/>
    <a:srgbClr val="9249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972" autoAdjust="0"/>
    <p:restoredTop sz="94404" autoAdjust="0"/>
  </p:normalViewPr>
  <p:slideViewPr>
    <p:cSldViewPr showGuides="1">
      <p:cViewPr varScale="1">
        <p:scale>
          <a:sx n="69" d="100"/>
          <a:sy n="69" d="100"/>
        </p:scale>
        <p:origin x="270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7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26/02/2016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MX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26/02/2016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760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26/02/2016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557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4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26/02/2016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280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26/02/2016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941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26/02/2016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371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26/02/2016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912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26/02/2016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614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26/02/2016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708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26/02/2016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040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26/02/2016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33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26/02/2016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024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60845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65161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547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1777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9988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22458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83729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58196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84534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41240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81086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612750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033485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712161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923073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107326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037380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263808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3216412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414139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111040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53570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26/02/2016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2947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121914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8" indent="-457178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0" indent="-380981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5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D4F0B-659B-4D0C-990A-649D6F82FA31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890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0" r:id="rId1"/>
    <p:sldLayoutId id="2147485071" r:id="rId2"/>
    <p:sldLayoutId id="2147485072" r:id="rId3"/>
    <p:sldLayoutId id="2147485073" r:id="rId4"/>
    <p:sldLayoutId id="2147485074" r:id="rId5"/>
    <p:sldLayoutId id="2147485075" r:id="rId6"/>
    <p:sldLayoutId id="2147485076" r:id="rId7"/>
    <p:sldLayoutId id="2147485077" r:id="rId8"/>
    <p:sldLayoutId id="2147485078" r:id="rId9"/>
    <p:sldLayoutId id="2147485079" r:id="rId10"/>
    <p:sldLayoutId id="21474850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4554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82" r:id="rId1"/>
    <p:sldLayoutId id="2147485083" r:id="rId2"/>
    <p:sldLayoutId id="2147485084" r:id="rId3"/>
    <p:sldLayoutId id="2147485085" r:id="rId4"/>
    <p:sldLayoutId id="2147485086" r:id="rId5"/>
    <p:sldLayoutId id="2147485087" r:id="rId6"/>
    <p:sldLayoutId id="2147485088" r:id="rId7"/>
    <p:sldLayoutId id="2147485089" r:id="rId8"/>
    <p:sldLayoutId id="2147485090" r:id="rId9"/>
    <p:sldLayoutId id="2147485091" r:id="rId10"/>
    <p:sldLayoutId id="214748509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3.pn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316183" y="2420888"/>
            <a:ext cx="9631291" cy="3453771"/>
          </a:xfrm>
          <a:prstGeom prst="rect">
            <a:avLst/>
          </a:prstGeom>
          <a:noFill/>
        </p:spPr>
        <p:txBody>
          <a:bodyPr wrap="none" rtlCol="0">
            <a:prstTxWarp prst="textDeflateBottom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8000" b="1" i="0" u="none" strike="noStrike" kern="0" cap="none" spc="0" normalizeH="0" baseline="0" noProof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Deutsch Gothic" pitchFamily="2" charset="0"/>
              </a:rPr>
              <a:t>Convivio...</a:t>
            </a:r>
            <a:endParaRPr kumimoji="0" lang="es-ES" sz="8000" b="1" i="0" u="none" strike="noStrike" kern="0" cap="none" spc="0" normalizeH="0" baseline="0" noProof="0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uLnTx/>
              <a:uFillTx/>
              <a:latin typeface="Deutsch Gothic" pitchFamily="2" charset="0"/>
            </a:endParaRPr>
          </a:p>
        </p:txBody>
      </p:sp>
      <p:sp>
        <p:nvSpPr>
          <p:cNvPr id="6" name="12 CuadroTexto"/>
          <p:cNvSpPr txBox="1"/>
          <p:nvPr/>
        </p:nvSpPr>
        <p:spPr>
          <a:xfrm>
            <a:off x="839416" y="516721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emiliomaguilar8@gmail.com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584" y="116632"/>
            <a:ext cx="1855057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548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  <p:sndAc>
          <p:stSnd>
            <p:snd r:embed="rId2" name="Eagle 1 - Little Man.wav"/>
          </p:stSnd>
        </p:sndAc>
      </p:transition>
    </mc:Choice>
    <mc:Fallback>
      <p:transition spd="slow" advTm="0">
        <p:fade/>
        <p:sndAc>
          <p:stSnd>
            <p:snd r:embed="rId2" name="Eagle 1 - Little M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1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227" y="1261832"/>
            <a:ext cx="6516748" cy="43478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ángulo 1"/>
          <p:cNvSpPr/>
          <p:nvPr/>
        </p:nvSpPr>
        <p:spPr>
          <a:xfrm>
            <a:off x="47328" y="2204864"/>
            <a:ext cx="5296899" cy="2390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375"/>
              </a:spcAft>
            </a:pPr>
            <a:r>
              <a:rPr lang="es-ES" sz="3600" kern="180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Invitó A Comer </a:t>
            </a:r>
          </a:p>
          <a:p>
            <a:pPr algn="ctr">
              <a:lnSpc>
                <a:spcPts val="3000"/>
              </a:lnSpc>
              <a:spcAft>
                <a:spcPts val="375"/>
              </a:spcAft>
            </a:pPr>
            <a:r>
              <a:rPr lang="es-ES" sz="3600" kern="180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Dos Niños Sin Hogar, </a:t>
            </a:r>
          </a:p>
          <a:p>
            <a:pPr algn="ctr">
              <a:lnSpc>
                <a:spcPts val="3000"/>
              </a:lnSpc>
              <a:spcAft>
                <a:spcPts val="375"/>
              </a:spcAft>
            </a:pPr>
            <a:r>
              <a:rPr lang="es-ES" sz="3600" kern="180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Nunca Imaginó </a:t>
            </a:r>
          </a:p>
          <a:p>
            <a:pPr algn="ctr">
              <a:lnSpc>
                <a:spcPts val="3000"/>
              </a:lnSpc>
              <a:spcAft>
                <a:spcPts val="375"/>
              </a:spcAft>
            </a:pPr>
            <a:r>
              <a:rPr lang="es-ES" sz="3600" kern="180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Que Sucedería </a:t>
            </a:r>
          </a:p>
          <a:p>
            <a:pPr algn="ctr">
              <a:lnSpc>
                <a:spcPts val="3000"/>
              </a:lnSpc>
              <a:spcAft>
                <a:spcPts val="375"/>
              </a:spcAft>
            </a:pPr>
            <a:r>
              <a:rPr lang="es-ES" sz="3600" kern="180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Pedir La Cuenta</a:t>
            </a:r>
            <a:endParaRPr lang="es-ES" sz="360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1650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  <p:sndAc>
          <p:stSnd>
            <p:snd r:embed="rId2" name="Eagle 1 - Canción de la India.wav"/>
          </p:stSnd>
        </p:sndAc>
      </p:transition>
    </mc:Choice>
    <mc:Fallback>
      <p:transition spd="slow" advTm="0">
        <p:fade/>
        <p:sndAc>
          <p:stSnd>
            <p:snd r:embed="rId2" name="Eagle 1 - Canción de la Ind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725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5375920" y="896808"/>
            <a:ext cx="6480720" cy="5124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500"/>
              </a:spcAft>
            </a:pPr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Akhilesh Kumar </a:t>
            </a:r>
          </a:p>
          <a:p>
            <a:pPr algn="ctr">
              <a:spcAft>
                <a:spcPts val="1500"/>
              </a:spcAft>
            </a:pPr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sintió tan bien luego de realizar </a:t>
            </a:r>
          </a:p>
          <a:p>
            <a:pPr algn="ctr">
              <a:spcAft>
                <a:spcPts val="1500"/>
              </a:spcAft>
            </a:pPr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pequeña obra solidaria </a:t>
            </a:r>
          </a:p>
          <a:p>
            <a:pPr algn="ctr">
              <a:spcAft>
                <a:spcPts val="1500"/>
              </a:spcAft>
            </a:pPr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decidió compartirlo </a:t>
            </a:r>
          </a:p>
          <a:p>
            <a:pPr algn="ctr">
              <a:spcAft>
                <a:spcPts val="1500"/>
              </a:spcAft>
            </a:pPr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su cuenta Facebook, </a:t>
            </a:r>
          </a:p>
          <a:p>
            <a:pPr algn="ctr">
              <a:spcAft>
                <a:spcPts val="1500"/>
              </a:spcAft>
            </a:pPr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imaginar que la historia </a:t>
            </a:r>
          </a:p>
          <a:p>
            <a:pPr algn="ctr">
              <a:spcAft>
                <a:spcPts val="1500"/>
              </a:spcAft>
            </a:pPr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haría viral.</a:t>
            </a:r>
            <a:endParaRPr lang="es-ES" sz="360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n 2" descr="Invitacion a comer foto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16" y="548679"/>
            <a:ext cx="4464496" cy="5796875"/>
          </a:xfrm>
          <a:prstGeom prst="rect">
            <a:avLst/>
          </a:prstGeom>
          <a:gradFill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</a:gra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7664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0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0" tmFilter="0, 0; 0.125,0.2665; 0.25,0.4; 0.375,0.465; 0.5,0.5;  0.625,0.535; 0.75,0.6; 0.875,0.7335; 1,1">
                                          <p:stCondLst>
                                            <p:cond delay="33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0" tmFilter="0, 0; 0.125,0.2665; 0.25,0.4; 0.375,0.465; 0.5,0.5;  0.625,0.535; 0.75,0.6; 0.875,0.7335; 1,1">
                                          <p:stCondLst>
                                            <p:cond delay="66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0" tmFilter="0, 0; 0.125,0.2665; 0.25,0.4; 0.375,0.465; 0.5,0.5;  0.625,0.535; 0.75,0.6; 0.875,0.7335; 1,1">
                                          <p:stCondLst>
                                            <p:cond delay="828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0">
                                          <p:stCondLst>
                                            <p:cond delay="3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0" decel="50000">
                                          <p:stCondLst>
                                            <p:cond delay="338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0">
                                          <p:stCondLst>
                                            <p:cond delay="656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0" decel="50000">
                                          <p:stCondLst>
                                            <p:cond delay="66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0">
                                          <p:stCondLst>
                                            <p:cond delay="82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0" decel="50000">
                                          <p:stCondLst>
                                            <p:cond delay="83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0">
                                          <p:stCondLst>
                                            <p:cond delay="90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0" decel="50000">
                                          <p:stCondLst>
                                            <p:cond delay="91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675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35360" y="5301208"/>
            <a:ext cx="11521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este hombre entró para poder comer </a:t>
            </a:r>
          </a:p>
          <a:p>
            <a:pPr algn="ctr"/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se sentó junto a la ventana.</a:t>
            </a:r>
            <a:endParaRPr lang="es-ES" sz="360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" name="Imagen 2" descr="Invitacion a comer foto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6640" y="620688"/>
            <a:ext cx="7620000" cy="4295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119336" y="1268760"/>
            <a:ext cx="41173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Todo ocurrió </a:t>
            </a:r>
          </a:p>
          <a:p>
            <a:pPr algn="ctr"/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 el hotel Sabrina, ubicado al sur de India, </a:t>
            </a:r>
          </a:p>
          <a:p>
            <a:pPr algn="ctr"/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ciudad </a:t>
            </a:r>
          </a:p>
          <a:p>
            <a:pPr algn="ctr"/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Malappuram, Kerala, </a:t>
            </a:r>
            <a:endParaRPr lang="es-ES" sz="360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389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238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35360" y="4433044"/>
            <a:ext cx="115212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así que decidió hacerle una seña e invitarlo a pasar </a:t>
            </a:r>
          </a:p>
          <a:p>
            <a:pPr algn="ctr"/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que comiera con él. </a:t>
            </a:r>
          </a:p>
          <a:p>
            <a:pPr algn="ctr"/>
            <a:endParaRPr lang="es-ES" sz="360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niño entró de inmediato, acompañado de su hermana.</a:t>
            </a:r>
            <a:endParaRPr lang="es-ES" sz="360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282714"/>
            <a:ext cx="5715000" cy="381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6384032" y="1214750"/>
            <a:ext cx="58079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 de hacer su pedido, </a:t>
            </a:r>
          </a:p>
          <a:p>
            <a:pPr algn="ctr"/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vio a un  niño </a:t>
            </a:r>
          </a:p>
          <a:p>
            <a:pPr algn="ctr"/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lo miraba desde afuera </a:t>
            </a:r>
          </a:p>
          <a:p>
            <a:pPr algn="ctr"/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detención </a:t>
            </a:r>
            <a:endParaRPr lang="es-ES" sz="360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4502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85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2532960"/>
            <a:ext cx="49438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Ambos deseaban </a:t>
            </a:r>
          </a:p>
          <a:p>
            <a:pPr algn="ctr"/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mismo que comía él </a:t>
            </a:r>
          </a:p>
          <a:p>
            <a:pPr algn="ctr"/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se comieron en segundos todo lo que les sirvieron mientras Kumar </a:t>
            </a:r>
          </a:p>
          <a:p>
            <a:pPr algn="ctr"/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seguía sin tocar su plato.</a:t>
            </a:r>
            <a:endParaRPr lang="es-ES" sz="360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360040" y="332656"/>
            <a:ext cx="11496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los niños llegaron a sentarse con él, </a:t>
            </a:r>
          </a:p>
          <a:p>
            <a:pPr algn="ctr"/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 ofreció algo de comer y les preguntó qué querían. </a:t>
            </a:r>
            <a:endParaRPr lang="es-ES" sz="360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400" y="1671296"/>
            <a:ext cx="7180240" cy="47820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0"/>
          </a:effectLst>
        </p:spPr>
      </p:pic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6863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9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2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38" y="836711"/>
            <a:ext cx="7876087" cy="52565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7896200" y="548680"/>
            <a:ext cx="4079776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500"/>
              </a:spcAft>
            </a:pPr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al fin </a:t>
            </a:r>
          </a:p>
          <a:p>
            <a:pPr algn="ctr">
              <a:spcAft>
                <a:spcPts val="1500"/>
              </a:spcAft>
            </a:pPr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terminó su plato, </a:t>
            </a:r>
          </a:p>
          <a:p>
            <a:pPr algn="ctr">
              <a:spcAft>
                <a:spcPts val="1500"/>
              </a:spcAft>
            </a:pPr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llegó la hora </a:t>
            </a:r>
          </a:p>
          <a:p>
            <a:pPr algn="ctr">
              <a:spcAft>
                <a:spcPts val="1500"/>
              </a:spcAft>
            </a:pPr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pedir la cuenta </a:t>
            </a:r>
          </a:p>
          <a:p>
            <a:pPr algn="ctr">
              <a:spcAft>
                <a:spcPts val="1500"/>
              </a:spcAft>
            </a:pPr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quedó impresionado </a:t>
            </a:r>
          </a:p>
          <a:p>
            <a:pPr algn="ctr">
              <a:spcAft>
                <a:spcPts val="1500"/>
              </a:spcAft>
            </a:pPr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ver </a:t>
            </a:r>
          </a:p>
          <a:p>
            <a:pPr algn="ctr">
              <a:spcAft>
                <a:spcPts val="1500"/>
              </a:spcAft>
            </a:pPr>
            <a:r>
              <a:rPr lang="es-ES" sz="360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que le habían llevado los meseros;</a:t>
            </a:r>
            <a:endParaRPr lang="es-ES" sz="360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1809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438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C35D09"/>
            </a:gs>
            <a:gs pos="48000">
              <a:srgbClr val="996600"/>
            </a:gs>
            <a:gs pos="100000">
              <a:srgbClr val="9249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536160" y="1163791"/>
            <a:ext cx="46558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además de ser la muestra </a:t>
            </a:r>
          </a:p>
          <a:p>
            <a:pPr algn="ctr">
              <a:spcAft>
                <a:spcPts val="0"/>
              </a:spcAft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que el karma existe, </a:t>
            </a:r>
          </a:p>
          <a:p>
            <a:pPr algn="ctr">
              <a:spcAft>
                <a:spcPts val="0"/>
              </a:spcAft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papel mostraba </a:t>
            </a:r>
          </a:p>
          <a:p>
            <a:pPr algn="ctr">
              <a:spcAft>
                <a:spcPts val="0"/>
              </a:spcAft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costo $0 </a:t>
            </a:r>
          </a:p>
          <a:p>
            <a:pPr algn="ctr">
              <a:spcAft>
                <a:spcPts val="0"/>
              </a:spcAft>
            </a:pPr>
            <a:r>
              <a:rPr lang="es-ES" sz="360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se leía el siguiente mensaje:</a:t>
            </a:r>
            <a:endParaRPr lang="es-ES" sz="360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n 2" descr="Invitacion a comer foto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7" y="260648"/>
            <a:ext cx="7200801" cy="50965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335359" y="5517232"/>
            <a:ext cx="1152128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4000" b="1">
                <a:solidFill>
                  <a:srgbClr val="FFFF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tenemos una máquina que pueda cobrar por la humanidad. </a:t>
            </a:r>
          </a:p>
          <a:p>
            <a:pPr algn="ctr">
              <a:spcAft>
                <a:spcPts val="0"/>
              </a:spcAft>
            </a:pPr>
            <a:r>
              <a:rPr lang="es-ES" sz="4000" b="1">
                <a:solidFill>
                  <a:srgbClr val="FFFF00"/>
                </a:solidFill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cosas buenas le acompañen”</a:t>
            </a:r>
            <a:endParaRPr lang="es-ES" sz="4000" b="1">
              <a:solidFill>
                <a:srgbClr val="FFFF00"/>
              </a:solidFill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661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138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43472" y="116632"/>
            <a:ext cx="9480480" cy="1872208"/>
          </a:xfrm>
          <a:prstGeom prst="rect">
            <a:avLst/>
          </a:prstGeom>
        </p:spPr>
        <p:txBody>
          <a:bodyPr wrap="none">
            <a:prstTxWarp prst="textDeflateBottom">
              <a:avLst/>
            </a:prstTxWarp>
            <a:spAutoFit/>
          </a:bodyPr>
          <a:lstStyle/>
          <a:p>
            <a:pPr algn="ctr">
              <a:lnSpc>
                <a:spcPts val="1725"/>
              </a:lnSpc>
              <a:spcAft>
                <a:spcPts val="1500"/>
              </a:spcAft>
            </a:pPr>
            <a:r>
              <a:rPr lang="es-ES" sz="540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Comparte este artículo con tus amigos,</a:t>
            </a:r>
            <a:endParaRPr lang="es-ES" sz="5400"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n 2" descr="Invitacion a comer foto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656" y="1052736"/>
            <a:ext cx="6240693" cy="4680520"/>
          </a:xfrm>
          <a:prstGeom prst="ellipse">
            <a:avLst/>
          </a:prstGeom>
          <a:gradFill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</a:gradFill>
          <a:ln w="190500" cap="rnd">
            <a:solidFill>
              <a:srgbClr val="C8C6BD"/>
            </a:solidFill>
            <a:prstDash val="solid"/>
          </a:ln>
          <a:effectLst>
            <a:glow rad="190500">
              <a:schemeClr val="accent3">
                <a:lumMod val="75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ángulo 3"/>
          <p:cNvSpPr/>
          <p:nvPr/>
        </p:nvSpPr>
        <p:spPr>
          <a:xfrm>
            <a:off x="1055439" y="4797152"/>
            <a:ext cx="10083615" cy="1872208"/>
          </a:xfrm>
          <a:prstGeom prst="rect">
            <a:avLst/>
          </a:prstGeom>
        </p:spPr>
        <p:txBody>
          <a:bodyPr wrap="square">
            <a:prstTxWarp prst="textDeflateTop">
              <a:avLst/>
            </a:prstTxWarp>
            <a:spAutoFit/>
          </a:bodyPr>
          <a:lstStyle/>
          <a:p>
            <a:pPr algn="ctr">
              <a:lnSpc>
                <a:spcPts val="1725"/>
              </a:lnSpc>
              <a:spcAft>
                <a:spcPts val="1500"/>
              </a:spcAft>
            </a:pPr>
            <a:r>
              <a:rPr lang="es-ES" sz="540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contiene un mensaje muy conmovedor.</a:t>
            </a:r>
            <a:endParaRPr lang="es-ES" sz="5400"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1292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375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834"/>
            <a:ext cx="12192001" cy="6885384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36603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0072473" y="6259123"/>
            <a:ext cx="18760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</a:rPr>
              <a:t>emiliomaguilar8@gmail.com</a:t>
            </a: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44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Canción de la india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03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44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 Bien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259394" y="5829267"/>
            <a:ext cx="132440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35418" y="5838562"/>
            <a:ext cx="1762021" cy="74879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Hasta la vista</a:t>
            </a:r>
          </a:p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9932338" y="5838559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576004" y="5838559"/>
            <a:ext cx="214674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4463820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336693" y="7084640"/>
            <a:ext cx="406400" cy="3048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-60960" y="-60958"/>
            <a:ext cx="60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MX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764866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14:rippl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5.55556E-7 -1.7284E-6 L -0.79913 0.01389 " pathEditMode="relative" rAng="0" ptsTypes="AA">
                                      <p:cBhvr>
                                        <p:cTn id="18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37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28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21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0518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>
        <p:fade/>
      </p:transition>
    </mc:Choice>
    <mc:Fallback xmlns="">
      <p:transition spd="slow" advTm="1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241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theme/theme1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1230</TotalTime>
  <Words>272</Words>
  <Application>Microsoft Office PowerPoint</Application>
  <PresentationFormat>Panorámica</PresentationFormat>
  <Paragraphs>82</Paragraphs>
  <Slides>12</Slides>
  <Notes>0</Notes>
  <HiddenSlides>1</HiddenSlides>
  <MMClips>1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12</vt:i4>
      </vt:variant>
    </vt:vector>
  </HeadingPairs>
  <TitlesOfParts>
    <vt:vector size="27" baseType="lpstr">
      <vt:lpstr>Algerian</vt:lpstr>
      <vt:lpstr>Arial</vt:lpstr>
      <vt:lpstr>Arial Narrow</vt:lpstr>
      <vt:lpstr>Calibri</vt:lpstr>
      <vt:lpstr>Calibri Light</vt:lpstr>
      <vt:lpstr>Cooper Black</vt:lpstr>
      <vt:lpstr>Deutsch Gothic</vt:lpstr>
      <vt:lpstr>Edwardian Script ITC</vt:lpstr>
      <vt:lpstr>Kristen ITC</vt:lpstr>
      <vt:lpstr>Monotype Corsiva</vt:lpstr>
      <vt:lpstr>Times New Roman</vt:lpstr>
      <vt:lpstr>Verdana</vt:lpstr>
      <vt:lpstr>3_Tema de Office</vt:lpstr>
      <vt:lpstr>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Convivio</dc:title>
  <dc:creator>Eaglenest</dc:creator>
  <cp:lastModifiedBy>Emilio M Aguilar P</cp:lastModifiedBy>
  <cp:revision>108</cp:revision>
  <dcterms:created xsi:type="dcterms:W3CDTF">2015-03-21T13:32:37Z</dcterms:created>
  <dcterms:modified xsi:type="dcterms:W3CDTF">2016-02-27T04:07:34Z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