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33" r:id="rId2"/>
    <p:sldId id="322" r:id="rId3"/>
    <p:sldId id="351" r:id="rId4"/>
    <p:sldId id="346" r:id="rId5"/>
    <p:sldId id="342" r:id="rId6"/>
    <p:sldId id="355" r:id="rId7"/>
    <p:sldId id="357" r:id="rId8"/>
    <p:sldId id="331" r:id="rId9"/>
    <p:sldId id="358" r:id="rId10"/>
    <p:sldId id="334" r:id="rId11"/>
    <p:sldId id="356" r:id="rId12"/>
    <p:sldId id="339" r:id="rId13"/>
    <p:sldId id="359" r:id="rId1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f3Th68MoRUQHIYQDJHSkA==" hashData="ycGKwaGIZXmw8hw9lTglJHSyWdeqpthEnYxykv9H5cqufOzpn4w+nXGsNc8lT5JTz97X/sdsBdg7VQ4Kb9SZz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CC3399"/>
    <a:srgbClr val="FF0066"/>
    <a:srgbClr val="001D58"/>
    <a:srgbClr val="D96709"/>
    <a:srgbClr val="B85808"/>
    <a:srgbClr val="9933FF"/>
    <a:srgbClr val="540054"/>
    <a:srgbClr val="99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4" autoAdjust="0"/>
    <p:restoredTop sz="97336" autoAdjust="0"/>
  </p:normalViewPr>
  <p:slideViewPr>
    <p:cSldViewPr>
      <p:cViewPr varScale="1">
        <p:scale>
          <a:sx n="92" d="100"/>
          <a:sy n="92" d="100"/>
        </p:scale>
        <p:origin x="612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07/03/2018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01 Strings Orchestra - I Could Have Danced All Night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07"/>
            <a:ext cx="9144000" cy="513208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2771800" y="555526"/>
            <a:ext cx="6174338" cy="1667018"/>
            <a:chOff x="2771800" y="555526"/>
            <a:chExt cx="6174338" cy="1667018"/>
          </a:xfrm>
        </p:grpSpPr>
        <p:pic>
          <p:nvPicPr>
            <p:cNvPr id="7174" name="Picture 6" descr="Rendered Image"/>
            <p:cNvPicPr>
              <a:picLocks noChangeAspect="1" noChangeArrowheads="1"/>
            </p:cNvPicPr>
            <p:nvPr/>
          </p:nvPicPr>
          <p:blipFill>
            <a:blip r:embed="rId6">
              <a:duotone>
                <a:prstClr val="black"/>
                <a:srgbClr val="D60093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1800" y="555526"/>
              <a:ext cx="6174338" cy="8985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Rendered Image"/>
            <p:cNvPicPr>
              <a:picLocks noChangeAspect="1" noChangeArrowheads="1"/>
            </p:cNvPicPr>
            <p:nvPr/>
          </p:nvPicPr>
          <p:blipFill>
            <a:blip r:embed="rId8">
              <a:duotone>
                <a:prstClr val="black"/>
                <a:srgbClr val="D60093">
                  <a:tint val="45000"/>
                  <a:satMod val="40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50000"/>
                      </a14:imgEffect>
                      <a14:imgEffect>
                        <a14:brightnessContrast bright="-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6781" y="1563638"/>
              <a:ext cx="3384376" cy="658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67544" y="160315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Para tener unos </a:t>
            </a:r>
            <a:r>
              <a:rPr lang="es-E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labios</a:t>
            </a:r>
          </a:p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atractivos, di siempre</a:t>
            </a:r>
          </a:p>
          <a:p>
            <a:pPr algn="ctr"/>
            <a:r>
              <a:rPr lang="es-E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palabras </a:t>
            </a:r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amables.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1856894"/>
            <a:ext cx="2771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Para tener </a:t>
            </a:r>
            <a:r>
              <a:rPr lang="es-ES" sz="30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ojos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adorables</a:t>
            </a:r>
            <a:r>
              <a:rPr lang="es-ES" sz="30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, </a:t>
            </a:r>
            <a:r>
              <a:rPr lang="es-ES" sz="30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mira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siempre </a:t>
            </a:r>
            <a:r>
              <a:rPr lang="es-ES" sz="30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las </a:t>
            </a:r>
            <a:r>
              <a:rPr lang="es-ES" sz="30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cosas</a:t>
            </a:r>
          </a:p>
          <a:p>
            <a:pPr algn="ctr"/>
            <a:r>
              <a:rPr lang="es-ES" sz="30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buenas </a:t>
            </a:r>
            <a:r>
              <a:rPr lang="es-ES" sz="30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la gente.</a:t>
            </a:r>
          </a:p>
        </p:txBody>
      </p:sp>
    </p:spTree>
    <p:extLst>
      <p:ext uri="{BB962C8B-B14F-4D97-AF65-F5344CB8AC3E}">
        <p14:creationId xmlns:p14="http://schemas.microsoft.com/office/powerpoint/2010/main" val="374720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2286"/>
            <a:ext cx="9137904" cy="513892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39552" y="131262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D60093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Para una figura esbelta, comparte tu comida con los que padecen de hambre.</a:t>
            </a:r>
          </a:p>
        </p:txBody>
      </p:sp>
    </p:spTree>
    <p:extLst>
      <p:ext uri="{BB962C8B-B14F-4D97-AF65-F5344CB8AC3E}">
        <p14:creationId xmlns:p14="http://schemas.microsoft.com/office/powerpoint/2010/main" val="32053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456149" y="1851670"/>
            <a:ext cx="349188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4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Para mantener la elegancia, camina con la certeza de que nunca estás sola.</a:t>
            </a:r>
          </a:p>
        </p:txBody>
      </p:sp>
    </p:spTree>
    <p:extLst>
      <p:ext uri="{BB962C8B-B14F-4D97-AF65-F5344CB8AC3E}">
        <p14:creationId xmlns:p14="http://schemas.microsoft.com/office/powerpoint/2010/main" val="190164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2" name="Rectángulo 21"/>
          <p:cNvSpPr/>
          <p:nvPr/>
        </p:nvSpPr>
        <p:spPr>
          <a:xfrm>
            <a:off x="4104456" y="129493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D60093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Para tener un pelo lindo, permite que un niño pase sus deditos por él, por lo menos una vez al día.</a:t>
            </a:r>
          </a:p>
        </p:txBody>
      </p:sp>
    </p:spTree>
    <p:extLst>
      <p:ext uri="{BB962C8B-B14F-4D97-AF65-F5344CB8AC3E}">
        <p14:creationId xmlns:p14="http://schemas.microsoft.com/office/powerpoint/2010/main" val="268227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2286"/>
            <a:ext cx="9131808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23528" y="308049"/>
            <a:ext cx="51125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Recuerda, si necesitas una mano amiga, la encontrarás en el extremo de cada uno de tus brazos. Con el tiempo y la madurez, descubrirás que tienes dos manos: una para ayudarte a </a:t>
            </a:r>
            <a:r>
              <a:rPr lang="es-ES" sz="3600" b="1" dirty="0" smtClean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ti </a:t>
            </a:r>
            <a:r>
              <a:rPr lang="es-ES" sz="3600" b="1" dirty="0">
                <a:effectLst>
                  <a:outerShdw blurRad="38100" dist="38100" dir="2700000" algn="tl">
                    <a:srgbClr val="CC3399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misma y la otra para ayudar a los demás.</a:t>
            </a:r>
          </a:p>
        </p:txBody>
      </p:sp>
    </p:spTree>
    <p:extLst>
      <p:ext uri="{BB962C8B-B14F-4D97-AF65-F5344CB8AC3E}">
        <p14:creationId xmlns:p14="http://schemas.microsoft.com/office/powerpoint/2010/main" val="149407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60040" y="69954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D60093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 gente, más que las cosas, tiene derecho a ser reestablecida, revivida, reivindicada y redimida. Nunca rechaces ni deseches a nadie.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248472" y="317401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 belleza de una mujer no está en su figura, en la ropa que viste o en la forma como se peina. La belleza de una mujer tiene que ser vista en sus ojos, porque son la puerta de su alma, el lugar donde habita el amor.</a:t>
            </a:r>
          </a:p>
        </p:txBody>
      </p:sp>
    </p:spTree>
    <p:extLst>
      <p:ext uri="{BB962C8B-B14F-4D97-AF65-F5344CB8AC3E}">
        <p14:creationId xmlns:p14="http://schemas.microsoft.com/office/powerpoint/2010/main" val="389491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03621" y="57609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D60093"/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 belleza de una mujer no está en la moda superficial. La verdadera belleza de una mujer se refleja en su alma. En la bondad con la que da amor y en la pasión que demuestra.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968552" y="1600035"/>
            <a:ext cx="3563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>
                <a:effectLst>
                  <a:outerShdw blurRad="381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 belleza de una mujer crece con el pasar de los años.</a:t>
            </a:r>
          </a:p>
        </p:txBody>
      </p:sp>
    </p:spTree>
    <p:extLst>
      <p:ext uri="{BB962C8B-B14F-4D97-AF65-F5344CB8AC3E}">
        <p14:creationId xmlns:p14="http://schemas.microsoft.com/office/powerpoint/2010/main" val="104394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73300" y="1691911"/>
            <a:ext cx="247375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Música:</a:t>
            </a:r>
          </a:p>
          <a:p>
            <a:pPr algn="ctr"/>
            <a:r>
              <a:rPr lang="en-U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I could have danced all night</a:t>
            </a:r>
          </a:p>
          <a:p>
            <a:pPr algn="ctr"/>
            <a:r>
              <a:rPr lang="en-U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-101 Strings Orchestra-</a:t>
            </a:r>
          </a:p>
          <a:p>
            <a:pPr algn="ctr"/>
            <a:r>
              <a:rPr lang="en-U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endParaRPr lang="es-ES" b="1" dirty="0">
              <a:effectLst>
                <a:outerShdw blurRad="12700" dist="38100" dir="2700000" algn="tl">
                  <a:srgbClr val="D60093">
                    <a:alpha val="70000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  <a:p>
            <a:pPr algn="ctr"/>
            <a:r>
              <a:rPr lang="es-E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Realización general:</a:t>
            </a:r>
          </a:p>
          <a:p>
            <a:pPr algn="ctr"/>
            <a:r>
              <a:rPr lang="es-E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Rodrigo Valencia Cardona</a:t>
            </a:r>
          </a:p>
          <a:p>
            <a:pPr algn="ctr"/>
            <a:r>
              <a:rPr lang="es-ES" b="1" dirty="0" smtClean="0">
                <a:effectLst>
                  <a:outerShdw blurRad="12700" dist="38100" dir="2700000" algn="tl">
                    <a:srgbClr val="D60093">
                      <a:alpha val="70000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Medellín-Colombia</a:t>
            </a:r>
            <a:endParaRPr lang="es-ES" b="1" dirty="0">
              <a:effectLst>
                <a:outerShdw blurRad="12700" dist="38100" dir="2700000" algn="tl">
                  <a:srgbClr val="D60093">
                    <a:alpha val="70000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74877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29493</TotalTime>
  <Words>294</Words>
  <Application>Microsoft Office PowerPoint</Application>
  <PresentationFormat>Presentación en pantalla (16:9)</PresentationFormat>
  <Paragraphs>24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Kristen ITC</vt:lpstr>
      <vt:lpstr>Vijaya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2532</cp:revision>
  <dcterms:created xsi:type="dcterms:W3CDTF">2012-12-20T15:47:10Z</dcterms:created>
  <dcterms:modified xsi:type="dcterms:W3CDTF">2018-03-08T01:43:55Z</dcterms:modified>
</cp:coreProperties>
</file>