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7" r:id="rId4"/>
    <p:sldId id="278" r:id="rId5"/>
    <p:sldId id="279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80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ebtoNBlhUGhwPagWuaBdQ==" hashData="Jky9SHDiZ7jV+8zWSgvrpAdktC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2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41A9-A0B2-4EF4-BECB-B67E03E688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233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BA5EE0-E4FD-479A-8B37-EFC93A3FB7A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00012" y="1491630"/>
            <a:ext cx="494398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erlin Sans FB Demi" pitchFamily="34" charset="0"/>
              </a:rPr>
              <a:t>CONSEJOS DE</a:t>
            </a:r>
          </a:p>
          <a:p>
            <a:pPr algn="ctr"/>
            <a:r>
              <a:rPr lang="es-ES" sz="5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erlin Sans FB Demi" pitchFamily="34" charset="0"/>
              </a:rPr>
              <a:t>DOÑA ESTELITA</a:t>
            </a:r>
            <a:endParaRPr lang="es-ES" sz="5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  <p:sndAc>
          <p:stSnd loop="1">
            <p:snd r:embed="rId2" name="Tequila - Aldo Siboni.wav"/>
          </p:stSnd>
        </p:sndAc>
      </p:transition>
    </mc:Choice>
    <mc:Fallback xmlns="">
      <p:transition spd="slow">
        <p:push/>
        <p:sndAc>
          <p:stSnd loop="1">
            <p:snd r:embed="rId4" name="Tequila - Aldo Sibo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99592" y="719923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Doña Estelita Montaño de </a:t>
            </a:r>
            <a:r>
              <a:rPr lang="es-CO" sz="2000" b="1" dirty="0" err="1">
                <a:effectLst>
                  <a:glow rad="88900">
                    <a:schemeClr val="bg1"/>
                  </a:glow>
                </a:effectLst>
                <a:latin typeface="+mj-lt"/>
              </a:rPr>
              <a:t>De</a:t>
            </a:r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 la Torre, es una señora muy particular, tiene 89 años, más los que siempre se quitó, o sea que ya está rayando el centenario.</a:t>
            </a:r>
          </a:p>
          <a:p>
            <a:pPr algn="ctr"/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Activa, autosuficiente aún, y sobretodo, muy, muy lúcida, dice que le ayuda el que todos los días se toma un vaso de tequila o de cerveza. Ella vive en el centro de Saltillo, Coahuila. </a:t>
            </a:r>
          </a:p>
          <a:p>
            <a:pPr algn="ctr"/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Y un día, escuchando a su nieta comentar lo mal que estaban las cosas en su vida, en su trabajo, en su matrimonio, en el </a:t>
            </a:r>
            <a:r>
              <a:rPr lang="es-CO" sz="2000" b="1" dirty="0" smtClean="0">
                <a:effectLst>
                  <a:glow rad="88900">
                    <a:schemeClr val="bg1"/>
                  </a:glow>
                </a:effectLst>
                <a:latin typeface="+mj-lt"/>
              </a:rPr>
              <a:t>mundo,</a:t>
            </a:r>
          </a:p>
          <a:p>
            <a:pPr algn="ctr"/>
            <a:r>
              <a:rPr lang="es-CO" sz="2000" b="1" dirty="0" smtClean="0">
                <a:effectLst>
                  <a:glow rad="88900">
                    <a:schemeClr val="bg1"/>
                  </a:glow>
                </a:effectLst>
                <a:latin typeface="+mj-lt"/>
              </a:rPr>
              <a:t>etc</a:t>
            </a:r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. etc</a:t>
            </a:r>
            <a:r>
              <a:rPr lang="es-CO" sz="2000" b="1" dirty="0" smtClean="0">
                <a:effectLst>
                  <a:glow rad="88900">
                    <a:schemeClr val="bg1"/>
                  </a:glow>
                </a:effectLst>
                <a:latin typeface="+mj-lt"/>
              </a:rPr>
              <a:t>., se </a:t>
            </a:r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acercó y le dijo:</a:t>
            </a:r>
          </a:p>
          <a:p>
            <a:pPr algn="ctr"/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"Mira, </a:t>
            </a:r>
            <a:r>
              <a:rPr lang="es-CO" sz="2000" b="1" dirty="0" err="1">
                <a:effectLst>
                  <a:glow rad="88900">
                    <a:schemeClr val="bg1"/>
                  </a:glow>
                </a:effectLst>
                <a:latin typeface="+mj-lt"/>
              </a:rPr>
              <a:t>mija</a:t>
            </a:r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, </a:t>
            </a:r>
            <a:r>
              <a:rPr lang="es-CO" sz="2000" b="1" dirty="0" err="1">
                <a:effectLst>
                  <a:glow rad="88900">
                    <a:schemeClr val="bg1"/>
                  </a:glow>
                </a:effectLst>
                <a:latin typeface="+mj-lt"/>
              </a:rPr>
              <a:t>pa´que</a:t>
            </a:r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 dejes de andar quejándote, te voy a dar unas cuantas sugerencias </a:t>
            </a:r>
            <a:r>
              <a:rPr lang="es-CO" sz="2000" b="1" dirty="0" err="1">
                <a:effectLst>
                  <a:glow rad="88900">
                    <a:schemeClr val="bg1"/>
                  </a:glow>
                </a:effectLst>
                <a:latin typeface="+mj-lt"/>
              </a:rPr>
              <a:t>pa'que</a:t>
            </a:r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 vivas bien, y no nomás sobrevivas...</a:t>
            </a:r>
          </a:p>
          <a:p>
            <a:pPr algn="ctr"/>
            <a:r>
              <a:rPr lang="es-CO" sz="2000" b="1" dirty="0">
                <a:effectLst>
                  <a:glow rad="88900">
                    <a:schemeClr val="bg1"/>
                  </a:glow>
                </a:effectLst>
                <a:latin typeface="+mj-lt"/>
              </a:rPr>
              <a:t>¡Mírame a mí, estoy en la flor de la vida y me sigo riendo!</a:t>
            </a:r>
          </a:p>
        </p:txBody>
      </p:sp>
    </p:spTree>
    <p:extLst>
      <p:ext uri="{BB962C8B-B14F-4D97-AF65-F5344CB8AC3E}">
        <p14:creationId xmlns:p14="http://schemas.microsoft.com/office/powerpoint/2010/main" val="5682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99592" y="3572311"/>
            <a:ext cx="73448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1.- Agradece por todo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No te quejes; da gracias a Dios porque estás, porque sigues  y porque vives.  Solo piensa que a otra gente ya se la llevó... ¡la vida!</a:t>
            </a:r>
          </a:p>
        </p:txBody>
      </p:sp>
    </p:spTree>
    <p:extLst>
      <p:ext uri="{BB962C8B-B14F-4D97-AF65-F5344CB8AC3E}">
        <p14:creationId xmlns:p14="http://schemas.microsoft.com/office/powerpoint/2010/main" val="54922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355976" y="632983"/>
            <a:ext cx="4104456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2.- Cuando puedas comer... come,</a:t>
            </a:r>
          </a:p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cuando puedas dormir... duerme,</a:t>
            </a:r>
          </a:p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cuando puedas disfrutar... disfruta,</a:t>
            </a:r>
          </a:p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cuando puedas trabajar ....trabaja,</a:t>
            </a:r>
          </a:p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y si aún puedes, échate unos traguitos, juega con los hijos, haz el amor o ponte a silbar, a cantar en la ducha, y da gracias a Dios porque tienes salud.</a:t>
            </a:r>
          </a:p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No vivas quejándote: ¡¡</a:t>
            </a:r>
            <a:r>
              <a:rPr lang="es-CO" sz="1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ayyy</a:t>
            </a:r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 si </a:t>
            </a:r>
            <a:r>
              <a:rPr lang="es-CO" sz="1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hubieraaaa</a:t>
            </a:r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!, ¡¡</a:t>
            </a:r>
            <a:r>
              <a:rPr lang="es-CO" sz="1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ayyy</a:t>
            </a:r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 cuánto les di...!  ¡</a:t>
            </a:r>
            <a:r>
              <a:rPr lang="es-CO" sz="1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ayyy</a:t>
            </a:r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 si tuviera...! ¡cuánto  sacrificio!, ¡No, </a:t>
            </a:r>
            <a:r>
              <a:rPr lang="es-CO" sz="1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mijita</a:t>
            </a:r>
            <a:r>
              <a:rPr lang="es-CO" sz="1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altas y bajas siempre han habido y siempre habrán!</a:t>
            </a:r>
          </a:p>
        </p:txBody>
      </p:sp>
    </p:spTree>
    <p:extLst>
      <p:ext uri="{BB962C8B-B14F-4D97-AF65-F5344CB8AC3E}">
        <p14:creationId xmlns:p14="http://schemas.microsoft.com/office/powerpoint/2010/main" val="304822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0072" y="699542"/>
            <a:ext cx="31683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3.- Si en la noche no puedes dormir, sí das vueltas en la cama, pues párate y ponte a hacer algo: arregla una gaveta, plancha tu blusa para mañana, ponte a leer, porque si te quedas acostada con los ojos abiertos,  vas a pensar puras pendejadas...  Y lo peor es que luego las haces.  O sea...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16424" y="68875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4.- Los problemas grandotes, esos que son del mundo, y que se oyen en la televisión, "que sí se está calentando el planeta, que sí a tal país ya se le llevaron los dineros, que si los narcos.....",  ¿esos, </a:t>
            </a:r>
            <a:r>
              <a:rPr lang="es-CO" sz="2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mija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?,  mándalos a la m........  ¡¡No los vas a arreglar tú! Deja que los que pueden, los arreglen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 Pero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tú... ocúpate de los que se ven más chiquitos, esos que sí están en tus manos. Despabílate, aunque sea a ratos, atiende esos, los demás ¡¡a la p….  madre!!!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3291830"/>
            <a:ext cx="77768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5.- Si te dan... agarra todo lo que te den.  Agárralo, aprovéchalo, así sea un beso o una </a:t>
            </a:r>
            <a:r>
              <a:rPr lang="es-CO" sz="2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pendejadita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porque uno vive pensando que las cosas las genera uno, pero no sabe de qué forma llegan... ¡así que tú agarra y no te acobardes!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995115" y="843558"/>
            <a:ext cx="33123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6.- ¡</a:t>
            </a:r>
            <a:r>
              <a:rPr lang="es-CO" sz="2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Ahhh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! pero eso si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...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 </a:t>
            </a:r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¡No agarres lo que no es tuyo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!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Ni la bicicleta, ni la cartera, ni el dinero, ni el marido o el amante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otra. Lo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ajeno respétalo, es de otra; cada quien tiene lo suyo, ¡lo que se gana y lo que se merece!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3572311"/>
            <a:ext cx="76328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7.- Lo que hagas, hazlo con ganas, con muchas ganas y mucho gusto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y hazlo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bien o no lo hagas y déjate de pendejadas, olvídate de las envidias; tú a lo tuyo porque no sabes cuánto vales...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94112" y="534744"/>
            <a:ext cx="52383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8.- Cuídate de las "amigas" muy vivas y aléjate de las tontas, que también meten en líos.   Fíjate bien como son... porque en este mundo las hay malvadas...  aprende a conocerlas y nunca seas como ellas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Ayuda y escucha a tus verdaderas amigas y no hables mal de la gente. Ten tu orgullo, pero no seas arrogante ni prepotente. Sé humilde, no agachada; sé valiente, no imprudente.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Cuando ganes, sonríe y cuando pierdas,  no armes un escándalo, pero si te dan ganas de llorar,  llora.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79912" y="689151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9.- Nunca te preocupes por lo que no tienes, por lo que no puedes comprar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Cuántas que tienen todo el dinero del mundo están en la cárcel, enfermas de la cabeza o guardadas en un hospital; siempre asustadas e inseguras...   O tienen un marido pendejo y no son felices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Tú tienes algo más valioso: tu familia y tu salud.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3631817"/>
            <a:ext cx="76328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10.- Manda a la m....... a la muerte. Que sea ella la que se preocupe por no poderte llevar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y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no seas tú ... la que se preocupe porque ya te va a llevar. ¿Así?   ¿O más claro?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3675492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Y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por último, </a:t>
            </a:r>
            <a:r>
              <a:rPr lang="es-CO" sz="2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mijita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, si la vida te da limones... tú pide... ¡tequila y sal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!, !!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qué limonada, ni qué m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……!!</a:t>
            </a:r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600" b="1" i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Tomado </a:t>
            </a:r>
            <a:r>
              <a:rPr lang="es-CO" sz="16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de: </a:t>
            </a:r>
            <a:r>
              <a:rPr lang="es-CO" sz="1600" b="1" i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El Periódico (Bogotá)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" b="233"/>
          <a:stretch/>
        </p:blipFill>
        <p:spPr bwMode="auto">
          <a:xfrm>
            <a:off x="-6350" y="1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353227" y="-1964754"/>
            <a:ext cx="245330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Tequila -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Aldo </a:t>
            </a:r>
            <a:r>
              <a:rPr lang="es-CO" sz="2000" b="1" i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Siboni</a:t>
            </a:r>
            <a:endParaRPr lang="es-CO" sz="2000" b="1" i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Edición y Realización:</a:t>
            </a:r>
          </a:p>
          <a:p>
            <a:pPr algn="ctr"/>
            <a:r>
              <a:rPr lang="es-CO" sz="20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Rodrigo Valencia C.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1031</TotalTime>
  <Words>980</Words>
  <Application>Microsoft Office PowerPoint</Application>
  <PresentationFormat>Presentación en pantalla (16:9)</PresentationFormat>
  <Paragraphs>71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 CARDONA</cp:lastModifiedBy>
  <cp:revision>54</cp:revision>
  <dcterms:created xsi:type="dcterms:W3CDTF">2013-05-29T02:56:16Z</dcterms:created>
  <dcterms:modified xsi:type="dcterms:W3CDTF">2013-10-11T03:09:47Z</dcterms:modified>
</cp:coreProperties>
</file>