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56" r:id="rId3"/>
    <p:sldId id="311" r:id="rId4"/>
    <p:sldId id="308" r:id="rId5"/>
    <p:sldId id="307" r:id="rId6"/>
    <p:sldId id="300" r:id="rId7"/>
    <p:sldId id="304" r:id="rId8"/>
    <p:sldId id="291" r:id="rId9"/>
    <p:sldId id="290" r:id="rId10"/>
    <p:sldId id="265" r:id="rId11"/>
    <p:sldId id="289" r:id="rId12"/>
    <p:sldId id="287" r:id="rId13"/>
    <p:sldId id="306" r:id="rId14"/>
    <p:sldId id="286" r:id="rId15"/>
    <p:sldId id="285" r:id="rId16"/>
    <p:sldId id="283" r:id="rId17"/>
    <p:sldId id="284" r:id="rId18"/>
    <p:sldId id="322" r:id="rId19"/>
    <p:sldId id="303" r:id="rId20"/>
    <p:sldId id="271" r:id="rId21"/>
    <p:sldId id="327" r:id="rId22"/>
    <p:sldId id="305" r:id="rId23"/>
    <p:sldId id="280" r:id="rId24"/>
    <p:sldId id="301" r:id="rId25"/>
    <p:sldId id="278" r:id="rId26"/>
    <p:sldId id="282" r:id="rId27"/>
    <p:sldId id="299" r:id="rId28"/>
    <p:sldId id="277" r:id="rId29"/>
    <p:sldId id="281" r:id="rId30"/>
    <p:sldId id="273" r:id="rId31"/>
    <p:sldId id="298" r:id="rId32"/>
    <p:sldId id="272" r:id="rId33"/>
    <p:sldId id="266" r:id="rId34"/>
    <p:sldId id="275" r:id="rId35"/>
    <p:sldId id="302" r:id="rId36"/>
    <p:sldId id="297" r:id="rId37"/>
    <p:sldId id="276" r:id="rId38"/>
    <p:sldId id="270" r:id="rId39"/>
    <p:sldId id="296" r:id="rId40"/>
    <p:sldId id="269" r:id="rId41"/>
    <p:sldId id="295" r:id="rId42"/>
    <p:sldId id="267" r:id="rId43"/>
    <p:sldId id="264" r:id="rId44"/>
    <p:sldId id="262" r:id="rId45"/>
    <p:sldId id="268" r:id="rId46"/>
    <p:sldId id="317" r:id="rId47"/>
    <p:sldId id="261" r:id="rId48"/>
    <p:sldId id="316" r:id="rId49"/>
    <p:sldId id="263" r:id="rId50"/>
    <p:sldId id="294" r:id="rId51"/>
    <p:sldId id="314" r:id="rId52"/>
    <p:sldId id="293" r:id="rId53"/>
    <p:sldId id="312" r:id="rId54"/>
    <p:sldId id="260" r:id="rId55"/>
    <p:sldId id="328" r:id="rId56"/>
    <p:sldId id="292" r:id="rId57"/>
    <p:sldId id="325" r:id="rId58"/>
    <p:sldId id="310" r:id="rId59"/>
    <p:sldId id="326" r:id="rId60"/>
    <p:sldId id="315" r:id="rId61"/>
    <p:sldId id="324" r:id="rId62"/>
    <p:sldId id="319" r:id="rId63"/>
    <p:sldId id="288" r:id="rId64"/>
    <p:sldId id="321" r:id="rId65"/>
    <p:sldId id="323" r:id="rId66"/>
    <p:sldId id="279" r:id="rId67"/>
    <p:sldId id="329"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c8ouaPAwmzoy10a3z5Rpw" hashData="3Z9Qnyn4HiA3m4KZxzqM+0f1CC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CC0099"/>
    <a:srgbClr val="0033CC"/>
    <a:srgbClr val="663300"/>
    <a:srgbClr val="476D1D"/>
    <a:srgbClr val="CC0066"/>
    <a:srgbClr val="D22800"/>
    <a:srgbClr val="FF6600"/>
    <a:srgbClr val="22518A"/>
    <a:srgbClr val="00502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95" autoAdjust="0"/>
    <p:restoredTop sz="94640" autoAdjust="0"/>
  </p:normalViewPr>
  <p:slideViewPr>
    <p:cSldViewPr>
      <p:cViewPr>
        <p:scale>
          <a:sx n="40" d="100"/>
          <a:sy n="40" d="100"/>
        </p:scale>
        <p:origin x="-1398" y="-6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C4E694A-47D9-4B70-AF23-A659C2788DAE}"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DB50E05-78F7-4610-BA4C-C37DCC532E1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BF302-FC07-4BBF-ACE4-E274F6E09EDE}" type="datetimeFigureOut">
              <a:rPr lang="es-ES" smtClean="0"/>
              <a:pPr/>
              <a:t>03/07/2012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4E694A-47D9-4B70-AF23-A659C2788DA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994F1AC-9141-4206-8EC1-E1CC847311C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7" Type="http://schemas.openxmlformats.org/officeDocument/2006/relationships/hyperlink" Target="http://www.frasesfrases.es/" TargetMode="External"/><Relationship Id="rId2" Type="http://schemas.openxmlformats.org/officeDocument/2006/relationships/image" Target="../media/image66.jpeg"/><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hyperlink" Target="http://milespowerpoints.ourtoolbar.com/" TargetMode="External"/><Relationship Id="rId4" Type="http://schemas.openxmlformats.org/officeDocument/2006/relationships/image" Target="../media/image67.png"/></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1.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72.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73.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er-Gera-a21578249.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Anillo"/>
          <p:cNvSpPr/>
          <p:nvPr/>
        </p:nvSpPr>
        <p:spPr>
          <a:xfrm>
            <a:off x="0" y="1214422"/>
            <a:ext cx="3000396" cy="3000396"/>
          </a:xfrm>
          <a:prstGeom prst="donut">
            <a:avLst>
              <a:gd name="adj" fmla="val 11473"/>
            </a:avLst>
          </a:pr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142976" y="2571744"/>
            <a:ext cx="3000396" cy="3000396"/>
          </a:xfrm>
          <a:prstGeom prst="donut">
            <a:avLst>
              <a:gd name="adj" fmla="val 11473"/>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1285860"/>
            <a:ext cx="3000396" cy="3000396"/>
          </a:xfrm>
          <a:prstGeom prst="donut">
            <a:avLst>
              <a:gd name="adj" fmla="val 11473"/>
            </a:avLst>
          </a:prstGeom>
          <a:solidFill>
            <a:schemeClr val="bg1"/>
          </a:solidFill>
          <a:ln>
            <a:solidFill>
              <a:schemeClr val="bg1">
                <a:lumMod val="65000"/>
                <a:lumOff val="3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429124" y="2786058"/>
            <a:ext cx="2928958" cy="2928958"/>
          </a:xfrm>
          <a:prstGeom prst="donut">
            <a:avLst>
              <a:gd name="adj" fmla="val 11473"/>
            </a:avLst>
          </a:prstGeom>
          <a:solidFill>
            <a:srgbClr val="00B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143604" y="1428736"/>
            <a:ext cx="3000396" cy="3000396"/>
          </a:xfrm>
          <a:prstGeom prst="donut">
            <a:avLst>
              <a:gd name="adj" fmla="val 11473"/>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uadroTexto"/>
          <p:cNvSpPr txBox="1"/>
          <p:nvPr/>
        </p:nvSpPr>
        <p:spPr>
          <a:xfrm>
            <a:off x="1428728" y="-1071594"/>
            <a:ext cx="4357718" cy="3046988"/>
          </a:xfrm>
          <a:prstGeom prst="rect">
            <a:avLst/>
          </a:prstGeom>
          <a:noFill/>
        </p:spPr>
        <p:txBody>
          <a:bodyPr wrap="square" rtlCol="0">
            <a:spAutoFit/>
          </a:bodyPr>
          <a:lstStyle/>
          <a:p>
            <a:endParaRPr lang="es-ES" sz="9600" dirty="0" smtClean="0"/>
          </a:p>
          <a:p>
            <a:endParaRPr lang="es-ES" sz="9600" dirty="0">
              <a:latin typeface="Bauhaus 93" pitchFamily="82" charset="0"/>
            </a:endParaRPr>
          </a:p>
        </p:txBody>
      </p:sp>
      <p:sp>
        <p:nvSpPr>
          <p:cNvPr id="665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66561" name="WordArt 1"/>
          <p:cNvSpPr>
            <a:spLocks noChangeArrowheads="1" noChangeShapeType="1" noTextEdit="1"/>
          </p:cNvSpPr>
          <p:nvPr/>
        </p:nvSpPr>
        <p:spPr bwMode="auto">
          <a:xfrm flipH="1" flipV="1">
            <a:off x="10001287" y="7820049"/>
            <a:ext cx="45719" cy="109545"/>
          </a:xfrm>
          <a:prstGeom prst="rect">
            <a:avLst/>
          </a:prstGeom>
        </p:spPr>
        <p:txBody>
          <a:bodyPr wrap="none" fromWordArt="1">
            <a:prstTxWarp prst="textCanDown">
              <a:avLst>
                <a:gd name="adj" fmla="val 33333"/>
              </a:avLst>
            </a:prstTxWarp>
          </a:bodyPr>
          <a:lstStyle/>
          <a:p>
            <a:pPr algn="ctr" rtl="0"/>
            <a:r>
              <a:rPr lang="es-ES" sz="5400" kern="10" spc="0" dirty="0" smtClean="0">
                <a:ln w="9525">
                  <a:solidFill>
                    <a:srgbClr val="000000"/>
                  </a:solidFill>
                  <a:round/>
                  <a:headEnd/>
                  <a:tailEnd/>
                </a:ln>
                <a:gradFill rotWithShape="0">
                  <a:gsLst>
                    <a:gs pos="0">
                      <a:srgbClr val="FF0000"/>
                    </a:gs>
                    <a:gs pos="100000">
                      <a:srgbClr val="000000"/>
                    </a:gs>
                  </a:gsLst>
                  <a:path path="rect">
                    <a:fillToRect l="50000" t="50000" r="50000" b="50000"/>
                  </a:path>
                </a:gradFill>
                <a:effectLst/>
                <a:latin typeface="Times New Roman"/>
                <a:cs typeface="Times New Roman"/>
              </a:rPr>
              <a:t>Competir</a:t>
            </a:r>
            <a:endParaRPr lang="es-ES" sz="5400" kern="10" spc="0" dirty="0">
              <a:ln w="9525">
                <a:solidFill>
                  <a:srgbClr val="000000"/>
                </a:solidFill>
                <a:round/>
                <a:headEnd/>
                <a:tailEnd/>
              </a:ln>
              <a:gradFill rotWithShape="0">
                <a:gsLst>
                  <a:gs pos="0">
                    <a:srgbClr val="FF0000"/>
                  </a:gs>
                  <a:gs pos="100000">
                    <a:srgbClr val="000000"/>
                  </a:gs>
                </a:gsLst>
                <a:path path="rect">
                  <a:fillToRect l="50000" t="50000" r="50000" b="50000"/>
                </a:path>
              </a:gradFill>
              <a:effectLst/>
              <a:latin typeface="Times New Roman"/>
              <a:cs typeface="Times New Roman"/>
            </a:endParaRPr>
          </a:p>
        </p:txBody>
      </p:sp>
      <p:sp>
        <p:nvSpPr>
          <p:cNvPr id="66563" name="WordArt 3"/>
          <p:cNvSpPr>
            <a:spLocks noChangeArrowheads="1" noChangeShapeType="1" noTextEdit="1"/>
          </p:cNvSpPr>
          <p:nvPr/>
        </p:nvSpPr>
        <p:spPr bwMode="auto">
          <a:xfrm flipH="1">
            <a:off x="1785918" y="-1571660"/>
            <a:ext cx="71438" cy="71438"/>
          </a:xfrm>
          <a:prstGeom prst="rect">
            <a:avLst/>
          </a:prstGeom>
        </p:spPr>
        <p:txBody>
          <a:bodyPr wrap="none" fromWordArt="1">
            <a:prstTxWarp prst="textChevronInverted">
              <a:avLst>
                <a:gd name="adj" fmla="val 66084"/>
              </a:avLst>
            </a:prstTxWarp>
            <a:scene3d>
              <a:camera prst="legacyPerspectiveTopLeft"/>
              <a:lightRig rig="legacyNormal3" dir="r"/>
            </a:scene3d>
            <a:sp3d extrusionH="201600" prstMaterial="legacyMetal">
              <a:extrusionClr>
                <a:srgbClr val="FFFFFF"/>
              </a:extrusionClr>
            </a:sp3d>
          </a:bodyPr>
          <a:lstStyle/>
          <a:p>
            <a:pPr algn="ctr" rtl="0"/>
            <a:r>
              <a:rPr lang="es-ES" sz="6000" kern="10" spc="0" dirty="0" smtClean="0">
                <a:ln w="9525">
                  <a:round/>
                  <a:headEnd/>
                  <a:tailEnd/>
                </a:ln>
                <a:gradFill rotWithShape="1">
                  <a:gsLst>
                    <a:gs pos="0">
                      <a:srgbClr val="000000"/>
                    </a:gs>
                    <a:gs pos="50000">
                      <a:srgbClr val="FF0000"/>
                    </a:gs>
                    <a:gs pos="100000">
                      <a:srgbClr val="000000"/>
                    </a:gs>
                  </a:gsLst>
                  <a:lin ang="5400000" scaled="1"/>
                </a:gradFill>
                <a:effectLst/>
                <a:latin typeface="Times New Roman"/>
                <a:cs typeface="Times New Roman"/>
              </a:rPr>
              <a:t>Competir</a:t>
            </a:r>
            <a:endParaRPr lang="es-ES" sz="6000" kern="10" spc="0" dirty="0">
              <a:ln w="9525">
                <a:round/>
                <a:headEnd/>
                <a:tailEnd/>
              </a:ln>
              <a:gradFill rotWithShape="1">
                <a:gsLst>
                  <a:gs pos="0">
                    <a:srgbClr val="000000"/>
                  </a:gs>
                  <a:gs pos="50000">
                    <a:srgbClr val="FF0000"/>
                  </a:gs>
                  <a:gs pos="100000">
                    <a:srgbClr val="000000"/>
                  </a:gs>
                </a:gsLst>
                <a:lin ang="5400000" scaled="1"/>
              </a:gradFill>
              <a:effectLst/>
              <a:latin typeface="Times New Roman"/>
              <a:cs typeface="Times New Roman"/>
            </a:endParaRPr>
          </a:p>
        </p:txBody>
      </p:sp>
      <p:sp>
        <p:nvSpPr>
          <p:cNvPr id="1026" name="WordArt 2"/>
          <p:cNvSpPr>
            <a:spLocks noChangeArrowheads="1" noChangeShapeType="1" noTextEdit="1"/>
          </p:cNvSpPr>
          <p:nvPr/>
        </p:nvSpPr>
        <p:spPr bwMode="auto">
          <a:xfrm flipV="1">
            <a:off x="6740859" y="-1500222"/>
            <a:ext cx="45719" cy="71438"/>
          </a:xfrm>
          <a:prstGeom prst="rect">
            <a:avLst/>
          </a:prstGeom>
        </p:spPr>
        <p:txBody>
          <a:bodyPr wrap="none" fromWordArt="1">
            <a:prstTxWarp prst="textArchUp">
              <a:avLst>
                <a:gd name="adj" fmla="val 10800000"/>
              </a:avLst>
            </a:prstTxWarp>
          </a:bodyPr>
          <a:lstStyle/>
          <a:p>
            <a:pPr algn="ctr" rtl="0"/>
            <a:r>
              <a:rPr lang="es-ES" sz="3600" kern="10" spc="0" dirty="0" smtClean="0">
                <a:ln w="9525">
                  <a:solidFill>
                    <a:srgbClr val="000000"/>
                  </a:solidFill>
                  <a:round/>
                  <a:headEnd/>
                  <a:tailEnd/>
                </a:ln>
                <a:gradFill rotWithShape="1">
                  <a:gsLst>
                    <a:gs pos="0">
                      <a:srgbClr val="000000"/>
                    </a:gs>
                    <a:gs pos="50000">
                      <a:srgbClr val="FF0000"/>
                    </a:gs>
                    <a:gs pos="100000">
                      <a:srgbClr val="000000"/>
                    </a:gs>
                  </a:gsLst>
                  <a:lin ang="5400000" scaled="1"/>
                </a:gradFill>
                <a:effectLst>
                  <a:outerShdw dist="63500" dir="3187806" algn="ctr" rotWithShape="0">
                    <a:srgbClr val="868686"/>
                  </a:outerShdw>
                </a:effectLst>
                <a:latin typeface="Arial Black"/>
              </a:rPr>
              <a:t>Competir </a:t>
            </a:r>
            <a:endParaRPr lang="es-ES" sz="3600" kern="10" spc="0" dirty="0">
              <a:ln w="9525">
                <a:solidFill>
                  <a:srgbClr val="000000"/>
                </a:solidFill>
                <a:round/>
                <a:headEnd/>
                <a:tailEnd/>
              </a:ln>
              <a:gradFill rotWithShape="1">
                <a:gsLst>
                  <a:gs pos="0">
                    <a:srgbClr val="000000"/>
                  </a:gs>
                  <a:gs pos="50000">
                    <a:srgbClr val="FF0000"/>
                  </a:gs>
                  <a:gs pos="100000">
                    <a:srgbClr val="000000"/>
                  </a:gs>
                </a:gsLst>
                <a:lin ang="5400000" scaled="1"/>
              </a:gradFill>
              <a:effectLst>
                <a:outerShdw dist="63500" dir="3187806" algn="ctr" rotWithShape="0">
                  <a:srgbClr val="868686"/>
                </a:outerShdw>
              </a:effectLst>
              <a:latin typeface="Arial Black"/>
            </a:endParaRPr>
          </a:p>
        </p:txBody>
      </p:sp>
      <p:sp>
        <p:nvSpPr>
          <p:cNvPr id="1027" name="WordArt 3"/>
          <p:cNvSpPr>
            <a:spLocks noChangeArrowheads="1" noChangeShapeType="1" noTextEdit="1"/>
          </p:cNvSpPr>
          <p:nvPr/>
        </p:nvSpPr>
        <p:spPr bwMode="auto">
          <a:xfrm>
            <a:off x="1857356" y="4714884"/>
            <a:ext cx="5286412" cy="1500174"/>
          </a:xfrm>
          <a:prstGeom prst="rect">
            <a:avLst/>
          </a:prstGeom>
        </p:spPr>
        <p:txBody>
          <a:bodyPr wrap="none" fromWordArt="1">
            <a:prstTxWarp prst="textCanDown">
              <a:avLst>
                <a:gd name="adj" fmla="val 33333"/>
              </a:avLst>
            </a:prstTxWarp>
          </a:bodyPr>
          <a:lstStyle/>
          <a:p>
            <a:pPr algn="ctr" rtl="0"/>
            <a:r>
              <a:rPr lang="es-ES" sz="3600" kern="10" spc="0" dirty="0" smtClean="0">
                <a:ln w="9525">
                  <a:solidFill>
                    <a:srgbClr val="000000"/>
                  </a:solidFill>
                  <a:round/>
                  <a:headEnd/>
                  <a:tailEnd/>
                </a:ln>
                <a:gradFill rotWithShape="1">
                  <a:gsLst>
                    <a:gs pos="0">
                      <a:srgbClr val="000000"/>
                    </a:gs>
                    <a:gs pos="50000">
                      <a:srgbClr val="FF0000"/>
                    </a:gs>
                    <a:gs pos="100000">
                      <a:srgbClr val="000000"/>
                    </a:gs>
                  </a:gsLst>
                  <a:lin ang="5400000" scaled="1"/>
                </a:gradFill>
                <a:effectLst/>
                <a:latin typeface="Broadway"/>
              </a:rPr>
              <a:t>En  La  Vida</a:t>
            </a:r>
            <a:endParaRPr lang="es-ES" sz="3600" kern="10" spc="0" dirty="0">
              <a:ln w="9525">
                <a:solidFill>
                  <a:srgbClr val="000000"/>
                </a:solidFill>
                <a:round/>
                <a:headEnd/>
                <a:tailEnd/>
              </a:ln>
              <a:gradFill rotWithShape="1">
                <a:gsLst>
                  <a:gs pos="0">
                    <a:srgbClr val="000000"/>
                  </a:gs>
                  <a:gs pos="50000">
                    <a:srgbClr val="FF0000"/>
                  </a:gs>
                  <a:gs pos="100000">
                    <a:srgbClr val="000000"/>
                  </a:gs>
                </a:gsLst>
                <a:lin ang="5400000" scaled="1"/>
              </a:gradFill>
              <a:effectLst/>
              <a:latin typeface="Broadway"/>
            </a:endParaRPr>
          </a:p>
        </p:txBody>
      </p:sp>
      <p:sp>
        <p:nvSpPr>
          <p:cNvPr id="1028" name="WordArt 4"/>
          <p:cNvSpPr>
            <a:spLocks noChangeArrowheads="1" noChangeShapeType="1" noTextEdit="1"/>
          </p:cNvSpPr>
          <p:nvPr/>
        </p:nvSpPr>
        <p:spPr bwMode="auto">
          <a:xfrm>
            <a:off x="1714480" y="714356"/>
            <a:ext cx="5929354" cy="1652569"/>
          </a:xfrm>
          <a:prstGeom prst="rect">
            <a:avLst/>
          </a:prstGeom>
        </p:spPr>
        <p:txBody>
          <a:bodyPr wrap="none" fromWordArt="1">
            <a:prstTxWarp prst="textArchUp">
              <a:avLst>
                <a:gd name="adj" fmla="val 10800000"/>
              </a:avLst>
            </a:prstTxWarp>
          </a:bodyPr>
          <a:lstStyle/>
          <a:p>
            <a:pPr algn="ctr" rtl="0"/>
            <a:r>
              <a:rPr lang="es-ES" sz="6000" kern="10" spc="0" dirty="0" smtClean="0">
                <a:ln w="9525">
                  <a:solidFill>
                    <a:srgbClr val="000000"/>
                  </a:solidFill>
                  <a:round/>
                  <a:headEnd/>
                  <a:tailEnd/>
                </a:ln>
                <a:gradFill rotWithShape="1">
                  <a:gsLst>
                    <a:gs pos="0">
                      <a:srgbClr val="000000"/>
                    </a:gs>
                    <a:gs pos="50000">
                      <a:srgbClr val="FF0000"/>
                    </a:gs>
                    <a:gs pos="100000">
                      <a:srgbClr val="000000"/>
                    </a:gs>
                  </a:gsLst>
                  <a:lin ang="5400000" scaled="1"/>
                </a:gradFill>
                <a:effectLst/>
                <a:latin typeface="Broadway"/>
              </a:rPr>
              <a:t>Competir</a:t>
            </a:r>
            <a:endParaRPr lang="es-ES" sz="6000" kern="10" spc="0" dirty="0">
              <a:ln w="9525">
                <a:solidFill>
                  <a:srgbClr val="000000"/>
                </a:solidFill>
                <a:round/>
                <a:headEnd/>
                <a:tailEnd/>
              </a:ln>
              <a:gradFill rotWithShape="1">
                <a:gsLst>
                  <a:gs pos="0">
                    <a:srgbClr val="000000"/>
                  </a:gs>
                  <a:gs pos="50000">
                    <a:srgbClr val="FF0000"/>
                  </a:gs>
                  <a:gs pos="100000">
                    <a:srgbClr val="000000"/>
                  </a:gs>
                </a:gsLst>
                <a:lin ang="5400000" scaled="1"/>
              </a:gradFill>
              <a:effectLst/>
              <a:latin typeface="Broadway"/>
            </a:endParaRPr>
          </a:p>
        </p:txBody>
      </p:sp>
    </p:spTree>
  </p:cSld>
  <p:clrMapOvr>
    <a:masterClrMapping/>
  </p:clrMapOvr>
  <p:transition advTm="18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iterate type="lt">
                                    <p:tmPct val="0"/>
                                  </p:iterate>
                                  <p:childTnLst>
                                    <p:animRot by="21600000">
                                      <p:cBhvr>
                                        <p:cTn id="6" dur="2000" fill="hold"/>
                                        <p:tgtEl>
                                          <p:spTgt spid="5"/>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6"/>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7"/>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8"/>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9"/>
                                        </p:tgtEl>
                                        <p:attrNameLst>
                                          <p:attrName>r</p:attrName>
                                        </p:attrNameLst>
                                      </p:cBhvr>
                                    </p:animRot>
                                  </p:childTnLst>
                                </p:cTn>
                              </p:par>
                            </p:childTnLst>
                          </p:cTn>
                        </p:par>
                        <p:par>
                          <p:cTn id="15" fill="hold">
                            <p:stCondLst>
                              <p:cond delay="2000"/>
                            </p:stCondLst>
                            <p:childTnLst>
                              <p:par>
                                <p:cTn id="16" presetID="2" presetClass="exit" presetSubtype="6" fill="hold" grpId="1" nodeType="afterEffect">
                                  <p:stCondLst>
                                    <p:cond delay="0"/>
                                  </p:stCondLst>
                                  <p:iterate type="lt">
                                    <p:tmPct val="0"/>
                                  </p:iterate>
                                  <p:childTnLst>
                                    <p:anim calcmode="lin" valueType="num">
                                      <p:cBhvr additive="base">
                                        <p:cTn id="17" dur="5000"/>
                                        <p:tgtEl>
                                          <p:spTgt spid="5"/>
                                        </p:tgtEl>
                                        <p:attrNameLst>
                                          <p:attrName>ppt_x</p:attrName>
                                        </p:attrNameLst>
                                      </p:cBhvr>
                                      <p:tavLst>
                                        <p:tav tm="0">
                                          <p:val>
                                            <p:strVal val="ppt_x"/>
                                          </p:val>
                                        </p:tav>
                                        <p:tav tm="100000">
                                          <p:val>
                                            <p:strVal val="1+ppt_w/2"/>
                                          </p:val>
                                        </p:tav>
                                      </p:tavLst>
                                    </p:anim>
                                    <p:anim calcmode="lin" valueType="num">
                                      <p:cBhvr additive="base">
                                        <p:cTn id="18" dur="5000"/>
                                        <p:tgtEl>
                                          <p:spTgt spid="5"/>
                                        </p:tgtEl>
                                        <p:attrNameLst>
                                          <p:attrName>ppt_y</p:attrName>
                                        </p:attrNameLst>
                                      </p:cBhvr>
                                      <p:tavLst>
                                        <p:tav tm="0">
                                          <p:val>
                                            <p:strVal val="ppt_y"/>
                                          </p:val>
                                        </p:tav>
                                        <p:tav tm="100000">
                                          <p:val>
                                            <p:strVal val="1+ppt_h/2"/>
                                          </p:val>
                                        </p:tav>
                                      </p:tavLst>
                                    </p:anim>
                                    <p:set>
                                      <p:cBhvr>
                                        <p:cTn id="19" dur="1" fill="hold">
                                          <p:stCondLst>
                                            <p:cond delay="4999"/>
                                          </p:stCondLst>
                                        </p:cTn>
                                        <p:tgtEl>
                                          <p:spTgt spid="5"/>
                                        </p:tgtEl>
                                        <p:attrNameLst>
                                          <p:attrName>style.visibility</p:attrName>
                                        </p:attrNameLst>
                                      </p:cBhvr>
                                      <p:to>
                                        <p:strVal val="hidden"/>
                                      </p:to>
                                    </p:set>
                                  </p:childTnLst>
                                </p:cTn>
                              </p:par>
                              <p:par>
                                <p:cTn id="20" presetID="2" presetClass="exit" presetSubtype="3" fill="hold" grpId="1" nodeType="withEffect">
                                  <p:stCondLst>
                                    <p:cond delay="0"/>
                                  </p:stCondLst>
                                  <p:childTnLst>
                                    <p:anim calcmode="lin" valueType="num">
                                      <p:cBhvr additive="base">
                                        <p:cTn id="21" dur="5000"/>
                                        <p:tgtEl>
                                          <p:spTgt spid="6"/>
                                        </p:tgtEl>
                                        <p:attrNameLst>
                                          <p:attrName>ppt_x</p:attrName>
                                        </p:attrNameLst>
                                      </p:cBhvr>
                                      <p:tavLst>
                                        <p:tav tm="0">
                                          <p:val>
                                            <p:strVal val="ppt_x"/>
                                          </p:val>
                                        </p:tav>
                                        <p:tav tm="100000">
                                          <p:val>
                                            <p:strVal val="1+ppt_w/2"/>
                                          </p:val>
                                        </p:tav>
                                      </p:tavLst>
                                    </p:anim>
                                    <p:anim calcmode="lin" valueType="num">
                                      <p:cBhvr additive="base">
                                        <p:cTn id="22" dur="5000"/>
                                        <p:tgtEl>
                                          <p:spTgt spid="6"/>
                                        </p:tgtEl>
                                        <p:attrNameLst>
                                          <p:attrName>ppt_y</p:attrName>
                                        </p:attrNameLst>
                                      </p:cBhvr>
                                      <p:tavLst>
                                        <p:tav tm="0">
                                          <p:val>
                                            <p:strVal val="ppt_y"/>
                                          </p:val>
                                        </p:tav>
                                        <p:tav tm="100000">
                                          <p:val>
                                            <p:strVal val="0-ppt_h/2"/>
                                          </p:val>
                                        </p:tav>
                                      </p:tavLst>
                                    </p:anim>
                                    <p:set>
                                      <p:cBhvr>
                                        <p:cTn id="23" dur="1" fill="hold">
                                          <p:stCondLst>
                                            <p:cond delay="4999"/>
                                          </p:stCondLst>
                                        </p:cTn>
                                        <p:tgtEl>
                                          <p:spTgt spid="6"/>
                                        </p:tgtEl>
                                        <p:attrNameLst>
                                          <p:attrName>style.visibility</p:attrName>
                                        </p:attrNameLst>
                                      </p:cBhvr>
                                      <p:to>
                                        <p:strVal val="hidden"/>
                                      </p:to>
                                    </p:set>
                                  </p:childTnLst>
                                </p:cTn>
                              </p:par>
                              <p:par>
                                <p:cTn id="24" presetID="2" presetClass="exit" presetSubtype="4" fill="hold" grpId="1" nodeType="withEffect">
                                  <p:stCondLst>
                                    <p:cond delay="0"/>
                                  </p:stCondLst>
                                  <p:childTnLst>
                                    <p:anim calcmode="lin" valueType="num">
                                      <p:cBhvr additive="base">
                                        <p:cTn id="25" dur="5000"/>
                                        <p:tgtEl>
                                          <p:spTgt spid="7"/>
                                        </p:tgtEl>
                                        <p:attrNameLst>
                                          <p:attrName>ppt_x</p:attrName>
                                        </p:attrNameLst>
                                      </p:cBhvr>
                                      <p:tavLst>
                                        <p:tav tm="0">
                                          <p:val>
                                            <p:strVal val="ppt_x"/>
                                          </p:val>
                                        </p:tav>
                                        <p:tav tm="100000">
                                          <p:val>
                                            <p:strVal val="ppt_x"/>
                                          </p:val>
                                        </p:tav>
                                      </p:tavLst>
                                    </p:anim>
                                    <p:anim calcmode="lin" valueType="num">
                                      <p:cBhvr additive="base">
                                        <p:cTn id="26" dur="5000"/>
                                        <p:tgtEl>
                                          <p:spTgt spid="7"/>
                                        </p:tgtEl>
                                        <p:attrNameLst>
                                          <p:attrName>ppt_y</p:attrName>
                                        </p:attrNameLst>
                                      </p:cBhvr>
                                      <p:tavLst>
                                        <p:tav tm="0">
                                          <p:val>
                                            <p:strVal val="ppt_y"/>
                                          </p:val>
                                        </p:tav>
                                        <p:tav tm="100000">
                                          <p:val>
                                            <p:strVal val="1+ppt_h/2"/>
                                          </p:val>
                                        </p:tav>
                                      </p:tavLst>
                                    </p:anim>
                                    <p:set>
                                      <p:cBhvr>
                                        <p:cTn id="27" dur="1" fill="hold">
                                          <p:stCondLst>
                                            <p:cond delay="4999"/>
                                          </p:stCondLst>
                                        </p:cTn>
                                        <p:tgtEl>
                                          <p:spTgt spid="7"/>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0-ppt_w/2"/>
                                          </p:val>
                                        </p:tav>
                                      </p:tavLst>
                                    </p:anim>
                                    <p:anim calcmode="lin" valueType="num">
                                      <p:cBhvr additive="base">
                                        <p:cTn id="30" dur="5000"/>
                                        <p:tgtEl>
                                          <p:spTgt spid="8"/>
                                        </p:tgtEl>
                                        <p:attrNameLst>
                                          <p:attrName>ppt_y</p:attrName>
                                        </p:attrNameLst>
                                      </p:cBhvr>
                                      <p:tavLst>
                                        <p:tav tm="0">
                                          <p:val>
                                            <p:strVal val="ppt_y"/>
                                          </p:val>
                                        </p:tav>
                                        <p:tav tm="100000">
                                          <p:val>
                                            <p:strVal val="0-ppt_h/2"/>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5000"/>
                                        <p:tgtEl>
                                          <p:spTgt spid="9"/>
                                        </p:tgtEl>
                                        <p:attrNameLst>
                                          <p:attrName>ppt_x</p:attrName>
                                        </p:attrNameLst>
                                      </p:cBhvr>
                                      <p:tavLst>
                                        <p:tav tm="0">
                                          <p:val>
                                            <p:strVal val="ppt_x"/>
                                          </p:val>
                                        </p:tav>
                                        <p:tav tm="100000">
                                          <p:val>
                                            <p:strVal val="0-ppt_w/2"/>
                                          </p:val>
                                        </p:tav>
                                      </p:tavLst>
                                    </p:anim>
                                    <p:anim calcmode="lin" valueType="num">
                                      <p:cBhvr additive="base">
                                        <p:cTn id="34" dur="5000"/>
                                        <p:tgtEl>
                                          <p:spTgt spid="9"/>
                                        </p:tgtEl>
                                        <p:attrNameLst>
                                          <p:attrName>ppt_y</p:attrName>
                                        </p:attrNameLst>
                                      </p:cBhvr>
                                      <p:tavLst>
                                        <p:tav tm="0">
                                          <p:val>
                                            <p:strVal val="ppt_y"/>
                                          </p:val>
                                        </p:tav>
                                        <p:tav tm="100000">
                                          <p:val>
                                            <p:strVal val="1+ppt_h/2"/>
                                          </p:val>
                                        </p:tav>
                                      </p:tavLst>
                                    </p:anim>
                                    <p:set>
                                      <p:cBhvr>
                                        <p:cTn id="35" dur="1" fill="hold">
                                          <p:stCondLst>
                                            <p:cond delay="4999"/>
                                          </p:stCondLst>
                                        </p:cTn>
                                        <p:tgtEl>
                                          <p:spTgt spid="9"/>
                                        </p:tgtEl>
                                        <p:attrNameLst>
                                          <p:attrName>style.visibility</p:attrName>
                                        </p:attrNameLst>
                                      </p:cBhvr>
                                      <p:to>
                                        <p:strVal val="hidden"/>
                                      </p:to>
                                    </p:set>
                                  </p:childTnLst>
                                </p:cTn>
                              </p:par>
                              <p:par>
                                <p:cTn id="36" presetID="49" presetClass="exit" presetSubtype="0" accel="100000" fill="hold" grpId="2" nodeType="withEffect">
                                  <p:stCondLst>
                                    <p:cond delay="0"/>
                                  </p:stCondLst>
                                  <p:childTnLst>
                                    <p:anim calcmode="lin" valueType="num">
                                      <p:cBhvr>
                                        <p:cTn id="37" dur="5000"/>
                                        <p:tgtEl>
                                          <p:spTgt spid="7"/>
                                        </p:tgtEl>
                                        <p:attrNameLst>
                                          <p:attrName>ppt_w</p:attrName>
                                        </p:attrNameLst>
                                      </p:cBhvr>
                                      <p:tavLst>
                                        <p:tav tm="0">
                                          <p:val>
                                            <p:strVal val="ppt_w"/>
                                          </p:val>
                                        </p:tav>
                                        <p:tav tm="100000">
                                          <p:val>
                                            <p:fltVal val="0"/>
                                          </p:val>
                                        </p:tav>
                                      </p:tavLst>
                                    </p:anim>
                                    <p:anim calcmode="lin" valueType="num">
                                      <p:cBhvr>
                                        <p:cTn id="38" dur="5000"/>
                                        <p:tgtEl>
                                          <p:spTgt spid="7"/>
                                        </p:tgtEl>
                                        <p:attrNameLst>
                                          <p:attrName>ppt_h</p:attrName>
                                        </p:attrNameLst>
                                      </p:cBhvr>
                                      <p:tavLst>
                                        <p:tav tm="0">
                                          <p:val>
                                            <p:strVal val="ppt_h"/>
                                          </p:val>
                                        </p:tav>
                                        <p:tav tm="100000">
                                          <p:val>
                                            <p:fltVal val="0"/>
                                          </p:val>
                                        </p:tav>
                                      </p:tavLst>
                                    </p:anim>
                                    <p:anim calcmode="lin" valueType="num">
                                      <p:cBhvr>
                                        <p:cTn id="39" dur="5000"/>
                                        <p:tgtEl>
                                          <p:spTgt spid="7"/>
                                        </p:tgtEl>
                                        <p:attrNameLst>
                                          <p:attrName>style.rotation</p:attrName>
                                        </p:attrNameLst>
                                      </p:cBhvr>
                                      <p:tavLst>
                                        <p:tav tm="0">
                                          <p:val>
                                            <p:fltVal val="0"/>
                                          </p:val>
                                        </p:tav>
                                        <p:tav tm="100000">
                                          <p:val>
                                            <p:fltVal val="360"/>
                                          </p:val>
                                        </p:tav>
                                      </p:tavLst>
                                    </p:anim>
                                    <p:animEffect transition="out" filter="fade">
                                      <p:cBhvr>
                                        <p:cTn id="40" dur="5000"/>
                                        <p:tgtEl>
                                          <p:spTgt spid="7"/>
                                        </p:tgtEl>
                                      </p:cBhvr>
                                    </p:animEffect>
                                    <p:set>
                                      <p:cBhvr>
                                        <p:cTn id="41" dur="1" fill="hold">
                                          <p:stCondLst>
                                            <p:cond delay="4999"/>
                                          </p:stCondLst>
                                        </p:cTn>
                                        <p:tgtEl>
                                          <p:spTgt spid="7"/>
                                        </p:tgtEl>
                                        <p:attrNameLst>
                                          <p:attrName>style.visibility</p:attrName>
                                        </p:attrNameLst>
                                      </p:cBhvr>
                                      <p:to>
                                        <p:strVal val="hidden"/>
                                      </p:to>
                                    </p:set>
                                  </p:childTnLst>
                                </p:cTn>
                              </p:par>
                              <p:par>
                                <p:cTn id="42" presetID="50" presetClass="entr" presetSubtype="0" decel="100000" fill="hold" nodeType="withEffect">
                                  <p:stCondLst>
                                    <p:cond delay="2000"/>
                                  </p:stCondLst>
                                  <p:childTnLst>
                                    <p:set>
                                      <p:cBhvr>
                                        <p:cTn id="43" dur="1" fill="hold">
                                          <p:stCondLst>
                                            <p:cond delay="0"/>
                                          </p:stCondLst>
                                        </p:cTn>
                                        <p:tgtEl>
                                          <p:spTgt spid="4"/>
                                        </p:tgtEl>
                                        <p:attrNameLst>
                                          <p:attrName>style.visibility</p:attrName>
                                        </p:attrNameLst>
                                      </p:cBhvr>
                                      <p:to>
                                        <p:strVal val="visible"/>
                                      </p:to>
                                    </p:set>
                                    <p:anim calcmode="lin" valueType="num">
                                      <p:cBhvr>
                                        <p:cTn id="44" dur="9000" fill="hold"/>
                                        <p:tgtEl>
                                          <p:spTgt spid="4"/>
                                        </p:tgtEl>
                                        <p:attrNameLst>
                                          <p:attrName>ppt_w</p:attrName>
                                        </p:attrNameLst>
                                      </p:cBhvr>
                                      <p:tavLst>
                                        <p:tav tm="0">
                                          <p:val>
                                            <p:strVal val="#ppt_w+.3"/>
                                          </p:val>
                                        </p:tav>
                                        <p:tav tm="100000">
                                          <p:val>
                                            <p:strVal val="#ppt_w"/>
                                          </p:val>
                                        </p:tav>
                                      </p:tavLst>
                                    </p:anim>
                                    <p:anim calcmode="lin" valueType="num">
                                      <p:cBhvr>
                                        <p:cTn id="45" dur="9000" fill="hold"/>
                                        <p:tgtEl>
                                          <p:spTgt spid="4"/>
                                        </p:tgtEl>
                                        <p:attrNameLst>
                                          <p:attrName>ppt_h</p:attrName>
                                        </p:attrNameLst>
                                      </p:cBhvr>
                                      <p:tavLst>
                                        <p:tav tm="0">
                                          <p:val>
                                            <p:strVal val="#ppt_h"/>
                                          </p:val>
                                        </p:tav>
                                        <p:tav tm="100000">
                                          <p:val>
                                            <p:strVal val="#ppt_h"/>
                                          </p:val>
                                        </p:tav>
                                      </p:tavLst>
                                    </p:anim>
                                    <p:animEffect transition="in" filter="fade">
                                      <p:cBhvr>
                                        <p:cTn id="46" dur="9000"/>
                                        <p:tgtEl>
                                          <p:spTgt spid="4"/>
                                        </p:tgtEl>
                                      </p:cBhvr>
                                    </p:animEffect>
                                  </p:childTnLst>
                                </p:cTn>
                              </p:par>
                            </p:childTnLst>
                          </p:cTn>
                        </p:par>
                        <p:par>
                          <p:cTn id="47" fill="hold">
                            <p:stCondLst>
                              <p:cond delay="13000"/>
                            </p:stCondLst>
                            <p:childTnLst>
                              <p:par>
                                <p:cTn id="48" presetID="55" presetClass="entr" presetSubtype="0" fill="hold" grpId="0" nodeType="afterEffect">
                                  <p:stCondLst>
                                    <p:cond delay="0"/>
                                  </p:stCondLst>
                                  <p:childTnLst>
                                    <p:set>
                                      <p:cBhvr>
                                        <p:cTn id="49" dur="1" fill="hold">
                                          <p:stCondLst>
                                            <p:cond delay="0"/>
                                          </p:stCondLst>
                                        </p:cTn>
                                        <p:tgtEl>
                                          <p:spTgt spid="1028"/>
                                        </p:tgtEl>
                                        <p:attrNameLst>
                                          <p:attrName>style.visibility</p:attrName>
                                        </p:attrNameLst>
                                      </p:cBhvr>
                                      <p:to>
                                        <p:strVal val="visible"/>
                                      </p:to>
                                    </p:set>
                                    <p:anim calcmode="lin" valueType="num">
                                      <p:cBhvr>
                                        <p:cTn id="50" dur="2000" fill="hold"/>
                                        <p:tgtEl>
                                          <p:spTgt spid="1028"/>
                                        </p:tgtEl>
                                        <p:attrNameLst>
                                          <p:attrName>ppt_w</p:attrName>
                                        </p:attrNameLst>
                                      </p:cBhvr>
                                      <p:tavLst>
                                        <p:tav tm="0">
                                          <p:val>
                                            <p:strVal val="#ppt_w*0.70"/>
                                          </p:val>
                                        </p:tav>
                                        <p:tav tm="100000">
                                          <p:val>
                                            <p:strVal val="#ppt_w"/>
                                          </p:val>
                                        </p:tav>
                                      </p:tavLst>
                                    </p:anim>
                                    <p:anim calcmode="lin" valueType="num">
                                      <p:cBhvr>
                                        <p:cTn id="51" dur="2000" fill="hold"/>
                                        <p:tgtEl>
                                          <p:spTgt spid="1028"/>
                                        </p:tgtEl>
                                        <p:attrNameLst>
                                          <p:attrName>ppt_h</p:attrName>
                                        </p:attrNameLst>
                                      </p:cBhvr>
                                      <p:tavLst>
                                        <p:tav tm="0">
                                          <p:val>
                                            <p:strVal val="#ppt_h"/>
                                          </p:val>
                                        </p:tav>
                                        <p:tav tm="100000">
                                          <p:val>
                                            <p:strVal val="#ppt_h"/>
                                          </p:val>
                                        </p:tav>
                                      </p:tavLst>
                                    </p:anim>
                                    <p:animEffect transition="in" filter="fade">
                                      <p:cBhvr>
                                        <p:cTn id="52" dur="2000"/>
                                        <p:tgtEl>
                                          <p:spTgt spid="1028"/>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1027"/>
                                        </p:tgtEl>
                                        <p:attrNameLst>
                                          <p:attrName>style.visibility</p:attrName>
                                        </p:attrNameLst>
                                      </p:cBhvr>
                                      <p:to>
                                        <p:strVal val="visible"/>
                                      </p:to>
                                    </p:set>
                                    <p:anim calcmode="lin" valueType="num">
                                      <p:cBhvr>
                                        <p:cTn id="55" dur="2000" fill="hold"/>
                                        <p:tgtEl>
                                          <p:spTgt spid="1027"/>
                                        </p:tgtEl>
                                        <p:attrNameLst>
                                          <p:attrName>ppt_w</p:attrName>
                                        </p:attrNameLst>
                                      </p:cBhvr>
                                      <p:tavLst>
                                        <p:tav tm="0">
                                          <p:val>
                                            <p:strVal val="#ppt_w*0.70"/>
                                          </p:val>
                                        </p:tav>
                                        <p:tav tm="100000">
                                          <p:val>
                                            <p:strVal val="#ppt_w"/>
                                          </p:val>
                                        </p:tav>
                                      </p:tavLst>
                                    </p:anim>
                                    <p:anim calcmode="lin" valueType="num">
                                      <p:cBhvr>
                                        <p:cTn id="56" dur="2000" fill="hold"/>
                                        <p:tgtEl>
                                          <p:spTgt spid="1027"/>
                                        </p:tgtEl>
                                        <p:attrNameLst>
                                          <p:attrName>ppt_h</p:attrName>
                                        </p:attrNameLst>
                                      </p:cBhvr>
                                      <p:tavLst>
                                        <p:tav tm="0">
                                          <p:val>
                                            <p:strVal val="#ppt_h"/>
                                          </p:val>
                                        </p:tav>
                                        <p:tav tm="100000">
                                          <p:val>
                                            <p:strVal val="#ppt_h"/>
                                          </p:val>
                                        </p:tav>
                                      </p:tavLst>
                                    </p:anim>
                                    <p:animEffect transition="in" filter="fade">
                                      <p:cBhvr>
                                        <p:cTn id="57"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7" grpId="2" animBg="1"/>
      <p:bldP spid="8" grpId="0" animBg="1"/>
      <p:bldP spid="8" grpId="1" animBg="1"/>
      <p:bldP spid="9" grpId="0" animBg="1"/>
      <p:bldP spid="9" grpId="1" animBg="1"/>
      <p:bldP spid="1027" grpId="0"/>
      <p:bldP spid="10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15705.jpg"/>
          <p:cNvPicPr>
            <a:picLocks noChangeAspect="1"/>
          </p:cNvPicPr>
          <p:nvPr/>
        </p:nvPicPr>
        <p:blipFill>
          <a:blip r:embed="rId2"/>
          <a:stretch>
            <a:fillRect/>
          </a:stretch>
        </p:blipFill>
        <p:spPr>
          <a:xfrm>
            <a:off x="0" y="0"/>
            <a:ext cx="9144000" cy="6858000"/>
          </a:xfrm>
          <a:prstGeom prst="rect">
            <a:avLst/>
          </a:prstGeom>
        </p:spPr>
      </p:pic>
      <p:pic>
        <p:nvPicPr>
          <p:cNvPr id="5" name="4 Imagen" descr="1341570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0" y="1214422"/>
            <a:ext cx="5143504" cy="3847207"/>
          </a:xfrm>
          <a:prstGeom prst="rect">
            <a:avLst/>
          </a:prstGeom>
          <a:noFill/>
        </p:spPr>
        <p:txBody>
          <a:bodyPr wrap="square" rtlCol="0">
            <a:spAutoFit/>
          </a:bodyPr>
          <a:lstStyle/>
          <a:p>
            <a:r>
              <a:rPr lang="es-ES" sz="2800" dirty="0" smtClean="0">
                <a:solidFill>
                  <a:sysClr val="windowText" lastClr="000000"/>
                </a:solidFill>
              </a:rPr>
              <a:t>La Vida no es Competir</a:t>
            </a:r>
          </a:p>
          <a:p>
            <a:r>
              <a:rPr lang="es-ES" sz="2400" dirty="0" smtClean="0">
                <a:solidFill>
                  <a:sysClr val="windowText" lastClr="000000"/>
                </a:solidFill>
              </a:rPr>
              <a:t/>
            </a:r>
            <a:br>
              <a:rPr lang="es-ES" sz="2400" dirty="0" smtClean="0">
                <a:solidFill>
                  <a:sysClr val="windowText" lastClr="000000"/>
                </a:solidFill>
              </a:rPr>
            </a:br>
            <a:r>
              <a:rPr lang="es-ES" sz="2400" b="1" dirty="0" smtClean="0">
                <a:solidFill>
                  <a:sysClr val="windowText" lastClr="000000"/>
                </a:solidFill>
              </a:rPr>
              <a:t>Hasta hace muy poco creíamos que la vida se basaba en el "Competir", cuando vamos evolucionando, cuando abrimos la visión, cuando vamos cambiando la perspectiva, nos damos cuenta que el verdadero juego de la Vida es  …</a:t>
            </a:r>
            <a:r>
              <a:rPr lang="es-ES" sz="2400" b="1" dirty="0" smtClean="0">
                <a:solidFill>
                  <a:sysClr val="windowText" lastClr="000000"/>
                </a:solidFill>
                <a:latin typeface="Calligraphic" pitchFamily="2" charset="0"/>
                <a:cs typeface="Microsoft Sans Serif" pitchFamily="34" charset="0"/>
              </a:rPr>
              <a:t>COMPARTIR </a:t>
            </a:r>
          </a:p>
          <a:p>
            <a:endParaRPr lang="es-ES" sz="2400" b="1" dirty="0" smtClean="0">
              <a:solidFill>
                <a:sysClr val="windowText" lastClr="000000"/>
              </a:solidFill>
              <a:latin typeface="Calligraphic" pitchFamily="2" charset="0"/>
              <a:cs typeface="Microsoft Sans Serif" pitchFamily="34"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1" nodeType="withEffect">
                                  <p:stCondLst>
                                    <p:cond delay="0"/>
                                  </p:stCondLst>
                                  <p:childTnLst>
                                    <p:animEffect transition="out" filter="plus(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9000"/>
                                        <p:tgtEl>
                                          <p:spTgt spid="4"/>
                                        </p:tgtEl>
                                      </p:cBhvr>
                                    </p:animEffect>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strVal val="#ppt_w*0.70"/>
                                          </p:val>
                                        </p:tav>
                                        <p:tav tm="100000">
                                          <p:val>
                                            <p:strVal val="#ppt_w"/>
                                          </p:val>
                                        </p:tav>
                                      </p:tavLst>
                                    </p:anim>
                                    <p:anim calcmode="lin" valueType="num">
                                      <p:cBhvr>
                                        <p:cTn id="22" dur="1000" fill="hold"/>
                                        <p:tgtEl>
                                          <p:spTgt spid="7"/>
                                        </p:tgtEl>
                                        <p:attrNameLst>
                                          <p:attrName>ppt_h</p:attrName>
                                        </p:attrNameLst>
                                      </p:cBhvr>
                                      <p:tavLst>
                                        <p:tav tm="0">
                                          <p:val>
                                            <p:strVal val="#ppt_h"/>
                                          </p:val>
                                        </p:tav>
                                        <p:tav tm="100000">
                                          <p:val>
                                            <p:strVal val="#ppt_h"/>
                                          </p:val>
                                        </p:tav>
                                      </p:tavLst>
                                    </p:anim>
                                    <p:animEffect transition="in" filter="fade">
                                      <p:cBhvr>
                                        <p:cTn id="2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99-on-fire-a1846743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Forma en L"/>
          <p:cNvSpPr/>
          <p:nvPr/>
        </p:nvSpPr>
        <p:spPr>
          <a:xfrm flipH="1">
            <a:off x="0" y="0"/>
            <a:ext cx="9144000" cy="6858000"/>
          </a:xfrm>
          <a:prstGeom prst="corner">
            <a:avLst>
              <a:gd name="adj1" fmla="val 8261"/>
              <a:gd name="adj2" fmla="val 7856"/>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0"/>
            <a:ext cx="45719"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99-on-fire-a18467438.jpg"/>
          <p:cNvPicPr>
            <a:picLocks noChangeAspect="1"/>
          </p:cNvPicPr>
          <p:nvPr/>
        </p:nvPicPr>
        <p:blipFill>
          <a:blip r:embed="rId2"/>
          <a:stretch>
            <a:fillRect/>
          </a:stretch>
        </p:blipFill>
        <p:spPr>
          <a:xfrm>
            <a:off x="0" y="0"/>
            <a:ext cx="9144000" cy="6875860"/>
          </a:xfrm>
          <a:prstGeom prst="rect">
            <a:avLst/>
          </a:prstGeom>
          <a:scene3d>
            <a:camera prst="orthographicFront"/>
            <a:lightRig rig="threePt" dir="t"/>
          </a:scene3d>
          <a:sp3d>
            <a:bevelT w="152400" h="50800" prst="softRound"/>
          </a:sp3d>
        </p:spPr>
      </p:pic>
      <p:sp>
        <p:nvSpPr>
          <p:cNvPr id="8" name="7 Rectángulo"/>
          <p:cNvSpPr/>
          <p:nvPr/>
        </p:nvSpPr>
        <p:spPr>
          <a:xfrm>
            <a:off x="0" y="0"/>
            <a:ext cx="9144000" cy="6858000"/>
          </a:xfrm>
          <a:prstGeom prst="rect">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3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6*min(max(#ppt_w*#ppt_h,.3),1)-7.4)/-.7*#ppt_w"/>
                                          </p:val>
                                        </p:tav>
                                        <p:tav tm="100000">
                                          <p:val>
                                            <p:strVal val="#ppt_w"/>
                                          </p:val>
                                        </p:tav>
                                      </p:tavLst>
                                    </p:anim>
                                    <p:anim calcmode="lin" valueType="num">
                                      <p:cBhvr>
                                        <p:cTn id="17" dur="5000" fill="hold"/>
                                        <p:tgtEl>
                                          <p:spTgt spid="4"/>
                                        </p:tgtEl>
                                        <p:attrNameLst>
                                          <p:attrName>ppt_h</p:attrName>
                                        </p:attrNameLst>
                                      </p:cBhvr>
                                      <p:tavLst>
                                        <p:tav tm="0">
                                          <p:val>
                                            <p:strVal val="(6*min(max(#ppt_w*#ppt_h,.3),1)-7.4)/-.7*#ppt_h"/>
                                          </p:val>
                                        </p:tav>
                                        <p:tav tm="100000">
                                          <p:val>
                                            <p:strVal val="#ppt_h"/>
                                          </p:val>
                                        </p:tav>
                                      </p:tavLst>
                                    </p:anim>
                                    <p:anim calcmode="lin" valueType="num">
                                      <p:cBhvr>
                                        <p:cTn id="18" dur="5000" fill="hold"/>
                                        <p:tgtEl>
                                          <p:spTgt spid="4"/>
                                        </p:tgtEl>
                                        <p:attrNameLst>
                                          <p:attrName>ppt_x</p:attrName>
                                        </p:attrNameLst>
                                      </p:cBhvr>
                                      <p:tavLst>
                                        <p:tav tm="0">
                                          <p:val>
                                            <p:fltVal val="0.5"/>
                                          </p:val>
                                        </p:tav>
                                        <p:tav tm="100000">
                                          <p:val>
                                            <p:strVal val="#ppt_x"/>
                                          </p:val>
                                        </p:tav>
                                      </p:tavLst>
                                    </p:anim>
                                    <p:anim calcmode="lin" valueType="num">
                                      <p:cBhvr>
                                        <p:cTn id="19"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9622.jpg"/>
          <p:cNvPicPr>
            <a:picLocks noChangeAspect="1"/>
          </p:cNvPicPr>
          <p:nvPr/>
        </p:nvPicPr>
        <p:blipFill>
          <a:blip r:embed="rId2"/>
          <a:stretch>
            <a:fillRect/>
          </a:stretch>
        </p:blipFill>
        <p:spPr>
          <a:xfrm>
            <a:off x="0" y="0"/>
            <a:ext cx="9144000" cy="6858000"/>
          </a:xfrm>
          <a:prstGeom prst="rect">
            <a:avLst/>
          </a:prstGeom>
        </p:spPr>
      </p:pic>
      <p:pic>
        <p:nvPicPr>
          <p:cNvPr id="5" name="4 Imagen" descr="159622.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9144000" cy="6858000"/>
          </a:xfrm>
          <a:prstGeom prst="rect">
            <a:avLst/>
          </a:prstGeom>
          <a:solidFill>
            <a:schemeClr val="accent1">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28596" y="285728"/>
            <a:ext cx="6143667" cy="2246769"/>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latin typeface="Script MT Bold" pitchFamily="66" charset="0"/>
              </a:rPr>
              <a:t>Somos un cuerpo colectivo y cada uno de nosotros somos piezas importantes y necesarios en el verdadero juego de la Vida, donde "Juntos" podemos armar la Armonía, la Paz y la Plenitud</a:t>
            </a:r>
            <a:endParaRPr lang="es-ES" sz="2800" dirty="0">
              <a:effectLst>
                <a:outerShdw blurRad="38100" dist="38100" dir="2700000" algn="tl">
                  <a:srgbClr val="000000">
                    <a:alpha val="43137"/>
                  </a:srgbClr>
                </a:outerShdw>
              </a:effectLst>
              <a:latin typeface="Script MT Bold" pitchFamily="66" charset="0"/>
            </a:endParaRPr>
          </a:p>
        </p:txBody>
      </p:sp>
      <p:sp>
        <p:nvSpPr>
          <p:cNvPr id="8" name="7 CuadroTexto"/>
          <p:cNvSpPr txBox="1"/>
          <p:nvPr/>
        </p:nvSpPr>
        <p:spPr>
          <a:xfrm>
            <a:off x="-4286312" y="-642966"/>
            <a:ext cx="184731" cy="369332"/>
          </a:xfrm>
          <a:prstGeom prst="rect">
            <a:avLst/>
          </a:prstGeom>
          <a:noFill/>
        </p:spPr>
        <p:txBody>
          <a:bodyPr wrap="none" rtlCol="0">
            <a:spAutoFit/>
          </a:bodyPr>
          <a:lstStyle/>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1538876.jpg"/>
          <p:cNvPicPr>
            <a:picLocks noChangeAspect="1"/>
          </p:cNvPicPr>
          <p:nvPr/>
        </p:nvPicPr>
        <p:blipFill>
          <a:blip r:embed="rId3"/>
          <a:srcRect l="4695" t="3125" r="3322" b="3125"/>
          <a:stretch>
            <a:fillRect/>
          </a:stretch>
        </p:blipFill>
        <p:spPr>
          <a:xfrm>
            <a:off x="1571604" y="0"/>
            <a:ext cx="6715172" cy="6858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5 Anillo"/>
          <p:cNvSpPr/>
          <p:nvPr/>
        </p:nvSpPr>
        <p:spPr>
          <a:xfrm>
            <a:off x="0" y="928670"/>
            <a:ext cx="1571604" cy="1500174"/>
          </a:xfrm>
          <a:prstGeom prst="donut">
            <a:avLst/>
          </a:pr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572396" y="928670"/>
            <a:ext cx="1571604" cy="1500174"/>
          </a:xfrm>
          <a:prstGeom prst="donut">
            <a:avLst/>
          </a:prstGeom>
          <a:solidFill>
            <a:schemeClr val="bg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1714488"/>
            <a:ext cx="1571604" cy="1500174"/>
          </a:xfrm>
          <a:prstGeom prst="donut">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572396" y="1857364"/>
            <a:ext cx="1571604" cy="1500174"/>
          </a:xfrm>
          <a:prstGeom prst="donut">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0" y="2714620"/>
            <a:ext cx="1571604" cy="1500174"/>
          </a:xfrm>
          <a:prstGeom prst="donut">
            <a:avLst/>
          </a:prstGeom>
          <a:solidFill>
            <a:schemeClr val="bg1">
              <a:lumMod val="75000"/>
              <a:lumOff val="2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572396" y="2571744"/>
            <a:ext cx="1571604" cy="1500174"/>
          </a:xfrm>
          <a:prstGeom prst="donut">
            <a:avLst/>
          </a:prstGeom>
          <a:solidFill>
            <a:schemeClr val="bg1">
              <a:lumMod val="75000"/>
              <a:lumOff val="2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0" y="3571876"/>
            <a:ext cx="1571604" cy="1500174"/>
          </a:xfrm>
          <a:prstGeom prst="donut">
            <a:avLst/>
          </a:prstGeom>
          <a:solidFill>
            <a:srgbClr val="00B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3500438"/>
            <a:ext cx="1571604" cy="1500174"/>
          </a:xfrm>
          <a:prstGeom prst="donut">
            <a:avLst/>
          </a:prstGeom>
          <a:solidFill>
            <a:srgbClr val="00B05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0" y="4286256"/>
            <a:ext cx="1571604" cy="1500174"/>
          </a:xfrm>
          <a:prstGeom prst="donu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572396" y="4143380"/>
            <a:ext cx="1571604" cy="1500174"/>
          </a:xfrm>
          <a:prstGeom prst="donu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gtEl>
                                        <p:attrNameLst>
                                          <p:attrName>ppt_x</p:attrName>
                                          <p:attrName>ppt_y</p:attrName>
                                        </p:attrNameLst>
                                      </p:cBhvr>
                                    </p:animMotion>
                                    <p:animEffect transition="in" filter="fade">
                                      <p:cBhvr>
                                        <p:cTn id="9" dur="2000"/>
                                        <p:tgtEl>
                                          <p:spTgt spid="6"/>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Scale>
                                      <p:cBhvr>
                                        <p:cTn id="12"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7"/>
                                        </p:tgtEl>
                                        <p:attrNameLst>
                                          <p:attrName>ppt_x</p:attrName>
                                          <p:attrName>ppt_y</p:attrName>
                                        </p:attrNameLst>
                                      </p:cBhvr>
                                    </p:animMotion>
                                    <p:animEffect transition="in" filter="fade">
                                      <p:cBhvr>
                                        <p:cTn id="14" dur="2000"/>
                                        <p:tgtEl>
                                          <p:spTgt spid="7"/>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Scale>
                                      <p:cBhvr>
                                        <p:cTn id="17"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8"/>
                                        </p:tgtEl>
                                        <p:attrNameLst>
                                          <p:attrName>ppt_x</p:attrName>
                                          <p:attrName>ppt_y</p:attrName>
                                        </p:attrNameLst>
                                      </p:cBhvr>
                                    </p:animMotion>
                                    <p:animEffect transition="in" filter="fade">
                                      <p:cBhvr>
                                        <p:cTn id="19" dur="3000"/>
                                        <p:tgtEl>
                                          <p:spTgt spid="8"/>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Scale>
                                      <p:cBhvr>
                                        <p:cTn id="22"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9"/>
                                        </p:tgtEl>
                                        <p:attrNameLst>
                                          <p:attrName>ppt_x</p:attrName>
                                          <p:attrName>ppt_y</p:attrName>
                                        </p:attrNameLst>
                                      </p:cBhvr>
                                    </p:animMotion>
                                    <p:animEffect transition="in" filter="fade">
                                      <p:cBhvr>
                                        <p:cTn id="24" dur="3000"/>
                                        <p:tgtEl>
                                          <p:spTgt spid="9"/>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Scale>
                                      <p:cBhvr>
                                        <p:cTn id="27" dur="5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0" decel="50000" fill="hold">
                                          <p:stCondLst>
                                            <p:cond delay="0"/>
                                          </p:stCondLst>
                                        </p:cTn>
                                        <p:tgtEl>
                                          <p:spTgt spid="10"/>
                                        </p:tgtEl>
                                        <p:attrNameLst>
                                          <p:attrName>ppt_x</p:attrName>
                                          <p:attrName>ppt_y</p:attrName>
                                        </p:attrNameLst>
                                      </p:cBhvr>
                                    </p:animMotion>
                                    <p:animEffect transition="in" filter="fade">
                                      <p:cBhvr>
                                        <p:cTn id="29" dur="5000"/>
                                        <p:tgtEl>
                                          <p:spTgt spid="10"/>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Scale>
                                      <p:cBhvr>
                                        <p:cTn id="32" dur="5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5000" decel="50000" fill="hold">
                                          <p:stCondLst>
                                            <p:cond delay="0"/>
                                          </p:stCondLst>
                                        </p:cTn>
                                        <p:tgtEl>
                                          <p:spTgt spid="11"/>
                                        </p:tgtEl>
                                        <p:attrNameLst>
                                          <p:attrName>ppt_x</p:attrName>
                                          <p:attrName>ppt_y</p:attrName>
                                        </p:attrNameLst>
                                      </p:cBhvr>
                                    </p:animMotion>
                                    <p:animEffect transition="in" filter="fade">
                                      <p:cBhvr>
                                        <p:cTn id="34" dur="5000"/>
                                        <p:tgtEl>
                                          <p:spTgt spid="11"/>
                                        </p:tgtEl>
                                      </p:cBhvr>
                                    </p:animEffect>
                                  </p:childTnLst>
                                </p:cTn>
                              </p:par>
                              <p:par>
                                <p:cTn id="35" presetID="5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Scale>
                                      <p:cBhvr>
                                        <p:cTn id="37" dur="7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7000" decel="50000" fill="hold">
                                          <p:stCondLst>
                                            <p:cond delay="0"/>
                                          </p:stCondLst>
                                        </p:cTn>
                                        <p:tgtEl>
                                          <p:spTgt spid="12"/>
                                        </p:tgtEl>
                                        <p:attrNameLst>
                                          <p:attrName>ppt_x</p:attrName>
                                          <p:attrName>ppt_y</p:attrName>
                                        </p:attrNameLst>
                                      </p:cBhvr>
                                    </p:animMotion>
                                    <p:animEffect transition="in" filter="fade">
                                      <p:cBhvr>
                                        <p:cTn id="39" dur="7000"/>
                                        <p:tgtEl>
                                          <p:spTgt spid="12"/>
                                        </p:tgtEl>
                                      </p:cBhvr>
                                    </p:animEffect>
                                  </p:childTnLst>
                                </p:cTn>
                              </p:par>
                              <p:par>
                                <p:cTn id="40" presetID="5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Scale>
                                      <p:cBhvr>
                                        <p:cTn id="42" dur="7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7000" decel="50000" fill="hold">
                                          <p:stCondLst>
                                            <p:cond delay="0"/>
                                          </p:stCondLst>
                                        </p:cTn>
                                        <p:tgtEl>
                                          <p:spTgt spid="13"/>
                                        </p:tgtEl>
                                        <p:attrNameLst>
                                          <p:attrName>ppt_x</p:attrName>
                                          <p:attrName>ppt_y</p:attrName>
                                        </p:attrNameLst>
                                      </p:cBhvr>
                                    </p:animMotion>
                                    <p:animEffect transition="in" filter="fade">
                                      <p:cBhvr>
                                        <p:cTn id="44" dur="7000"/>
                                        <p:tgtEl>
                                          <p:spTgt spid="13"/>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Scale>
                                      <p:cBhvr>
                                        <p:cTn id="47" dur="9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9000" decel="50000" fill="hold">
                                          <p:stCondLst>
                                            <p:cond delay="0"/>
                                          </p:stCondLst>
                                        </p:cTn>
                                        <p:tgtEl>
                                          <p:spTgt spid="14"/>
                                        </p:tgtEl>
                                        <p:attrNameLst>
                                          <p:attrName>ppt_x</p:attrName>
                                          <p:attrName>ppt_y</p:attrName>
                                        </p:attrNameLst>
                                      </p:cBhvr>
                                    </p:animMotion>
                                    <p:animEffect transition="in" filter="fade">
                                      <p:cBhvr>
                                        <p:cTn id="49" dur="9000"/>
                                        <p:tgtEl>
                                          <p:spTgt spid="14"/>
                                        </p:tgtEl>
                                      </p:cBhvr>
                                    </p:animEffect>
                                  </p:childTnLst>
                                </p:cTn>
                              </p:par>
                              <p:par>
                                <p:cTn id="50" presetID="52" presetClass="entr" presetSubtype="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Scale>
                                      <p:cBhvr>
                                        <p:cTn id="52" dur="9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9000" decel="50000" fill="hold">
                                          <p:stCondLst>
                                            <p:cond delay="0"/>
                                          </p:stCondLst>
                                        </p:cTn>
                                        <p:tgtEl>
                                          <p:spTgt spid="15"/>
                                        </p:tgtEl>
                                        <p:attrNameLst>
                                          <p:attrName>ppt_x</p:attrName>
                                          <p:attrName>ppt_y</p:attrName>
                                        </p:attrNameLst>
                                      </p:cBhvr>
                                    </p:animMotion>
                                    <p:animEffect transition="in" filter="fade">
                                      <p:cBhvr>
                                        <p:cTn id="54" dur="9000"/>
                                        <p:tgtEl>
                                          <p:spTgt spid="15"/>
                                        </p:tgtEl>
                                      </p:cBhvr>
                                    </p:animEffect>
                                  </p:childTnLst>
                                </p:cTn>
                              </p:par>
                              <p:par>
                                <p:cTn id="55" presetID="50" presetClass="entr" presetSubtype="0" decel="10000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0" fill="hold"/>
                                        <p:tgtEl>
                                          <p:spTgt spid="4"/>
                                        </p:tgtEl>
                                        <p:attrNameLst>
                                          <p:attrName>ppt_w</p:attrName>
                                        </p:attrNameLst>
                                      </p:cBhvr>
                                      <p:tavLst>
                                        <p:tav tm="0">
                                          <p:val>
                                            <p:strVal val="#ppt_w+.3"/>
                                          </p:val>
                                        </p:tav>
                                        <p:tav tm="100000">
                                          <p:val>
                                            <p:strVal val="#ppt_w"/>
                                          </p:val>
                                        </p:tav>
                                      </p:tavLst>
                                    </p:anim>
                                    <p:anim calcmode="lin" valueType="num">
                                      <p:cBhvr>
                                        <p:cTn id="58" dur="5000" fill="hold"/>
                                        <p:tgtEl>
                                          <p:spTgt spid="4"/>
                                        </p:tgtEl>
                                        <p:attrNameLst>
                                          <p:attrName>ppt_h</p:attrName>
                                        </p:attrNameLst>
                                      </p:cBhvr>
                                      <p:tavLst>
                                        <p:tav tm="0">
                                          <p:val>
                                            <p:strVal val="#ppt_h"/>
                                          </p:val>
                                        </p:tav>
                                        <p:tav tm="100000">
                                          <p:val>
                                            <p:strVal val="#ppt_h"/>
                                          </p:val>
                                        </p:tav>
                                      </p:tavLst>
                                    </p:anim>
                                    <p:animEffect transition="in" filter="fade">
                                      <p:cBhvr>
                                        <p:cTn id="59" dur="5000"/>
                                        <p:tgtEl>
                                          <p:spTgt spid="4"/>
                                        </p:tgtEl>
                                      </p:cBhvr>
                                    </p:animEffect>
                                  </p:childTnLst>
                                </p:cTn>
                              </p:par>
                              <p:par>
                                <p:cTn id="60" presetID="2" presetClass="entr" presetSubtype="3"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5000" fill="hold"/>
                                        <p:tgtEl>
                                          <p:spTgt spid="4"/>
                                        </p:tgtEl>
                                        <p:attrNameLst>
                                          <p:attrName>ppt_x</p:attrName>
                                        </p:attrNameLst>
                                      </p:cBhvr>
                                      <p:tavLst>
                                        <p:tav tm="0">
                                          <p:val>
                                            <p:strVal val="1+#ppt_w/2"/>
                                          </p:val>
                                        </p:tav>
                                        <p:tav tm="100000">
                                          <p:val>
                                            <p:strVal val="#ppt_x"/>
                                          </p:val>
                                        </p:tav>
                                      </p:tavLst>
                                    </p:anim>
                                    <p:anim calcmode="lin" valueType="num">
                                      <p:cBhvr additive="base">
                                        <p:cTn id="63"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6656.jpg"/>
          <p:cNvPicPr>
            <a:picLocks noChangeAspect="1"/>
          </p:cNvPicPr>
          <p:nvPr/>
        </p:nvPicPr>
        <p:blipFill>
          <a:blip r:embed="rId2"/>
          <a:stretch>
            <a:fillRect/>
          </a:stretch>
        </p:blipFill>
        <p:spPr>
          <a:xfrm>
            <a:off x="0" y="0"/>
            <a:ext cx="9144000" cy="6858000"/>
          </a:xfrm>
          <a:prstGeom prst="rect">
            <a:avLst/>
          </a:prstGeom>
        </p:spPr>
      </p:pic>
      <p:pic>
        <p:nvPicPr>
          <p:cNvPr id="5" name="4 Imagen" descr="52665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2">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643306" y="4572008"/>
            <a:ext cx="5143504" cy="1815882"/>
          </a:xfrm>
          <a:prstGeom prst="rect">
            <a:avLst/>
          </a:prstGeom>
          <a:noFill/>
        </p:spPr>
        <p:txBody>
          <a:bodyPr wrap="square" rtlCol="0">
            <a:spAutoFit/>
          </a:bodyPr>
          <a:lstStyle/>
          <a:p>
            <a:pPr algn="ctr"/>
            <a:r>
              <a:rPr lang="es-ES" sz="2800" dirty="0" smtClean="0"/>
              <a:t>Unir las polaridades nos dará la verdadera visión, es producir Luz dentro de cada uno de nosotros y en la colectividad...</a:t>
            </a:r>
            <a:endParaRPr lang="es-ES" sz="2800"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xit" presetSubtype="0" decel="100000" fill="hold" grpId="0"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ppt_w*0.05"/>
                                          </p:val>
                                        </p:tav>
                                      </p:tavLst>
                                    </p:anim>
                                    <p:anim calcmode="lin" valueType="num">
                                      <p:cBhvr>
                                        <p:cTn id="7" dur="5000"/>
                                        <p:tgtEl>
                                          <p:spTgt spid="6"/>
                                        </p:tgtEl>
                                        <p:attrNameLst>
                                          <p:attrName>ppt_h</p:attrName>
                                        </p:attrNameLst>
                                      </p:cBhvr>
                                      <p:tavLst>
                                        <p:tav tm="0">
                                          <p:val>
                                            <p:strVal val="ppt_h"/>
                                          </p:val>
                                        </p:tav>
                                        <p:tav tm="100000">
                                          <p:val>
                                            <p:strVal val="ppt_h"/>
                                          </p:val>
                                        </p:tav>
                                      </p:tavLst>
                                    </p:anim>
                                    <p:anim calcmode="lin" valueType="num">
                                      <p:cBhvr>
                                        <p:cTn id="8" dur="5000"/>
                                        <p:tgtEl>
                                          <p:spTgt spid="6"/>
                                        </p:tgtEl>
                                        <p:attrNameLst>
                                          <p:attrName>ppt_x</p:attrName>
                                        </p:attrNameLst>
                                      </p:cBhvr>
                                      <p:tavLst>
                                        <p:tav tm="0">
                                          <p:val>
                                            <p:strVal val="ppt_x"/>
                                          </p:val>
                                        </p:tav>
                                        <p:tav tm="100000">
                                          <p:val>
                                            <p:strVal val="ppt_x-.2"/>
                                          </p:val>
                                        </p:tav>
                                      </p:tavLst>
                                    </p:anim>
                                    <p:anim calcmode="lin" valueType="num">
                                      <p:cBhvr>
                                        <p:cTn id="9" dur="5000"/>
                                        <p:tgtEl>
                                          <p:spTgt spid="6"/>
                                        </p:tgtEl>
                                        <p:attrNameLst>
                                          <p:attrName>ppt_y</p:attrName>
                                        </p:attrNameLst>
                                      </p:cBhvr>
                                      <p:tavLst>
                                        <p:tav tm="0">
                                          <p:val>
                                            <p:strVal val="ppt_y"/>
                                          </p:val>
                                        </p:tav>
                                        <p:tav tm="100000">
                                          <p:val>
                                            <p:strVal val="ppt_y"/>
                                          </p:val>
                                        </p:tav>
                                      </p:tavLst>
                                    </p:anim>
                                    <p:animEffect transition="out" filter="fade">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6" presetClass="exit" presetSubtype="37" fill="hold" nodeType="withEffect">
                                  <p:stCondLst>
                                    <p:cond delay="0"/>
                                  </p:stCondLst>
                                  <p:childTnLst>
                                    <p:animEffect transition="out" filter="barn(outVertical)">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2" presetClass="entr" presetSubtype="3"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0" fill="hold"/>
                                        <p:tgtEl>
                                          <p:spTgt spid="4"/>
                                        </p:tgtEl>
                                        <p:attrNameLst>
                                          <p:attrName>ppt_x</p:attrName>
                                        </p:attrNameLst>
                                      </p:cBhvr>
                                      <p:tavLst>
                                        <p:tav tm="0">
                                          <p:val>
                                            <p:strVal val="1+#ppt_w/2"/>
                                          </p:val>
                                        </p:tav>
                                        <p:tav tm="100000">
                                          <p:val>
                                            <p:strVal val="#ppt_x"/>
                                          </p:val>
                                        </p:tav>
                                      </p:tavLst>
                                    </p:anim>
                                    <p:anim calcmode="lin" valueType="num">
                                      <p:cBhvr additive="base">
                                        <p:cTn id="22" dur="5000" fill="hold"/>
                                        <p:tgtEl>
                                          <p:spTgt spid="4"/>
                                        </p:tgtEl>
                                        <p:attrNameLst>
                                          <p:attrName>ppt_y</p:attrName>
                                        </p:attrNameLst>
                                      </p:cBhvr>
                                      <p:tavLst>
                                        <p:tav tm="0">
                                          <p:val>
                                            <p:strVal val="0-#ppt_h/2"/>
                                          </p:val>
                                        </p:tav>
                                        <p:tav tm="100000">
                                          <p:val>
                                            <p:strVal val="#ppt_y"/>
                                          </p:val>
                                        </p:tav>
                                      </p:tavLst>
                                    </p:anim>
                                  </p:childTnLst>
                                </p:cTn>
                              </p:par>
                            </p:childTnLst>
                          </p:cTn>
                        </p:par>
                        <p:par>
                          <p:cTn id="23" fill="hold">
                            <p:stCondLst>
                              <p:cond delay="5000"/>
                            </p:stCondLst>
                            <p:childTnLst>
                              <p:par>
                                <p:cTn id="24" presetID="55"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strVal val="#ppt_w*0.70"/>
                                          </p:val>
                                        </p:tav>
                                        <p:tav tm="100000">
                                          <p:val>
                                            <p:strVal val="#ppt_w"/>
                                          </p:val>
                                        </p:tav>
                                      </p:tavLst>
                                    </p:anim>
                                    <p:anim calcmode="lin" valueType="num">
                                      <p:cBhvr>
                                        <p:cTn id="27" dur="2000" fill="hold"/>
                                        <p:tgtEl>
                                          <p:spTgt spid="7"/>
                                        </p:tgtEl>
                                        <p:attrNameLst>
                                          <p:attrName>ppt_h</p:attrName>
                                        </p:attrNameLst>
                                      </p:cBhvr>
                                      <p:tavLst>
                                        <p:tav tm="0">
                                          <p:val>
                                            <p:strVal val="#ppt_h"/>
                                          </p:val>
                                        </p:tav>
                                        <p:tav tm="100000">
                                          <p:val>
                                            <p:strVal val="#ppt_h"/>
                                          </p:val>
                                        </p:tav>
                                      </p:tavLst>
                                    </p:anim>
                                    <p:animEffect transition="in" filter="fade">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57226.jpg"/>
          <p:cNvPicPr>
            <a:picLocks noChangeAspect="1"/>
          </p:cNvPicPr>
          <p:nvPr/>
        </p:nvPicPr>
        <p:blipFill>
          <a:blip r:embed="rId2"/>
          <a:stretch>
            <a:fillRect/>
          </a:stretch>
        </p:blipFill>
        <p:spPr>
          <a:xfrm>
            <a:off x="0" y="0"/>
            <a:ext cx="9144000" cy="6858000"/>
          </a:xfrm>
          <a:prstGeom prst="rect">
            <a:avLst/>
          </a:prstGeom>
          <a:ln>
            <a:noFill/>
          </a:ln>
        </p:spPr>
      </p:pic>
      <p:pic>
        <p:nvPicPr>
          <p:cNvPr id="5" name="4 Imagen" descr="3057226.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9144000" cy="6858000"/>
          </a:xfrm>
          <a:prstGeom prst="rect">
            <a:avLst/>
          </a:prstGeom>
          <a:solidFill>
            <a:schemeClr val="accent6">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49015.jpg"/>
          <p:cNvPicPr>
            <a:picLocks noChangeAspect="1"/>
          </p:cNvPicPr>
          <p:nvPr/>
        </p:nvPicPr>
        <p:blipFill>
          <a:blip r:embed="rId2"/>
          <a:stretch>
            <a:fillRect/>
          </a:stretch>
        </p:blipFill>
        <p:spPr>
          <a:xfrm>
            <a:off x="0" y="0"/>
            <a:ext cx="9144000" cy="6858000"/>
          </a:xfrm>
          <a:prstGeom prst="rect">
            <a:avLst/>
          </a:prstGeom>
        </p:spPr>
      </p:pic>
      <p:pic>
        <p:nvPicPr>
          <p:cNvPr id="5" name="4 Imagen" descr="324901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2352.jpg"/>
          <p:cNvPicPr>
            <a:picLocks noChangeAspect="1"/>
          </p:cNvPicPr>
          <p:nvPr/>
        </p:nvPicPr>
        <p:blipFill>
          <a:blip r:embed="rId2"/>
          <a:stretch>
            <a:fillRect/>
          </a:stretch>
        </p:blipFill>
        <p:spPr>
          <a:xfrm>
            <a:off x="0" y="0"/>
            <a:ext cx="9144000" cy="6858000"/>
          </a:xfrm>
          <a:prstGeom prst="rect">
            <a:avLst/>
          </a:prstGeom>
        </p:spPr>
      </p:pic>
      <p:pic>
        <p:nvPicPr>
          <p:cNvPr id="5" name="4 Imagen" descr="22235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5">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357166"/>
            <a:ext cx="5715040" cy="1384995"/>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rPr>
              <a:t>Todos los aspectos diversos unificados "Crea una dimensión más elevada del Ser".... Manifiesta grandeza...</a:t>
            </a: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ppt_w*0.70"/>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50" presetClass="exit" presetSubtype="0" accel="100000" fill="hold" nodeType="withEffect">
                                  <p:stCondLst>
                                    <p:cond delay="0"/>
                                  </p:stCondLst>
                                  <p:childTnLst>
                                    <p:anim calcmode="lin" valueType="num">
                                      <p:cBhvr>
                                        <p:cTn id="11" dur="5000"/>
                                        <p:tgtEl>
                                          <p:spTgt spid="5"/>
                                        </p:tgtEl>
                                        <p:attrNameLst>
                                          <p:attrName>ppt_w</p:attrName>
                                        </p:attrNameLst>
                                      </p:cBhvr>
                                      <p:tavLst>
                                        <p:tav tm="0">
                                          <p:val>
                                            <p:strVal val="ppt_w"/>
                                          </p:val>
                                        </p:tav>
                                        <p:tav tm="100000">
                                          <p:val>
                                            <p:strVal val="ppt_w+.3"/>
                                          </p:val>
                                        </p:tav>
                                      </p:tavLst>
                                    </p:anim>
                                    <p:anim calcmode="lin" valueType="num">
                                      <p:cBhvr>
                                        <p:cTn id="12" dur="5000"/>
                                        <p:tgtEl>
                                          <p:spTgt spid="5"/>
                                        </p:tgtEl>
                                        <p:attrNameLst>
                                          <p:attrName>ppt_h</p:attrName>
                                        </p:attrNameLst>
                                      </p:cBhvr>
                                      <p:tavLst>
                                        <p:tav tm="0">
                                          <p:val>
                                            <p:strVal val="ppt_h"/>
                                          </p:val>
                                        </p:tav>
                                        <p:tav tm="100000">
                                          <p:val>
                                            <p:strVal val="ppt_h"/>
                                          </p:val>
                                        </p:tav>
                                      </p:tavLst>
                                    </p:anim>
                                    <p:animEffect transition="out" filter="fade">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par>
                          <p:cTn id="22" fill="hold">
                            <p:stCondLst>
                              <p:cond delay="5000"/>
                            </p:stCondLst>
                            <p:childTnLst>
                              <p:par>
                                <p:cTn id="23" presetID="55"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ppt_w*0.70"/>
                                          </p:val>
                                        </p:tav>
                                        <p:tav tm="100000">
                                          <p:val>
                                            <p:strVal val="#ppt_w"/>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66646.jpg"/>
          <p:cNvPicPr>
            <a:picLocks noChangeAspect="1"/>
          </p:cNvPicPr>
          <p:nvPr/>
        </p:nvPicPr>
        <p:blipFill>
          <a:blip r:embed="rId3"/>
          <a:stretch>
            <a:fillRect/>
          </a:stretch>
        </p:blipFill>
        <p:spPr>
          <a:xfrm>
            <a:off x="-1" y="0"/>
            <a:ext cx="9144001" cy="6858000"/>
          </a:xfrm>
          <a:prstGeom prst="rect">
            <a:avLst/>
          </a:prstGeom>
        </p:spPr>
      </p:pic>
      <p:pic>
        <p:nvPicPr>
          <p:cNvPr id="5" name="4 Imagen" descr="3266646.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22518A">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1"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5" fill="hold" grpId="2" nodeType="withEffect">
                                  <p:stCondLst>
                                    <p:cond delay="0"/>
                                  </p:stCondLst>
                                  <p:childTnLst>
                                    <p:animEffect transition="out" filter="blinds(vertic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4"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ppt_x"/>
                                          </p:val>
                                        </p:tav>
                                      </p:tavLst>
                                    </p:anim>
                                    <p:anim calcmode="lin" valueType="num">
                                      <p:cBhvr additive="base">
                                        <p:cTn id="14" dur="5000"/>
                                        <p:tgtEl>
                                          <p:spTgt spid="5"/>
                                        </p:tgtEl>
                                        <p:attrNameLst>
                                          <p:attrName>ppt_y</p:attrName>
                                        </p:attrNameLst>
                                      </p:cBhvr>
                                      <p:tavLst>
                                        <p:tav tm="0">
                                          <p:val>
                                            <p:strVal val="ppt_y"/>
                                          </p:val>
                                        </p:tav>
                                        <p:tav tm="100000">
                                          <p:val>
                                            <p:strVal val="1+ppt_h/2"/>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6"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p:spPr>
        <p:txBody>
          <a:bodyPr/>
          <a:lstStyle/>
          <a:p>
            <a:endParaRPr lang="es-ES" dirty="0"/>
          </a:p>
        </p:txBody>
      </p:sp>
      <p:pic>
        <p:nvPicPr>
          <p:cNvPr id="4" name="3 Imagen" descr="3375212.jpg"/>
          <p:cNvPicPr>
            <a:picLocks noChangeAspect="1"/>
          </p:cNvPicPr>
          <p:nvPr/>
        </p:nvPicPr>
        <p:blipFill>
          <a:blip r:embed="rId3"/>
          <a:stretch>
            <a:fillRect/>
          </a:stretch>
        </p:blipFill>
        <p:spPr>
          <a:xfrm>
            <a:off x="2071670" y="0"/>
            <a:ext cx="4929222" cy="6858000"/>
          </a:xfrm>
          <a:prstGeom prst="rect">
            <a:avLst/>
          </a:prstGeom>
          <a:ln>
            <a:noFill/>
          </a:ln>
          <a:scene3d>
            <a:camera prst="orthographicFront"/>
            <a:lightRig rig="threePt" dir="t"/>
          </a:scene3d>
          <a:sp3d>
            <a:bevelT w="152400" h="50800" prst="softRound"/>
          </a:sp3d>
        </p:spPr>
      </p:pic>
      <p:sp>
        <p:nvSpPr>
          <p:cNvPr id="5" name="4 Rombo"/>
          <p:cNvSpPr/>
          <p:nvPr/>
        </p:nvSpPr>
        <p:spPr>
          <a:xfrm>
            <a:off x="0" y="0"/>
            <a:ext cx="2071670" cy="3429000"/>
          </a:xfrm>
          <a:prstGeom prst="diamond">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3429000"/>
            <a:ext cx="2071670" cy="3429000"/>
          </a:xfrm>
          <a:prstGeom prst="diamond">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7072330" y="0"/>
            <a:ext cx="2071670" cy="3429000"/>
          </a:xfrm>
          <a:prstGeom prst="diamond">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072330" y="3429000"/>
            <a:ext cx="2071670" cy="3429000"/>
          </a:xfrm>
          <a:prstGeom prst="diamond">
            <a:avLst/>
          </a:prstGeom>
          <a:solidFill>
            <a:srgbClr val="FFFF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85720" y="0"/>
            <a:ext cx="1500198" cy="3429000"/>
          </a:xfrm>
          <a:prstGeom prst="diamond">
            <a:avLst/>
          </a:prstGeom>
          <a:solidFill>
            <a:srgbClr val="FF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85720" y="3571876"/>
            <a:ext cx="1500198" cy="3286124"/>
          </a:xfrm>
          <a:prstGeom prst="diamond">
            <a:avLst/>
          </a:prstGeom>
          <a:solidFill>
            <a:srgbClr val="FF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7429520" y="0"/>
            <a:ext cx="1357322" cy="3357562"/>
          </a:xfrm>
          <a:prstGeom prst="diamond">
            <a:avLst/>
          </a:prstGeom>
          <a:solidFill>
            <a:srgbClr val="FF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358082" y="3429000"/>
            <a:ext cx="1500198" cy="3429000"/>
          </a:xfrm>
          <a:prstGeom prst="diamond">
            <a:avLst/>
          </a:prstGeom>
          <a:solidFill>
            <a:srgbClr val="FF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8"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5000"/>
                                        <p:tgtEl>
                                          <p:spTgt spid="6"/>
                                        </p:tgtEl>
                                      </p:cBhvr>
                                    </p:animEffect>
                                  </p:childTnLst>
                                </p:cTn>
                              </p:par>
                              <p:par>
                                <p:cTn id="11" presetID="8"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5000"/>
                                        <p:tgtEl>
                                          <p:spTgt spid="7"/>
                                        </p:tgtEl>
                                      </p:cBhvr>
                                    </p:animEffect>
                                  </p:childTnLst>
                                </p:cTn>
                              </p:par>
                              <p:par>
                                <p:cTn id="14" presetID="8" presetClass="entr" presetSubtype="3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out)">
                                      <p:cBhvr>
                                        <p:cTn id="16" dur="5000"/>
                                        <p:tgtEl>
                                          <p:spTgt spid="8"/>
                                        </p:tgtEl>
                                      </p:cBhvr>
                                    </p:animEffect>
                                  </p:childTnLst>
                                </p:cTn>
                              </p:par>
                              <p:par>
                                <p:cTn id="17" presetID="8" presetClass="entr" presetSubtype="3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out)">
                                      <p:cBhvr>
                                        <p:cTn id="19" dur="5000"/>
                                        <p:tgtEl>
                                          <p:spTgt spid="9"/>
                                        </p:tgtEl>
                                      </p:cBhvr>
                                    </p:animEffect>
                                  </p:childTnLst>
                                </p:cTn>
                              </p:par>
                              <p:par>
                                <p:cTn id="20" presetID="8" presetClass="entr" presetSubtype="3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5000"/>
                                        <p:tgtEl>
                                          <p:spTgt spid="10"/>
                                        </p:tgtEl>
                                      </p:cBhvr>
                                    </p:animEffect>
                                  </p:childTnLst>
                                </p:cTn>
                              </p:par>
                              <p:par>
                                <p:cTn id="23" presetID="8" presetClass="entr" presetSubtype="3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out)">
                                      <p:cBhvr>
                                        <p:cTn id="25" dur="5000"/>
                                        <p:tgtEl>
                                          <p:spTgt spid="11"/>
                                        </p:tgtEl>
                                      </p:cBhvr>
                                    </p:animEffect>
                                  </p:childTnLst>
                                </p:cTn>
                              </p:par>
                              <p:par>
                                <p:cTn id="26" presetID="8" presetClass="entr" presetSubtype="32"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diamond(out)">
                                      <p:cBhvr>
                                        <p:cTn id="28"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2313.jpg"/>
          <p:cNvPicPr>
            <a:picLocks noChangeAspect="1"/>
          </p:cNvPicPr>
          <p:nvPr/>
        </p:nvPicPr>
        <p:blipFill>
          <a:blip r:embed="rId2"/>
          <a:stretch>
            <a:fillRect/>
          </a:stretch>
        </p:blipFill>
        <p:spPr>
          <a:xfrm>
            <a:off x="0" y="0"/>
            <a:ext cx="9144000" cy="6857999"/>
          </a:xfrm>
          <a:prstGeom prst="rect">
            <a:avLst/>
          </a:prstGeom>
        </p:spPr>
      </p:pic>
      <p:pic>
        <p:nvPicPr>
          <p:cNvPr id="5" name="4 Imagen" descr="162313.jpg"/>
          <p:cNvPicPr>
            <a:picLocks noChangeAspect="1"/>
          </p:cNvPicPr>
          <p:nvPr/>
        </p:nvPicPr>
        <p:blipFill>
          <a:blip r:embed="rId2"/>
          <a:stretch>
            <a:fillRect/>
          </a:stretch>
        </p:blipFill>
        <p:spPr>
          <a:xfrm>
            <a:off x="0" y="1"/>
            <a:ext cx="9144000" cy="6857999"/>
          </a:xfrm>
          <a:prstGeom prst="rect">
            <a:avLst/>
          </a:prstGeom>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3000372"/>
            <a:ext cx="4929222" cy="1569660"/>
          </a:xfrm>
          <a:prstGeom prst="rect">
            <a:avLst/>
          </a:prstGeom>
          <a:noFill/>
        </p:spPr>
        <p:txBody>
          <a:bodyPr wrap="square" rtlCol="0">
            <a:spAutoFit/>
          </a:bodyPr>
          <a:lstStyle/>
          <a:p>
            <a:pPr algn="ctr"/>
            <a:r>
              <a:rPr lang="es-ES" sz="3200" dirty="0" smtClean="0">
                <a:solidFill>
                  <a:srgbClr val="FFFF00"/>
                </a:solidFill>
                <a:effectLst>
                  <a:outerShdw blurRad="38100" dist="38100" dir="2700000" algn="tl">
                    <a:srgbClr val="000000">
                      <a:alpha val="43137"/>
                    </a:srgbClr>
                  </a:outerShdw>
                </a:effectLst>
              </a:rPr>
              <a:t>Todos estamos interconectados, nos afectamos unos a otros... </a:t>
            </a: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0"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3"/>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childTnLst>
                          </p:cTn>
                        </p:par>
                        <p:par>
                          <p:cTn id="20" fill="hold">
                            <p:stCondLst>
                              <p:cond delay="5000"/>
                            </p:stCondLst>
                            <p:childTnLst>
                              <p:par>
                                <p:cTn id="21" presetID="55"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strVal val="#ppt_w*0.70"/>
                                          </p:val>
                                        </p:tav>
                                        <p:tav tm="100000">
                                          <p:val>
                                            <p:strVal val="#ppt_w"/>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animEffect transition="in" filter="fad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790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33790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0" y="-71486"/>
            <a:ext cx="9144000" cy="6929486"/>
          </a:xfrm>
          <a:prstGeom prst="rect">
            <a:avLst/>
          </a:prstGeom>
          <a:solidFill>
            <a:schemeClr val="accent6">
              <a:lumMod val="75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0-ppt_w/2"/>
                                          </p:val>
                                        </p:tav>
                                      </p:tavLst>
                                    </p:anim>
                                    <p:anim calcmode="lin" valueType="num">
                                      <p:cBhvr additive="base">
                                        <p:cTn id="14" dur="5000"/>
                                        <p:tgtEl>
                                          <p:spTgt spid="5"/>
                                        </p:tgtEl>
                                        <p:attrNameLst>
                                          <p:attrName>ppt_y</p:attrName>
                                        </p:attrNameLst>
                                      </p:cBhvr>
                                      <p:tavLst>
                                        <p:tav tm="0">
                                          <p:val>
                                            <p:strVal val="ppt_y"/>
                                          </p:val>
                                        </p:tav>
                                        <p:tav tm="100000">
                                          <p:val>
                                            <p:strVal val="ppt_y"/>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41787.jpg"/>
          <p:cNvPicPr>
            <a:picLocks noChangeAspect="1"/>
          </p:cNvPicPr>
          <p:nvPr/>
        </p:nvPicPr>
        <p:blipFill>
          <a:blip r:embed="rId2"/>
          <a:stretch>
            <a:fillRect/>
          </a:stretch>
        </p:blipFill>
        <p:spPr>
          <a:xfrm>
            <a:off x="0" y="0"/>
            <a:ext cx="9144000" cy="6858000"/>
          </a:xfrm>
          <a:prstGeom prst="rect">
            <a:avLst/>
          </a:prstGeom>
        </p:spPr>
      </p:pic>
      <p:pic>
        <p:nvPicPr>
          <p:cNvPr id="5" name="4 Imagen" descr="344178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929486"/>
          </a:xfrm>
          <a:prstGeom prst="rect">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2"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09078.jpg"/>
          <p:cNvPicPr>
            <a:picLocks noChangeAspect="1"/>
          </p:cNvPicPr>
          <p:nvPr/>
        </p:nvPicPr>
        <p:blipFill>
          <a:blip r:embed="rId2"/>
          <a:stretch>
            <a:fillRect/>
          </a:stretch>
        </p:blipFill>
        <p:spPr>
          <a:xfrm>
            <a:off x="0" y="0"/>
            <a:ext cx="9144000" cy="6858000"/>
          </a:xfrm>
          <a:prstGeom prst="rect">
            <a:avLst/>
          </a:prstGeom>
        </p:spPr>
      </p:pic>
      <p:pic>
        <p:nvPicPr>
          <p:cNvPr id="5" name="4 Imagen" descr="360907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71486"/>
            <a:ext cx="9144000" cy="6929486"/>
          </a:xfrm>
          <a:prstGeom prst="rect">
            <a:avLst/>
          </a:prstGeom>
          <a:solidFill>
            <a:srgbClr val="00206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357290" y="428604"/>
            <a:ext cx="6262997" cy="954107"/>
          </a:xfrm>
          <a:prstGeom prst="rect">
            <a:avLst/>
          </a:prstGeom>
          <a:noFill/>
        </p:spPr>
        <p:txBody>
          <a:bodyPr wrap="none" rtlCol="0">
            <a:spAutoFit/>
          </a:bodyPr>
          <a:lstStyle/>
          <a:p>
            <a:r>
              <a:rPr lang="es-ES" sz="2800" dirty="0" smtClean="0">
                <a:solidFill>
                  <a:srgbClr val="FFFF00"/>
                </a:solidFill>
                <a:effectLst>
                  <a:outerShdw blurRad="38100" dist="38100" dir="2700000" algn="tl">
                    <a:srgbClr val="000000">
                      <a:alpha val="43137"/>
                    </a:srgbClr>
                  </a:outerShdw>
                </a:effectLst>
              </a:rPr>
              <a:t>Si competimos nos dañamos mutuamente ... </a:t>
            </a:r>
          </a:p>
          <a:p>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1"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5000"/>
                                        <p:tgtEl>
                                          <p:spTgt spid="4"/>
                                        </p:tgtEl>
                                      </p:cBhvr>
                                    </p:animEffect>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9408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71486"/>
            <a:ext cx="9144000" cy="6929486"/>
          </a:xfrm>
          <a:prstGeom prst="rect">
            <a:avLst/>
          </a:prstGeom>
          <a:solidFill>
            <a:srgbClr val="FFC000">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71486"/>
            <a:ext cx="9144000" cy="6929486"/>
          </a:xfrm>
          <a:prstGeom prst="rect">
            <a:avLst/>
          </a:prstGeom>
          <a:solidFill>
            <a:srgbClr val="0033CC">
              <a:alpha val="7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7000"/>
                                        <p:tgtEl>
                                          <p:spTgt spid="5"/>
                                        </p:tgtEl>
                                      </p:cBhvr>
                                    </p:animEffect>
                                    <p:set>
                                      <p:cBhvr>
                                        <p:cTn id="13" dur="1" fill="hold">
                                          <p:stCondLst>
                                            <p:cond delay="6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298987811.jpg"/>
          <p:cNvPicPr>
            <a:picLocks noChangeAspect="1"/>
          </p:cNvPicPr>
          <p:nvPr/>
        </p:nvPicPr>
        <p:blipFill>
          <a:blip r:embed="rId2"/>
          <a:stretch>
            <a:fillRect/>
          </a:stretch>
        </p:blipFill>
        <p:spPr>
          <a:xfrm>
            <a:off x="95498" y="0"/>
            <a:ext cx="9048502" cy="6858000"/>
          </a:xfrm>
          <a:prstGeom prst="rect">
            <a:avLst/>
          </a:prstGeom>
        </p:spPr>
      </p:pic>
      <p:pic>
        <p:nvPicPr>
          <p:cNvPr id="5" name="4 Imagen" descr="52298987811.jpg"/>
          <p:cNvPicPr>
            <a:picLocks noChangeAspect="1"/>
          </p:cNvPicPr>
          <p:nvPr/>
        </p:nvPicPr>
        <p:blipFill>
          <a:blip r:embed="rId2"/>
          <a:stretch>
            <a:fillRect/>
          </a:stretch>
        </p:blipFill>
        <p:spPr>
          <a:xfrm>
            <a:off x="95498" y="0"/>
            <a:ext cx="9048502" cy="6858000"/>
          </a:xfrm>
          <a:prstGeom prst="rect">
            <a:avLst/>
          </a:prstGeom>
        </p:spPr>
      </p:pic>
      <p:sp>
        <p:nvSpPr>
          <p:cNvPr id="7" name="6 Rectángulo"/>
          <p:cNvSpPr/>
          <p:nvPr/>
        </p:nvSpPr>
        <p:spPr>
          <a:xfrm>
            <a:off x="0" y="0"/>
            <a:ext cx="9144000" cy="6858000"/>
          </a:xfrm>
          <a:prstGeom prst="rect">
            <a:avLst/>
          </a:prstGeom>
          <a:solidFill>
            <a:srgbClr val="FFC000">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1"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93339.jpg"/>
          <p:cNvPicPr>
            <a:picLocks noChangeAspect="1"/>
          </p:cNvPicPr>
          <p:nvPr/>
        </p:nvPicPr>
        <p:blipFill>
          <a:blip r:embed="rId2"/>
          <a:stretch>
            <a:fillRect/>
          </a:stretch>
        </p:blipFill>
        <p:spPr>
          <a:xfrm>
            <a:off x="0" y="0"/>
            <a:ext cx="9144000" cy="6858000"/>
          </a:xfrm>
          <a:prstGeom prst="rect">
            <a:avLst/>
          </a:prstGeom>
        </p:spPr>
      </p:pic>
      <p:pic>
        <p:nvPicPr>
          <p:cNvPr id="5" name="4 Imagen" descr="109333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14348" y="571480"/>
            <a:ext cx="7202869" cy="523220"/>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"No somos contrarios, somos Complementarios"... </a:t>
            </a:r>
            <a:endParaRPr lang="es-ES" sz="2800" dirty="0">
              <a:effectLst>
                <a:outerShdw blurRad="38100" dist="38100" dir="2700000" algn="tl">
                  <a:srgbClr val="000000">
                    <a:alpha val="43137"/>
                  </a:srgbClr>
                </a:outerShdw>
              </a:effectLst>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0" fill="hold"/>
                                        <p:tgtEl>
                                          <p:spTgt spid="4"/>
                                        </p:tgtEl>
                                        <p:attrNameLst>
                                          <p:attrName>ppt_x</p:attrName>
                                        </p:attrNameLst>
                                      </p:cBhvr>
                                      <p:tavLst>
                                        <p:tav tm="0">
                                          <p:val>
                                            <p:strVal val="#ppt_x"/>
                                          </p:val>
                                        </p:tav>
                                        <p:tav tm="100000">
                                          <p:val>
                                            <p:strVal val="#ppt_x"/>
                                          </p:val>
                                        </p:tav>
                                      </p:tavLst>
                                    </p:anim>
                                    <p:anim calcmode="lin" valueType="num">
                                      <p:cBhvr additive="base">
                                        <p:cTn id="14" dur="5000" fill="hold"/>
                                        <p:tgtEl>
                                          <p:spTgt spid="4"/>
                                        </p:tgtEl>
                                        <p:attrNameLst>
                                          <p:attrName>ppt_y</p:attrName>
                                        </p:attrNameLst>
                                      </p:cBhvr>
                                      <p:tavLst>
                                        <p:tav tm="0">
                                          <p:val>
                                            <p:strVal val="0-#ppt_h/2"/>
                                          </p:val>
                                        </p:tav>
                                        <p:tav tm="100000">
                                          <p:val>
                                            <p:strVal val="#ppt_y"/>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strVal val="#ppt_w*0.7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animEffect transition="in" filter="fad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0166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a:blip r:embed="rId3">
              <a:duotone>
                <a:schemeClr val="accent1">
                  <a:shade val="45000"/>
                  <a:satMod val="135000"/>
                </a:schemeClr>
                <a:prstClr val="white"/>
              </a:duotone>
              <a:lum/>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repeatCount="2000" fill="hold" grpId="0" nodeType="withEffect">
                                  <p:stCondLst>
                                    <p:cond delay="0"/>
                                  </p:stCondLst>
                                  <p:childTnLst>
                                    <p:animEffect transition="out" filter="fade">
                                      <p:cBhvr>
                                        <p:cTn id="6" dur="9000"/>
                                        <p:tgtEl>
                                          <p:spTgt spid="5"/>
                                        </p:tgtEl>
                                      </p:cBhvr>
                                    </p:animEffect>
                                    <p:set>
                                      <p:cBhvr>
                                        <p:cTn id="7" dur="1" fill="hold">
                                          <p:stCondLst>
                                            <p:cond delay="8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996437.jpg"/>
          <p:cNvPicPr>
            <a:picLocks noChangeAspect="1"/>
          </p:cNvPicPr>
          <p:nvPr/>
        </p:nvPicPr>
        <p:blipFill>
          <a:blip r:embed="rId2"/>
          <a:stretch>
            <a:fillRect/>
          </a:stretch>
        </p:blipFill>
        <p:spPr>
          <a:xfrm>
            <a:off x="0" y="0"/>
            <a:ext cx="9144000" cy="6858000"/>
          </a:xfrm>
          <a:prstGeom prst="rect">
            <a:avLst/>
          </a:prstGeom>
        </p:spPr>
      </p:pic>
      <p:pic>
        <p:nvPicPr>
          <p:cNvPr id="5" name="4 Imagen" descr="5996437.jpg"/>
          <p:cNvPicPr>
            <a:picLocks noChangeAspect="1"/>
          </p:cNvPicPr>
          <p:nvPr/>
        </p:nvPicPr>
        <p:blipFill>
          <a:blip r:embed="rId2"/>
          <a:stretch>
            <a:fillRect/>
          </a:stretch>
        </p:blipFill>
        <p:spPr>
          <a:xfrm>
            <a:off x="-1357354" y="0"/>
            <a:ext cx="10501354" cy="6858000"/>
          </a:xfrm>
          <a:prstGeom prst="rect">
            <a:avLst/>
          </a:prstGeom>
        </p:spPr>
      </p:pic>
      <p:sp>
        <p:nvSpPr>
          <p:cNvPr id="6" name="5 Rectángulo"/>
          <p:cNvSpPr/>
          <p:nvPr/>
        </p:nvSpPr>
        <p:spPr>
          <a:xfrm>
            <a:off x="-1357354" y="0"/>
            <a:ext cx="10501354" cy="6858000"/>
          </a:xfrm>
          <a:prstGeom prst="rect">
            <a:avLst/>
          </a:prstGeom>
          <a:solidFill>
            <a:schemeClr val="tx1">
              <a:lumMod val="85000"/>
              <a:alpha val="6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0" presetClass="entr" presetSubtype="0" repeatCount="200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3"/>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9022.jpg"/>
          <p:cNvPicPr>
            <a:picLocks noChangeAspect="1"/>
          </p:cNvPicPr>
          <p:nvPr/>
        </p:nvPicPr>
        <p:blipFill>
          <a:blip r:embed="rId2"/>
          <a:stretch>
            <a:fillRect/>
          </a:stretch>
        </p:blipFill>
        <p:spPr>
          <a:xfrm>
            <a:off x="0" y="0"/>
            <a:ext cx="9144000" cy="6858000"/>
          </a:xfrm>
          <a:prstGeom prst="rect">
            <a:avLst/>
          </a:prstGeom>
        </p:spPr>
      </p:pic>
      <p:pic>
        <p:nvPicPr>
          <p:cNvPr id="5" name="4 Imagen" descr="102902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000364" y="571480"/>
            <a:ext cx="5809154" cy="523220"/>
          </a:xfrm>
          <a:prstGeom prst="rect">
            <a:avLst/>
          </a:prstGeom>
          <a:noFill/>
        </p:spPr>
        <p:txBody>
          <a:bodyPr wrap="none" rtlCol="0">
            <a:spAutoFit/>
          </a:bodyPr>
          <a:lstStyle/>
          <a:p>
            <a:r>
              <a:rPr lang="es-ES" sz="2800" dirty="0" smtClean="0">
                <a:solidFill>
                  <a:srgbClr val="FFFF00"/>
                </a:solidFill>
                <a:effectLst>
                  <a:outerShdw blurRad="38100" dist="38100" dir="2700000" algn="tl">
                    <a:srgbClr val="000000">
                      <a:alpha val="43137"/>
                    </a:srgbClr>
                  </a:outerShdw>
                </a:effectLst>
              </a:rPr>
              <a:t>Tu eres mi otro Yo, Yo soy tu otro Tu... </a:t>
            </a: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46536.jpg"/>
          <p:cNvPicPr>
            <a:picLocks noChangeAspect="1"/>
          </p:cNvPicPr>
          <p:nvPr/>
        </p:nvPicPr>
        <p:blipFill>
          <a:blip r:embed="rId3"/>
          <a:stretch>
            <a:fillRect/>
          </a:stretch>
        </p:blipFill>
        <p:spPr>
          <a:xfrm>
            <a:off x="0" y="0"/>
            <a:ext cx="9171054" cy="6858000"/>
          </a:xfrm>
          <a:prstGeom prst="rect">
            <a:avLst/>
          </a:prstGeom>
          <a:ln>
            <a:noFill/>
          </a:ln>
        </p:spPr>
      </p:pic>
      <p:pic>
        <p:nvPicPr>
          <p:cNvPr id="5" name="4 Imagen" descr="3846536.jpg"/>
          <p:cNvPicPr>
            <a:picLocks noChangeAspect="1"/>
          </p:cNvPicPr>
          <p:nvPr/>
        </p:nvPicPr>
        <p:blipFill>
          <a:blip r:embed="rId3"/>
          <a:stretch>
            <a:fillRect/>
          </a:stretch>
        </p:blipFill>
        <p:spPr>
          <a:xfrm>
            <a:off x="0" y="0"/>
            <a:ext cx="9171054" cy="6858000"/>
          </a:xfrm>
          <a:prstGeom prst="rect">
            <a:avLst/>
          </a:prstGeom>
          <a:ln>
            <a:noFill/>
          </a:ln>
        </p:spPr>
      </p:pic>
      <p:sp>
        <p:nvSpPr>
          <p:cNvPr id="7" name="6 Rectángulo"/>
          <p:cNvSpPr/>
          <p:nvPr/>
        </p:nvSpPr>
        <p:spPr>
          <a:xfrm>
            <a:off x="0" y="0"/>
            <a:ext cx="9144000" cy="6858000"/>
          </a:xfrm>
          <a:prstGeom prst="rect">
            <a:avLst/>
          </a:prstGeom>
          <a:solidFill>
            <a:schemeClr val="accent6">
              <a:lumMod val="5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0" presetClass="entr" presetSubtype="0" repeatCount="200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8000" fill="hold"/>
                                        <p:tgtEl>
                                          <p:spTgt spid="4"/>
                                        </p:tgtEl>
                                        <p:attrNameLst>
                                          <p:attrName>ppt_w</p:attrName>
                                        </p:attrNameLst>
                                      </p:cBhvr>
                                      <p:tavLst>
                                        <p:tav tm="0">
                                          <p:val>
                                            <p:strVal val="#ppt_w+.3"/>
                                          </p:val>
                                        </p:tav>
                                        <p:tav tm="100000">
                                          <p:val>
                                            <p:strVal val="#ppt_w"/>
                                          </p:val>
                                        </p:tav>
                                      </p:tavLst>
                                    </p:anim>
                                    <p:anim calcmode="lin" valueType="num">
                                      <p:cBhvr>
                                        <p:cTn id="18" dur="8000" fill="hold"/>
                                        <p:tgtEl>
                                          <p:spTgt spid="4"/>
                                        </p:tgtEl>
                                        <p:attrNameLst>
                                          <p:attrName>ppt_h</p:attrName>
                                        </p:attrNameLst>
                                      </p:cBhvr>
                                      <p:tavLst>
                                        <p:tav tm="0">
                                          <p:val>
                                            <p:strVal val="#ppt_h"/>
                                          </p:val>
                                        </p:tav>
                                        <p:tav tm="100000">
                                          <p:val>
                                            <p:strVal val="#ppt_h"/>
                                          </p:val>
                                        </p:tav>
                                      </p:tavLst>
                                    </p:anim>
                                    <p:animEffect transition="in" filter="fade">
                                      <p:cBhvr>
                                        <p:cTn id="19"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6543.jpg"/>
          <p:cNvPicPr>
            <a:picLocks noChangeAspect="1"/>
          </p:cNvPicPr>
          <p:nvPr/>
        </p:nvPicPr>
        <p:blipFill>
          <a:blip r:embed="rId2"/>
          <a:stretch>
            <a:fillRect/>
          </a:stretch>
        </p:blipFill>
        <p:spPr>
          <a:xfrm>
            <a:off x="0" y="0"/>
            <a:ext cx="9144000" cy="6858000"/>
          </a:xfrm>
          <a:prstGeom prst="rect">
            <a:avLst/>
          </a:prstGeom>
        </p:spPr>
      </p:pic>
      <p:pic>
        <p:nvPicPr>
          <p:cNvPr id="5" name="4 Imagen" descr="116654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714844" y="857232"/>
            <a:ext cx="4429156" cy="954107"/>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si me miras te verás en mi, si te miro me veré en ti... </a:t>
            </a: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1"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6"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2610">
                                          <p:stCondLst>
                                            <p:cond delay="0"/>
                                          </p:stCondLst>
                                        </p:cTn>
                                        <p:tgtEl>
                                          <p:spTgt spid="4"/>
                                        </p:tgtEl>
                                      </p:cBhvr>
                                    </p:animEffect>
                                    <p:anim calcmode="lin" valueType="num">
                                      <p:cBhvr>
                                        <p:cTn id="18" dur="8199"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298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2988" tmFilter="0, 0; 0.125,0.2665; 0.25,0.4; 0.375,0.465; 0.5,0.5;  0.625,0.535; 0.75,0.6; 0.875,0.7335; 1,1">
                                          <p:stCondLst>
                                            <p:cond delay="2988"/>
                                          </p:stCondLst>
                                        </p:cTn>
                                        <p:tgtEl>
                                          <p:spTgt spid="4"/>
                                        </p:tgtEl>
                                        <p:attrNameLst>
                                          <p:attrName>ppt_y</p:attrName>
                                        </p:attrNameLst>
                                      </p:cBhvr>
                                      <p:tavLst>
                                        <p:tav tm="0" fmla="#ppt_y-sin(pi*$)/9">
                                          <p:val>
                                            <p:fltVal val="0"/>
                                          </p:val>
                                        </p:tav>
                                        <p:tav tm="100000">
                                          <p:val>
                                            <p:fltVal val="1"/>
                                          </p:val>
                                        </p:tav>
                                      </p:tavLst>
                                    </p:anim>
                                    <p:anim calcmode="lin" valueType="num">
                                      <p:cBhvr>
                                        <p:cTn id="21" dur="1494" tmFilter="0, 0; 0.125,0.2665; 0.25,0.4; 0.375,0.465; 0.5,0.5;  0.625,0.535; 0.75,0.6; 0.875,0.7335; 1,1">
                                          <p:stCondLst>
                                            <p:cond delay="5958"/>
                                          </p:stCondLst>
                                        </p:cTn>
                                        <p:tgtEl>
                                          <p:spTgt spid="4"/>
                                        </p:tgtEl>
                                        <p:attrNameLst>
                                          <p:attrName>ppt_y</p:attrName>
                                        </p:attrNameLst>
                                      </p:cBhvr>
                                      <p:tavLst>
                                        <p:tav tm="0" fmla="#ppt_y-sin(pi*$)/27">
                                          <p:val>
                                            <p:fltVal val="0"/>
                                          </p:val>
                                        </p:tav>
                                        <p:tav tm="100000">
                                          <p:val>
                                            <p:fltVal val="1"/>
                                          </p:val>
                                        </p:tav>
                                      </p:tavLst>
                                    </p:anim>
                                    <p:anim calcmode="lin" valueType="num">
                                      <p:cBhvr>
                                        <p:cTn id="22" dur="738" tmFilter="0, 0; 0.125,0.2665; 0.25,0.4; 0.375,0.465; 0.5,0.5;  0.625,0.535; 0.75,0.6; 0.875,0.7335; 1,1">
                                          <p:stCondLst>
                                            <p:cond delay="7452"/>
                                          </p:stCondLst>
                                        </p:cTn>
                                        <p:tgtEl>
                                          <p:spTgt spid="4"/>
                                        </p:tgtEl>
                                        <p:attrNameLst>
                                          <p:attrName>ppt_y</p:attrName>
                                        </p:attrNameLst>
                                      </p:cBhvr>
                                      <p:tavLst>
                                        <p:tav tm="0" fmla="#ppt_y-sin(pi*$)/81">
                                          <p:val>
                                            <p:fltVal val="0"/>
                                          </p:val>
                                        </p:tav>
                                        <p:tav tm="100000">
                                          <p:val>
                                            <p:fltVal val="1"/>
                                          </p:val>
                                        </p:tav>
                                      </p:tavLst>
                                    </p:anim>
                                    <p:animScale>
                                      <p:cBhvr>
                                        <p:cTn id="23" dur="117">
                                          <p:stCondLst>
                                            <p:cond delay="2925"/>
                                          </p:stCondLst>
                                        </p:cTn>
                                        <p:tgtEl>
                                          <p:spTgt spid="4"/>
                                        </p:tgtEl>
                                      </p:cBhvr>
                                      <p:to x="100000" y="60000"/>
                                    </p:animScale>
                                    <p:animScale>
                                      <p:cBhvr>
                                        <p:cTn id="24" dur="747" decel="50000">
                                          <p:stCondLst>
                                            <p:cond delay="3042"/>
                                          </p:stCondLst>
                                        </p:cTn>
                                        <p:tgtEl>
                                          <p:spTgt spid="4"/>
                                        </p:tgtEl>
                                      </p:cBhvr>
                                      <p:to x="100000" y="100000"/>
                                    </p:animScale>
                                    <p:animScale>
                                      <p:cBhvr>
                                        <p:cTn id="25" dur="117">
                                          <p:stCondLst>
                                            <p:cond delay="5904"/>
                                          </p:stCondLst>
                                        </p:cTn>
                                        <p:tgtEl>
                                          <p:spTgt spid="4"/>
                                        </p:tgtEl>
                                      </p:cBhvr>
                                      <p:to x="100000" y="80000"/>
                                    </p:animScale>
                                    <p:animScale>
                                      <p:cBhvr>
                                        <p:cTn id="26" dur="747" decel="50000">
                                          <p:stCondLst>
                                            <p:cond delay="6021"/>
                                          </p:stCondLst>
                                        </p:cTn>
                                        <p:tgtEl>
                                          <p:spTgt spid="4"/>
                                        </p:tgtEl>
                                      </p:cBhvr>
                                      <p:to x="100000" y="100000"/>
                                    </p:animScale>
                                    <p:animScale>
                                      <p:cBhvr>
                                        <p:cTn id="27" dur="117">
                                          <p:stCondLst>
                                            <p:cond delay="7389"/>
                                          </p:stCondLst>
                                        </p:cTn>
                                        <p:tgtEl>
                                          <p:spTgt spid="4"/>
                                        </p:tgtEl>
                                      </p:cBhvr>
                                      <p:to x="100000" y="90000"/>
                                    </p:animScale>
                                    <p:animScale>
                                      <p:cBhvr>
                                        <p:cTn id="28" dur="747" decel="50000">
                                          <p:stCondLst>
                                            <p:cond delay="7506"/>
                                          </p:stCondLst>
                                        </p:cTn>
                                        <p:tgtEl>
                                          <p:spTgt spid="4"/>
                                        </p:tgtEl>
                                      </p:cBhvr>
                                      <p:to x="100000" y="100000"/>
                                    </p:animScale>
                                    <p:animScale>
                                      <p:cBhvr>
                                        <p:cTn id="29" dur="117">
                                          <p:stCondLst>
                                            <p:cond delay="8136"/>
                                          </p:stCondLst>
                                        </p:cTn>
                                        <p:tgtEl>
                                          <p:spTgt spid="4"/>
                                        </p:tgtEl>
                                      </p:cBhvr>
                                      <p:to x="100000" y="95000"/>
                                    </p:animScale>
                                    <p:animScale>
                                      <p:cBhvr>
                                        <p:cTn id="30" dur="747" decel="50000">
                                          <p:stCondLst>
                                            <p:cond delay="8253"/>
                                          </p:stCondLst>
                                        </p:cTn>
                                        <p:tgtEl>
                                          <p:spTgt spid="4"/>
                                        </p:tgtEl>
                                      </p:cBhvr>
                                      <p:to x="100000" y="100000"/>
                                    </p:animScale>
                                  </p:childTnLst>
                                </p:cTn>
                              </p:par>
                            </p:childTnLst>
                          </p:cTn>
                        </p:par>
                        <p:par>
                          <p:cTn id="31" fill="hold">
                            <p:stCondLst>
                              <p:cond delay="9000"/>
                            </p:stCondLst>
                            <p:childTnLst>
                              <p:par>
                                <p:cTn id="32" presetID="55"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strVal val="#ppt_w*0.70"/>
                                          </p:val>
                                        </p:tav>
                                        <p:tav tm="100000">
                                          <p:val>
                                            <p:strVal val="#ppt_w"/>
                                          </p:val>
                                        </p:tav>
                                      </p:tavLst>
                                    </p:anim>
                                    <p:anim calcmode="lin" valueType="num">
                                      <p:cBhvr>
                                        <p:cTn id="35" dur="2000" fill="hold"/>
                                        <p:tgtEl>
                                          <p:spTgt spid="7"/>
                                        </p:tgtEl>
                                        <p:attrNameLst>
                                          <p:attrName>ppt_h</p:attrName>
                                        </p:attrNameLst>
                                      </p:cBhvr>
                                      <p:tavLst>
                                        <p:tav tm="0">
                                          <p:val>
                                            <p:strVal val="#ppt_h"/>
                                          </p:val>
                                        </p:tav>
                                        <p:tav tm="100000">
                                          <p:val>
                                            <p:strVal val="#ppt_h"/>
                                          </p:val>
                                        </p:tav>
                                      </p:tavLst>
                                    </p:anim>
                                    <p:animEffect transition="in" filter="fade">
                                      <p:cBhvr>
                                        <p:cTn id="3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73398.jpg"/>
          <p:cNvPicPr>
            <a:picLocks noChangeAspect="1"/>
          </p:cNvPicPr>
          <p:nvPr/>
        </p:nvPicPr>
        <p:blipFill>
          <a:blip r:embed="rId2"/>
          <a:stretch>
            <a:fillRect/>
          </a:stretch>
        </p:blipFill>
        <p:spPr>
          <a:xfrm>
            <a:off x="-1" y="0"/>
            <a:ext cx="9187617" cy="6858000"/>
          </a:xfrm>
          <a:prstGeom prst="rect">
            <a:avLst/>
          </a:prstGeom>
        </p:spPr>
      </p:pic>
      <p:pic>
        <p:nvPicPr>
          <p:cNvPr id="5" name="4 Imagen" descr="3973398.jpg"/>
          <p:cNvPicPr>
            <a:picLocks noChangeAspect="1"/>
          </p:cNvPicPr>
          <p:nvPr/>
        </p:nvPicPr>
        <p:blipFill>
          <a:blip r:embed="rId2"/>
          <a:stretch>
            <a:fillRect/>
          </a:stretch>
        </p:blipFill>
        <p:spPr>
          <a:xfrm>
            <a:off x="0" y="0"/>
            <a:ext cx="9187617" cy="6858000"/>
          </a:xfrm>
          <a:prstGeom prst="rect">
            <a:avLst/>
          </a:prstGeom>
        </p:spPr>
      </p:pic>
      <p:sp>
        <p:nvSpPr>
          <p:cNvPr id="6" name="5 Rectángulo"/>
          <p:cNvSpPr/>
          <p:nvPr/>
        </p:nvSpPr>
        <p:spPr>
          <a:xfrm>
            <a:off x="0" y="0"/>
            <a:ext cx="9144000" cy="6858000"/>
          </a:xfrm>
          <a:prstGeom prst="rect">
            <a:avLst/>
          </a:prstGeom>
          <a:solidFill>
            <a:srgbClr val="92D050">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72976.jpg"/>
          <p:cNvPicPr>
            <a:picLocks noChangeAspect="1"/>
          </p:cNvPicPr>
          <p:nvPr/>
        </p:nvPicPr>
        <p:blipFill>
          <a:blip r:embed="rId2"/>
          <a:stretch>
            <a:fillRect/>
          </a:stretch>
        </p:blipFill>
        <p:spPr>
          <a:xfrm>
            <a:off x="0" y="928670"/>
            <a:ext cx="9144000" cy="5000660"/>
          </a:xfrm>
          <a:prstGeom prst="rect">
            <a:avLst/>
          </a:prstGeom>
          <a:effectLst>
            <a:softEdge rad="31750"/>
          </a:effectLst>
        </p:spPr>
      </p:pic>
      <p:sp>
        <p:nvSpPr>
          <p:cNvPr id="5" name="4 Rectángulo"/>
          <p:cNvSpPr/>
          <p:nvPr/>
        </p:nvSpPr>
        <p:spPr>
          <a:xfrm>
            <a:off x="0" y="0"/>
            <a:ext cx="9144000" cy="92867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929330"/>
            <a:ext cx="9144000" cy="92867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928670"/>
            <a:ext cx="9144000" cy="500066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500166" y="5715016"/>
            <a:ext cx="6429420" cy="1661993"/>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si nos unimos, si abrazamos nuestras diferencias, si aprendemos el uno del otro</a:t>
            </a:r>
            <a:br>
              <a:rPr lang="es-ES" sz="2800" dirty="0" smtClean="0">
                <a:effectLst>
                  <a:outerShdw blurRad="38100" dist="38100" dir="2700000" algn="tl">
                    <a:srgbClr val="000000">
                      <a:alpha val="43137"/>
                    </a:srgbClr>
                  </a:outerShdw>
                </a:effectLst>
              </a:rPr>
            </a:br>
            <a:endParaRPr lang="es-ES" sz="2800" dirty="0" smtClean="0">
              <a:effectLst>
                <a:outerShdw blurRad="38100" dist="38100" dir="2700000" algn="tl">
                  <a:srgbClr val="000000">
                    <a:alpha val="43137"/>
                  </a:srgbClr>
                </a:outerShdw>
              </a:effectLst>
            </a:endParaRPr>
          </a:p>
          <a:p>
            <a:endParaRPr lang="es-ES"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repeatCount="2000" fill="hold" grpId="0" nodeType="withEffect">
                                  <p:stCondLst>
                                    <p:cond delay="0"/>
                                  </p:stCondLst>
                                  <p:childTnLst>
                                    <p:animEffect transition="out" filter="fade">
                                      <p:cBhvr>
                                        <p:cTn id="6" dur="9000"/>
                                        <p:tgtEl>
                                          <p:spTgt spid="7"/>
                                        </p:tgtEl>
                                      </p:cBhvr>
                                    </p:animEffect>
                                    <p:set>
                                      <p:cBhvr>
                                        <p:cTn id="7" dur="1" fill="hold">
                                          <p:stCondLst>
                                            <p:cond delay="8999"/>
                                          </p:stCondLst>
                                        </p:cTn>
                                        <p:tgtEl>
                                          <p:spTgt spid="7"/>
                                        </p:tgtEl>
                                        <p:attrNameLst>
                                          <p:attrName>style.visibility</p:attrName>
                                        </p:attrNameLst>
                                      </p:cBhvr>
                                      <p:to>
                                        <p:strVal val="hidden"/>
                                      </p:to>
                                    </p:set>
                                  </p:childTnLst>
                                </p:cTn>
                              </p:par>
                            </p:childTnLst>
                          </p:cTn>
                        </p:par>
                        <p:par>
                          <p:cTn id="8" fill="hold">
                            <p:stCondLst>
                              <p:cond delay="18000"/>
                            </p:stCondLst>
                            <p:childTnLst>
                              <p:par>
                                <p:cTn id="9" presetID="55"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ppt_w</p:attrName>
                                        </p:attrNameLst>
                                      </p:cBhvr>
                                      <p:tavLst>
                                        <p:tav tm="0">
                                          <p:val>
                                            <p:strVal val="#ppt_w*0.70"/>
                                          </p:val>
                                        </p:tav>
                                        <p:tav tm="100000">
                                          <p:val>
                                            <p:strVal val="#ppt_w"/>
                                          </p:val>
                                        </p:tav>
                                      </p:tavLst>
                                    </p:anim>
                                    <p:anim calcmode="lin" valueType="num">
                                      <p:cBhvr>
                                        <p:cTn id="12" dur="2000" fill="hold"/>
                                        <p:tgtEl>
                                          <p:spTgt spid="8"/>
                                        </p:tgtEl>
                                        <p:attrNameLst>
                                          <p:attrName>ppt_h</p:attrName>
                                        </p:attrNameLst>
                                      </p:cBhvr>
                                      <p:tavLst>
                                        <p:tav tm="0">
                                          <p:val>
                                            <p:strVal val="#ppt_h"/>
                                          </p:val>
                                        </p:tav>
                                        <p:tav tm="100000">
                                          <p:val>
                                            <p:strVal val="#ppt_h"/>
                                          </p:val>
                                        </p:tav>
                                      </p:tavLst>
                                    </p:anim>
                                    <p:animEffect transition="in" filter="fade">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97058.jpg"/>
          <p:cNvPicPr>
            <a:picLocks noChangeAspect="1"/>
          </p:cNvPicPr>
          <p:nvPr/>
        </p:nvPicPr>
        <p:blipFill>
          <a:blip r:embed="rId2"/>
          <a:stretch>
            <a:fillRect/>
          </a:stretch>
        </p:blipFill>
        <p:spPr>
          <a:xfrm>
            <a:off x="0" y="0"/>
            <a:ext cx="9028366" cy="6858000"/>
          </a:xfrm>
          <a:prstGeom prst="rect">
            <a:avLst/>
          </a:prstGeom>
        </p:spPr>
      </p:pic>
      <p:pic>
        <p:nvPicPr>
          <p:cNvPr id="5" name="4 Imagen" descr="1597058.jpg"/>
          <p:cNvPicPr>
            <a:picLocks noChangeAspect="1"/>
          </p:cNvPicPr>
          <p:nvPr/>
        </p:nvPicPr>
        <p:blipFill>
          <a:blip r:embed="rId2"/>
          <a:srcRect b="9181"/>
          <a:stretch>
            <a:fillRect/>
          </a:stretch>
        </p:blipFill>
        <p:spPr>
          <a:xfrm>
            <a:off x="0" y="-44266"/>
            <a:ext cx="9144000" cy="6902266"/>
          </a:xfrm>
          <a:prstGeom prst="rect">
            <a:avLst/>
          </a:prstGeom>
          <a:ln>
            <a:noFill/>
          </a:ln>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285728"/>
            <a:ext cx="6357982" cy="181588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 </a:t>
            </a:r>
            <a:r>
              <a:rPr lang="es-ES" sz="2800" dirty="0" smtClean="0">
                <a:effectLst>
                  <a:outerShdw blurRad="38100" dist="38100" dir="2700000" algn="tl">
                    <a:srgbClr val="000000">
                      <a:alpha val="43137"/>
                    </a:srgbClr>
                  </a:outerShdw>
                </a:effectLst>
              </a:rPr>
              <a:t>Si nos complementamos, si nos reflejamos el uno en el otro para descubrirnos, para sanar esas partes que no nos gustan y amplificar las que nos engrandecen</a:t>
            </a:r>
            <a:endParaRPr lang="es-ES" sz="2800"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 presetClass="exit" presetSubtype="2"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1+ppt_w/2"/>
                                          </p:val>
                                        </p:tav>
                                      </p:tavLst>
                                    </p:anim>
                                    <p:anim calcmode="lin" valueType="num">
                                      <p:cBhvr additive="base">
                                        <p:cTn id="10" dur="5000"/>
                                        <p:tgtEl>
                                          <p:spTgt spid="5"/>
                                        </p:tgtEl>
                                        <p:attrNameLst>
                                          <p:attrName>ppt_y</p:attrName>
                                        </p:attrNameLst>
                                      </p:cBhvr>
                                      <p:tavLst>
                                        <p:tav tm="0">
                                          <p:val>
                                            <p:strVal val="ppt_y"/>
                                          </p:val>
                                        </p:tav>
                                        <p:tav tm="100000">
                                          <p:val>
                                            <p:strVal val="ppt_y"/>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strVal val="#ppt_w*0.7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animEffect transition="in" filter="fad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28691.jpg"/>
          <p:cNvPicPr>
            <a:picLocks noChangeAspect="1"/>
          </p:cNvPicPr>
          <p:nvPr/>
        </p:nvPicPr>
        <p:blipFill>
          <a:blip r:embed="rId2"/>
          <a:stretch>
            <a:fillRect/>
          </a:stretch>
        </p:blipFill>
        <p:spPr>
          <a:xfrm>
            <a:off x="0" y="714356"/>
            <a:ext cx="9077325" cy="5357850"/>
          </a:xfrm>
          <a:prstGeom prst="rect">
            <a:avLst/>
          </a:prstGeom>
        </p:spPr>
      </p:pic>
      <p:sp>
        <p:nvSpPr>
          <p:cNvPr id="5" name="4 Rectángulo"/>
          <p:cNvSpPr/>
          <p:nvPr/>
        </p:nvSpPr>
        <p:spPr>
          <a:xfrm>
            <a:off x="0" y="0"/>
            <a:ext cx="9144000"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42918"/>
            <a:ext cx="9144000"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285860"/>
            <a:ext cx="9144000" cy="571480"/>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928802"/>
            <a:ext cx="9144000"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643182"/>
            <a:ext cx="9144000"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3286124"/>
            <a:ext cx="9144000" cy="714380"/>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4071942"/>
            <a:ext cx="9144000" cy="7858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4714884"/>
            <a:ext cx="9144000" cy="714380"/>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143436" y="2428868"/>
            <a:ext cx="71438"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5500702"/>
            <a:ext cx="9144000" cy="642942"/>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6215082"/>
            <a:ext cx="9144000" cy="642918"/>
          </a:xfrm>
          <a:prstGeom prst="rect">
            <a:avLst/>
          </a:prstGeom>
          <a:gradFill>
            <a:gsLst>
              <a:gs pos="31000">
                <a:srgbClr val="0033CC"/>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1"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ppt_x"/>
                                          </p:val>
                                        </p:tav>
                                      </p:tavLst>
                                    </p:anim>
                                    <p:anim calcmode="lin" valueType="num">
                                      <p:cBhvr additive="base">
                                        <p:cTn id="23" dur="5000"/>
                                        <p:tgtEl>
                                          <p:spTgt spid="9"/>
                                        </p:tgtEl>
                                        <p:attrNameLst>
                                          <p:attrName>ppt_y</p:attrName>
                                        </p:attrNameLst>
                                      </p:cBhvr>
                                      <p:tavLst>
                                        <p:tav tm="0">
                                          <p:val>
                                            <p:strVal val="ppt_y"/>
                                          </p:val>
                                        </p:tav>
                                        <p:tav tm="100000">
                                          <p:val>
                                            <p:strVal val="0-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ppt_x"/>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1"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ppt_x"/>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4"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ppt_x"/>
                                          </p:val>
                                        </p:tav>
                                      </p:tavLst>
                                    </p:anim>
                                    <p:anim calcmode="lin" valueType="num">
                                      <p:cBhvr additive="base">
                                        <p:cTn id="35" dur="5000"/>
                                        <p:tgtEl>
                                          <p:spTgt spid="12"/>
                                        </p:tgtEl>
                                        <p:attrNameLst>
                                          <p:attrName>ppt_y</p:attrName>
                                        </p:attrNameLst>
                                      </p:cBhvr>
                                      <p:tavLst>
                                        <p:tav tm="0">
                                          <p:val>
                                            <p:strVal val="ppt_y"/>
                                          </p:val>
                                        </p:tav>
                                        <p:tav tm="100000">
                                          <p:val>
                                            <p:strVal val="1+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1" fill="hold" grpId="0"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ppt_x"/>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4" fill="hold" grpId="0" nodeType="withEffect">
                                  <p:stCondLst>
                                    <p:cond delay="0"/>
                                  </p:stCondLst>
                                  <p:childTnLst>
                                    <p:anim calcmode="lin" valueType="num">
                                      <p:cBhvr additive="base">
                                        <p:cTn id="42" dur="5000"/>
                                        <p:tgtEl>
                                          <p:spTgt spid="15"/>
                                        </p:tgtEl>
                                        <p:attrNameLst>
                                          <p:attrName>ppt_x</p:attrName>
                                        </p:attrNameLst>
                                      </p:cBhvr>
                                      <p:tavLst>
                                        <p:tav tm="0">
                                          <p:val>
                                            <p:strVal val="ppt_x"/>
                                          </p:val>
                                        </p:tav>
                                        <p:tav tm="100000">
                                          <p:val>
                                            <p:strVal val="ppt_x"/>
                                          </p:val>
                                        </p:tav>
                                      </p:tavLst>
                                    </p:anim>
                                    <p:anim calcmode="lin" valueType="num">
                                      <p:cBhvr additive="base">
                                        <p:cTn id="43" dur="5000"/>
                                        <p:tgtEl>
                                          <p:spTgt spid="15"/>
                                        </p:tgtEl>
                                        <p:attrNameLst>
                                          <p:attrName>ppt_y</p:attrName>
                                        </p:attrNameLst>
                                      </p:cBhvr>
                                      <p:tavLst>
                                        <p:tav tm="0">
                                          <p:val>
                                            <p:strVal val="ppt_y"/>
                                          </p:val>
                                        </p:tav>
                                        <p:tav tm="100000">
                                          <p:val>
                                            <p:strVal val="1+ppt_h/2"/>
                                          </p:val>
                                        </p:tav>
                                      </p:tavLst>
                                    </p:anim>
                                    <p:set>
                                      <p:cBhvr>
                                        <p:cTn id="44" dur="1" fill="hold">
                                          <p:stCondLst>
                                            <p:cond delay="4999"/>
                                          </p:stCondLst>
                                        </p:cTn>
                                        <p:tgtEl>
                                          <p:spTgt spid="15"/>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9000" fill="hold"/>
                                        <p:tgtEl>
                                          <p:spTgt spid="4"/>
                                        </p:tgtEl>
                                        <p:attrNameLst>
                                          <p:attrName>ppt_w</p:attrName>
                                        </p:attrNameLst>
                                      </p:cBhvr>
                                      <p:tavLst>
                                        <p:tav tm="0">
                                          <p:val>
                                            <p:fltVal val="0"/>
                                          </p:val>
                                        </p:tav>
                                        <p:tav tm="100000">
                                          <p:val>
                                            <p:strVal val="#ppt_w"/>
                                          </p:val>
                                        </p:tav>
                                      </p:tavLst>
                                    </p:anim>
                                    <p:anim calcmode="lin" valueType="num">
                                      <p:cBhvr>
                                        <p:cTn id="48" dur="9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8879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a:blip r:embed="rId3">
              <a:grayscl/>
              <a:lum bright="1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857588" y="5042118"/>
            <a:ext cx="5286412" cy="1815882"/>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rPr>
              <a:t>Si nos unimos en un solo corazón y la vida fluye con naturalidad y armonía... </a:t>
            </a:r>
            <a:endParaRPr lang="es-ES" sz="2800" dirty="0" smtClean="0">
              <a:solidFill>
                <a:srgbClr val="FFFF00"/>
              </a:solidFill>
            </a:endParaRPr>
          </a:p>
          <a:p>
            <a:pPr algn="ctr"/>
            <a:endParaRPr lang="es-ES" sz="2800" dirty="0">
              <a:solidFill>
                <a:srgbClr val="FFFF00"/>
              </a:solidFill>
            </a:endParaRPr>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repeatCount="2000" fill="hold" grpId="0" nodeType="withEffect">
                                  <p:stCondLst>
                                    <p:cond delay="0"/>
                                  </p:stCondLst>
                                  <p:childTnLst>
                                    <p:animEffect transition="out" filter="fade">
                                      <p:cBhvr>
                                        <p:cTn id="6" dur="9000"/>
                                        <p:tgtEl>
                                          <p:spTgt spid="5"/>
                                        </p:tgtEl>
                                      </p:cBhvr>
                                    </p:animEffect>
                                    <p:set>
                                      <p:cBhvr>
                                        <p:cTn id="7" dur="1" fill="hold">
                                          <p:stCondLst>
                                            <p:cond delay="8999"/>
                                          </p:stCondLst>
                                        </p:cTn>
                                        <p:tgtEl>
                                          <p:spTgt spid="5"/>
                                        </p:tgtEl>
                                        <p:attrNameLst>
                                          <p:attrName>style.visibility</p:attrName>
                                        </p:attrNameLst>
                                      </p:cBhvr>
                                      <p:to>
                                        <p:strVal val="hidden"/>
                                      </p:to>
                                    </p:set>
                                  </p:childTnLst>
                                </p:cTn>
                              </p:par>
                            </p:childTnLst>
                          </p:cTn>
                        </p:par>
                        <p:par>
                          <p:cTn id="8" fill="hold">
                            <p:stCondLst>
                              <p:cond delay="18000"/>
                            </p:stCondLst>
                            <p:childTnLst>
                              <p:par>
                                <p:cTn id="9" presetID="55"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0.7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animEffect transition="in" filter="fade">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54767.jpg"/>
          <p:cNvPicPr>
            <a:picLocks noChangeAspect="1"/>
          </p:cNvPicPr>
          <p:nvPr/>
        </p:nvPicPr>
        <p:blipFill>
          <a:blip r:embed="rId2"/>
          <a:stretch>
            <a:fillRect/>
          </a:stretch>
        </p:blipFill>
        <p:spPr>
          <a:xfrm>
            <a:off x="0" y="0"/>
            <a:ext cx="9144000" cy="6857999"/>
          </a:xfrm>
          <a:prstGeom prst="rect">
            <a:avLst/>
          </a:prstGeom>
        </p:spPr>
      </p:pic>
      <p:pic>
        <p:nvPicPr>
          <p:cNvPr id="5" name="4 Imagen" descr="5254767.jpg"/>
          <p:cNvPicPr>
            <a:picLocks noChangeAspect="1"/>
          </p:cNvPicPr>
          <p:nvPr/>
        </p:nvPicPr>
        <p:blipFill>
          <a:blip r:embed="rId2"/>
          <a:stretch>
            <a:fillRect/>
          </a:stretch>
        </p:blipFill>
        <p:spPr>
          <a:xfrm>
            <a:off x="0" y="0"/>
            <a:ext cx="9144000" cy="6857999"/>
          </a:xfrm>
          <a:prstGeom prst="rect">
            <a:avLst/>
          </a:prstGeom>
        </p:spPr>
      </p:pic>
      <p:sp>
        <p:nvSpPr>
          <p:cNvPr id="6" name="5 Rectángulo"/>
          <p:cNvSpPr/>
          <p:nvPr/>
        </p:nvSpPr>
        <p:spPr>
          <a:xfrm>
            <a:off x="0" y="0"/>
            <a:ext cx="9144000" cy="6858000"/>
          </a:xfrm>
          <a:prstGeom prst="rect">
            <a:avLst/>
          </a:prstGeom>
          <a:solidFill>
            <a:srgbClr val="D22800">
              <a:alpha val="6549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350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1735003.jpg"/>
          <p:cNvPicPr>
            <a:picLocks noChangeAspect="1"/>
          </p:cNvPicPr>
          <p:nvPr/>
        </p:nvPicPr>
        <p:blipFill>
          <a:blip r:embed="rId2"/>
          <a:stretch>
            <a:fillRect/>
          </a:stretch>
        </p:blipFill>
        <p:spPr>
          <a:xfrm>
            <a:off x="0" y="0"/>
            <a:ext cx="9144000" cy="6858000"/>
          </a:xfrm>
          <a:prstGeom prst="rect">
            <a:avLst/>
          </a:prstGeom>
          <a:effectLst/>
        </p:spPr>
      </p:pic>
      <p:sp>
        <p:nvSpPr>
          <p:cNvPr id="7" name="6 Rectángulo"/>
          <p:cNvSpPr/>
          <p:nvPr/>
        </p:nvSpPr>
        <p:spPr>
          <a:xfrm>
            <a:off x="0" y="0"/>
            <a:ext cx="9144000" cy="6858000"/>
          </a:xfrm>
          <a:prstGeom prst="rect">
            <a:avLst/>
          </a:prstGeom>
          <a:solidFill>
            <a:schemeClr val="bg2">
              <a:lumMod val="7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857324" y="0"/>
            <a:ext cx="7286676" cy="2000548"/>
          </a:xfrm>
          <a:prstGeom prst="rect">
            <a:avLst/>
          </a:prstGeom>
          <a:noFill/>
        </p:spPr>
        <p:txBody>
          <a:bodyPr wrap="square" rtlCol="0">
            <a:spAutoFit/>
          </a:bodyPr>
          <a:lstStyle/>
          <a:p>
            <a:pPr algn="ctr"/>
            <a:r>
              <a:rPr lang="es-ES" sz="2400" dirty="0" smtClean="0">
                <a:solidFill>
                  <a:schemeClr val="bg1"/>
                </a:solidFill>
              </a:rPr>
              <a:t>Demos aire, espacio y visión a una nueva realidad ... Tomemos conciencia y cambiemos nuestra manera de ver la Vida y ésta se transformará.. </a:t>
            </a:r>
            <a:br>
              <a:rPr lang="es-ES" sz="2400" dirty="0" smtClean="0">
                <a:solidFill>
                  <a:schemeClr val="bg1"/>
                </a:solidFill>
              </a:rPr>
            </a:br>
            <a:r>
              <a:rPr lang="es-ES" sz="2800" dirty="0" smtClean="0">
                <a:solidFill>
                  <a:schemeClr val="bg1"/>
                </a:solidFill>
              </a:rPr>
              <a:t>                                     </a:t>
            </a:r>
            <a:r>
              <a:rPr lang="es-ES" sz="2000" dirty="0" smtClean="0">
                <a:solidFill>
                  <a:schemeClr val="bg1"/>
                </a:solidFill>
              </a:rPr>
              <a:t>(Montse y Javi de Serena Tu Mente)</a:t>
            </a:r>
            <a:endParaRPr lang="es-ES" dirty="0" smtClean="0">
              <a:solidFill>
                <a:schemeClr val="bg1"/>
              </a:solidFill>
            </a:endParaRPr>
          </a:p>
          <a:p>
            <a:pPr algn="ctr"/>
            <a:endParaRPr lang="es-ES" sz="2400" dirty="0">
              <a:solidFill>
                <a:schemeClr val="bg1"/>
              </a:solidFill>
            </a:endParaRPr>
          </a:p>
        </p:txBody>
      </p:sp>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 presetClass="entr" presetSubtype="9"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0" fill="hold"/>
                                        <p:tgtEl>
                                          <p:spTgt spid="4"/>
                                        </p:tgtEl>
                                        <p:attrNameLst>
                                          <p:attrName>ppt_x</p:attrName>
                                        </p:attrNameLst>
                                      </p:cBhvr>
                                      <p:tavLst>
                                        <p:tav tm="0">
                                          <p:val>
                                            <p:strVal val="0-#ppt_w/2"/>
                                          </p:val>
                                        </p:tav>
                                        <p:tav tm="100000">
                                          <p:val>
                                            <p:strVal val="#ppt_x"/>
                                          </p:val>
                                        </p:tav>
                                      </p:tavLst>
                                    </p:anim>
                                    <p:anim calcmode="lin" valueType="num">
                                      <p:cBhvr additive="base">
                                        <p:cTn id="18" dur="5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strVal val="#ppt_w*0.7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38137.jpg"/>
          <p:cNvPicPr>
            <a:picLocks noChangeAspect="1"/>
          </p:cNvPicPr>
          <p:nvPr/>
        </p:nvPicPr>
        <p:blipFill>
          <a:blip r:embed="rId3"/>
          <a:stretch>
            <a:fillRect/>
          </a:stretch>
        </p:blipFill>
        <p:spPr>
          <a:xfrm>
            <a:off x="0" y="0"/>
            <a:ext cx="9144000" cy="6858000"/>
          </a:xfrm>
          <a:prstGeom prst="rect">
            <a:avLst/>
          </a:prstGeom>
        </p:spPr>
      </p:pic>
      <p:pic>
        <p:nvPicPr>
          <p:cNvPr id="5" name="4 Imagen" descr="6338137.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6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14348" y="1142984"/>
            <a:ext cx="4786346" cy="2092881"/>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Yo difiero en parte de este artículo en el sentido de que en la vida aunque no quieras estás obligado a competir. </a:t>
            </a:r>
          </a:p>
          <a:p>
            <a:pPr algn="ctr"/>
            <a:endParaRPr lang="es-ES" dirty="0">
              <a:effectLst>
                <a:outerShdw blurRad="38100" dist="38100" dir="2700000" algn="tl">
                  <a:srgbClr val="000000">
                    <a:alpha val="43137"/>
                  </a:srgbClr>
                </a:outerShdw>
              </a:effectLst>
            </a:endParaRPr>
          </a:p>
        </p:txBody>
      </p:sp>
    </p:spTree>
  </p:cSld>
  <p:clrMapOvr>
    <a:masterClrMapping/>
  </p:clrMapOvr>
  <p:transition advTm="18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69648.jpg"/>
          <p:cNvPicPr>
            <a:picLocks noChangeAspect="1"/>
          </p:cNvPicPr>
          <p:nvPr/>
        </p:nvPicPr>
        <p:blipFill>
          <a:blip r:embed="rId2"/>
          <a:stretch>
            <a:fillRect/>
          </a:stretch>
        </p:blipFill>
        <p:spPr>
          <a:xfrm>
            <a:off x="0" y="0"/>
            <a:ext cx="9159250" cy="6858000"/>
          </a:xfrm>
          <a:prstGeom prst="rect">
            <a:avLst/>
          </a:prstGeom>
        </p:spPr>
      </p:pic>
      <p:sp>
        <p:nvSpPr>
          <p:cNvPr id="5" name="4 Rectángulo"/>
          <p:cNvSpPr/>
          <p:nvPr/>
        </p:nvSpPr>
        <p:spPr>
          <a:xfrm>
            <a:off x="0" y="0"/>
            <a:ext cx="9144000" cy="6858000"/>
          </a:xfrm>
          <a:prstGeom prst="rect">
            <a:avLst/>
          </a:prstGeom>
          <a:blipFill>
            <a:blip r:embed="rId3">
              <a:duotone>
                <a:prstClr val="black"/>
                <a:schemeClr val="accent1">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repeatCount="2000" fill="hold" grpId="0" nodeType="withEffect">
                                  <p:stCondLst>
                                    <p:cond delay="0"/>
                                  </p:stCondLst>
                                  <p:childTnLst>
                                    <p:animEffect transition="out" filter="fade">
                                      <p:cBhvr>
                                        <p:cTn id="6" dur="9000"/>
                                        <p:tgtEl>
                                          <p:spTgt spid="5"/>
                                        </p:tgtEl>
                                      </p:cBhvr>
                                    </p:animEffect>
                                    <p:set>
                                      <p:cBhvr>
                                        <p:cTn id="7" dur="1" fill="hold">
                                          <p:stCondLst>
                                            <p:cond delay="8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05853.jpg"/>
          <p:cNvPicPr>
            <a:picLocks noChangeAspect="1"/>
          </p:cNvPicPr>
          <p:nvPr/>
        </p:nvPicPr>
        <p:blipFill>
          <a:blip r:embed="rId2"/>
          <a:stretch>
            <a:fillRect/>
          </a:stretch>
        </p:blipFill>
        <p:spPr>
          <a:xfrm>
            <a:off x="66675" y="0"/>
            <a:ext cx="9077325" cy="6858000"/>
          </a:xfrm>
          <a:prstGeom prst="rect">
            <a:avLst/>
          </a:prstGeom>
        </p:spPr>
      </p:pic>
      <p:pic>
        <p:nvPicPr>
          <p:cNvPr id="5" name="4 Imagen" descr="4405853.jpg"/>
          <p:cNvPicPr>
            <a:picLocks noChangeAspect="1"/>
          </p:cNvPicPr>
          <p:nvPr/>
        </p:nvPicPr>
        <p:blipFill>
          <a:blip r:embed="rId2"/>
          <a:stretch>
            <a:fillRect/>
          </a:stretch>
        </p:blipFill>
        <p:spPr>
          <a:xfrm>
            <a:off x="66675" y="0"/>
            <a:ext cx="9077325" cy="6858000"/>
          </a:xfrm>
          <a:prstGeom prst="rect">
            <a:avLst/>
          </a:prstGeom>
        </p:spPr>
      </p:pic>
      <p:sp>
        <p:nvSpPr>
          <p:cNvPr id="6" name="5 Rectángulo"/>
          <p:cNvSpPr/>
          <p:nvPr/>
        </p:nvSpPr>
        <p:spPr>
          <a:xfrm>
            <a:off x="0" y="0"/>
            <a:ext cx="9144000" cy="6858000"/>
          </a:xfrm>
          <a:prstGeom prst="rect">
            <a:avLst/>
          </a:prstGeom>
          <a:solidFill>
            <a:srgbClr val="0033CC">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0" fill="hold"/>
                                        <p:tgtEl>
                                          <p:spTgt spid="4"/>
                                        </p:tgtEl>
                                        <p:attrNameLst>
                                          <p:attrName>ppt_w</p:attrName>
                                        </p:attrNameLst>
                                      </p:cBhvr>
                                      <p:tavLst>
                                        <p:tav tm="0">
                                          <p:val>
                                            <p:fltVal val="0"/>
                                          </p:val>
                                        </p:tav>
                                        <p:tav tm="100000">
                                          <p:val>
                                            <p:strVal val="#ppt_w"/>
                                          </p:val>
                                        </p:tav>
                                      </p:tavLst>
                                    </p:anim>
                                    <p:anim calcmode="lin" valueType="num">
                                      <p:cBhvr>
                                        <p:cTn id="17" dur="10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12939.jpg"/>
          <p:cNvPicPr>
            <a:picLocks noChangeAspect="1"/>
          </p:cNvPicPr>
          <p:nvPr/>
        </p:nvPicPr>
        <p:blipFill>
          <a:blip r:embed="rId2"/>
          <a:stretch>
            <a:fillRect/>
          </a:stretch>
        </p:blipFill>
        <p:spPr>
          <a:xfrm>
            <a:off x="0" y="0"/>
            <a:ext cx="9144000" cy="6858000"/>
          </a:xfrm>
          <a:prstGeom prst="rect">
            <a:avLst/>
          </a:prstGeom>
        </p:spPr>
      </p:pic>
      <p:pic>
        <p:nvPicPr>
          <p:cNvPr id="5" name="4 Imagen" descr="1112939.jpg"/>
          <p:cNvPicPr>
            <a:picLocks noChangeAspect="1"/>
          </p:cNvPicPr>
          <p:nvPr/>
        </p:nvPicPr>
        <p:blipFill>
          <a:blip r:embed="rId2"/>
          <a:stretch>
            <a:fillRect/>
          </a:stretch>
        </p:blipFill>
        <p:spPr>
          <a:xfrm>
            <a:off x="0" y="0"/>
            <a:ext cx="9144000" cy="6858000"/>
          </a:xfrm>
          <a:prstGeom prst="rect">
            <a:avLst/>
          </a:prstGeom>
          <a:effectLst>
            <a:softEdge rad="635000"/>
          </a:effectLst>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4214810" y="4180344"/>
            <a:ext cx="4929190" cy="1631216"/>
          </a:xfrm>
          <a:prstGeom prst="rect">
            <a:avLst/>
          </a:prstGeom>
          <a:noFill/>
        </p:spPr>
        <p:txBody>
          <a:bodyPr wrap="square" rtlCol="0">
            <a:spAutoFit/>
          </a:bodyPr>
          <a:lstStyle/>
          <a:p>
            <a:pPr algn="ctr"/>
            <a:r>
              <a:rPr lang="es-ES" sz="2400" dirty="0" smtClean="0"/>
              <a:t>Si te presentas a unas oposiciones, estas compitiendo, si aspiras a un puesto de trabajo y te presentas a una selección,</a:t>
            </a:r>
          </a:p>
          <a:p>
            <a:pPr algn="ctr"/>
            <a:r>
              <a:rPr lang="es-ES" sz="2400" dirty="0" smtClean="0"/>
              <a:t>estás compitiendo</a:t>
            </a:r>
            <a:endParaRPr lang="es-ES" sz="2400" dirty="0"/>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2000"/>
                                        <p:tgtEl>
                                          <p:spTgt spid="5"/>
                                        </p:tgtEl>
                                        <p:attrNameLst>
                                          <p:attrName>ppt_w</p:attrName>
                                        </p:attrNameLst>
                                      </p:cBhvr>
                                      <p:tavLst>
                                        <p:tav tm="0">
                                          <p:val>
                                            <p:strVal val="ppt_w"/>
                                          </p:val>
                                        </p:tav>
                                        <p:tav tm="100000">
                                          <p:val>
                                            <p:strVal val="ppt_w+.3"/>
                                          </p:val>
                                        </p:tav>
                                      </p:tavLst>
                                    </p:anim>
                                    <p:anim calcmode="lin" valueType="num">
                                      <p:cBhvr>
                                        <p:cTn id="10" dur="2000"/>
                                        <p:tgtEl>
                                          <p:spTgt spid="5"/>
                                        </p:tgtEl>
                                        <p:attrNameLst>
                                          <p:attrName>ppt_h</p:attrName>
                                        </p:attrNameLst>
                                      </p:cBhvr>
                                      <p:tavLst>
                                        <p:tav tm="0">
                                          <p:val>
                                            <p:strVal val="ppt_h"/>
                                          </p:val>
                                        </p:tav>
                                        <p:tav tm="100000">
                                          <p:val>
                                            <p:strVal val="ppt_h"/>
                                          </p:val>
                                        </p:tav>
                                      </p:tavLst>
                                    </p:anim>
                                    <p:animEffect transition="out" filter="fade">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ppt_w+.3"/>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animEffect transition="in" filter="fade">
                                      <p:cBhvr>
                                        <p:cTn id="21" dur="5000"/>
                                        <p:tgtEl>
                                          <p:spTgt spid="4"/>
                                        </p:tgtEl>
                                      </p:cBhvr>
                                    </p:animEffect>
                                  </p:childTnLst>
                                </p:cTn>
                              </p:par>
                            </p:childTnLst>
                          </p:cTn>
                        </p:par>
                        <p:par>
                          <p:cTn id="22" fill="hold">
                            <p:stCondLst>
                              <p:cond delay="5000"/>
                            </p:stCondLst>
                            <p:childTnLst>
                              <p:par>
                                <p:cTn id="23" presetID="55"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ppt_w*0.70"/>
                                          </p:val>
                                        </p:tav>
                                        <p:tav tm="100000">
                                          <p:val>
                                            <p:strVal val="#ppt_w"/>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78814.jpg"/>
          <p:cNvPicPr>
            <a:picLocks noChangeAspect="1"/>
          </p:cNvPicPr>
          <p:nvPr/>
        </p:nvPicPr>
        <p:blipFill>
          <a:blip r:embed="rId2"/>
          <a:stretch>
            <a:fillRect/>
          </a:stretch>
        </p:blipFill>
        <p:spPr>
          <a:xfrm>
            <a:off x="53866" y="0"/>
            <a:ext cx="9090134" cy="6858000"/>
          </a:xfrm>
          <a:prstGeom prst="rect">
            <a:avLst/>
          </a:prstGeom>
          <a:scene3d>
            <a:camera prst="orthographicFront"/>
            <a:lightRig rig="threePt" dir="t"/>
          </a:scene3d>
          <a:sp3d>
            <a:bevelT w="152400" h="50800" prst="softRound"/>
          </a:sp3d>
        </p:spPr>
      </p:pic>
      <p:pic>
        <p:nvPicPr>
          <p:cNvPr id="5" name="4 Imagen" descr="1978814.jpg"/>
          <p:cNvPicPr>
            <a:picLocks noChangeAspect="1"/>
          </p:cNvPicPr>
          <p:nvPr/>
        </p:nvPicPr>
        <p:blipFill>
          <a:blip r:embed="rId2"/>
          <a:stretch>
            <a:fillRect/>
          </a:stretch>
        </p:blipFill>
        <p:spPr>
          <a:xfrm>
            <a:off x="0" y="0"/>
            <a:ext cx="9090134" cy="6858000"/>
          </a:xfrm>
          <a:prstGeom prst="rect">
            <a:avLst/>
          </a:prstGeom>
          <a:scene3d>
            <a:camera prst="orthographicFront"/>
            <a:lightRig rig="threePt" dir="t"/>
          </a:scene3d>
          <a:sp3d>
            <a:bevelT w="152400" h="50800" prst="softRound"/>
          </a:sp3d>
        </p:spPr>
      </p:pic>
      <p:sp>
        <p:nvSpPr>
          <p:cNvPr id="6" name="5 Rectángulo"/>
          <p:cNvSpPr/>
          <p:nvPr/>
        </p:nvSpPr>
        <p:spPr>
          <a:xfrm>
            <a:off x="0" y="0"/>
            <a:ext cx="9144000" cy="6858000"/>
          </a:xfrm>
          <a:prstGeom prst="rect">
            <a:avLst/>
          </a:prstGeom>
          <a:solidFill>
            <a:srgbClr val="FFC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9000" fill="hold"/>
                                        <p:tgtEl>
                                          <p:spTgt spid="4"/>
                                        </p:tgtEl>
                                        <p:attrNameLst>
                                          <p:attrName>ppt_w</p:attrName>
                                        </p:attrNameLst>
                                      </p:cBhvr>
                                      <p:tavLst>
                                        <p:tav tm="0">
                                          <p:val>
                                            <p:strVal val="#ppt_w*0.70"/>
                                          </p:val>
                                        </p:tav>
                                        <p:tav tm="100000">
                                          <p:val>
                                            <p:strVal val="#ppt_w"/>
                                          </p:val>
                                        </p:tav>
                                      </p:tavLst>
                                    </p:anim>
                                    <p:anim calcmode="lin" valueType="num">
                                      <p:cBhvr>
                                        <p:cTn id="18" dur="9000" fill="hold"/>
                                        <p:tgtEl>
                                          <p:spTgt spid="4"/>
                                        </p:tgtEl>
                                        <p:attrNameLst>
                                          <p:attrName>ppt_h</p:attrName>
                                        </p:attrNameLst>
                                      </p:cBhvr>
                                      <p:tavLst>
                                        <p:tav tm="0">
                                          <p:val>
                                            <p:strVal val="#ppt_h"/>
                                          </p:val>
                                        </p:tav>
                                        <p:tav tm="100000">
                                          <p:val>
                                            <p:strVal val="#ppt_h"/>
                                          </p:val>
                                        </p:tav>
                                      </p:tavLst>
                                    </p:anim>
                                    <p:animEffect transition="in" filter="fade">
                                      <p:cBhvr>
                                        <p:cTn id="19"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46283.jpg"/>
          <p:cNvPicPr>
            <a:picLocks noChangeAspect="1"/>
          </p:cNvPicPr>
          <p:nvPr/>
        </p:nvPicPr>
        <p:blipFill>
          <a:blip r:embed="rId2"/>
          <a:stretch>
            <a:fillRect/>
          </a:stretch>
        </p:blipFill>
        <p:spPr>
          <a:xfrm>
            <a:off x="0" y="0"/>
            <a:ext cx="9144000" cy="6858000"/>
          </a:xfrm>
          <a:prstGeom prst="rect">
            <a:avLst/>
          </a:prstGeom>
        </p:spPr>
      </p:pic>
      <p:pic>
        <p:nvPicPr>
          <p:cNvPr id="5" name="4 Imagen" descr="424628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476D1D">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071934" y="3786190"/>
            <a:ext cx="5072066" cy="1815882"/>
          </a:xfrm>
          <a:prstGeom prst="rect">
            <a:avLst/>
          </a:prstGeom>
          <a:noFill/>
        </p:spPr>
        <p:txBody>
          <a:bodyPr wrap="square" rtlCol="0">
            <a:spAutoFit/>
          </a:bodyPr>
          <a:lstStyle/>
          <a:p>
            <a:pPr algn="ctr"/>
            <a:r>
              <a:rPr lang="es-ES" sz="2800" dirty="0" smtClean="0"/>
              <a:t> Y así en muchas otras situaciones de la vida estás obligado a competir...</a:t>
            </a:r>
            <a:br>
              <a:rPr lang="es-ES" sz="2800" dirty="0" smtClean="0"/>
            </a:br>
            <a:endParaRPr lang="es-ES" sz="2800" dirty="0"/>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1"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85021.jpg"/>
          <p:cNvPicPr>
            <a:picLocks noChangeAspect="1"/>
          </p:cNvPicPr>
          <p:nvPr/>
        </p:nvPicPr>
        <p:blipFill>
          <a:blip r:embed="rId2"/>
          <a:stretch>
            <a:fillRect/>
          </a:stretch>
        </p:blipFill>
        <p:spPr>
          <a:xfrm>
            <a:off x="0" y="0"/>
            <a:ext cx="9144000" cy="6858000"/>
          </a:xfrm>
          <a:prstGeom prst="rect">
            <a:avLst/>
          </a:prstGeom>
        </p:spPr>
      </p:pic>
      <p:pic>
        <p:nvPicPr>
          <p:cNvPr id="5" name="4 Imagen" descr="698502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65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5306.jpg"/>
          <p:cNvPicPr>
            <a:picLocks noChangeAspect="1"/>
          </p:cNvPicPr>
          <p:nvPr/>
        </p:nvPicPr>
        <p:blipFill>
          <a:blip r:embed="rId2"/>
          <a:stretch>
            <a:fillRect/>
          </a:stretch>
        </p:blipFill>
        <p:spPr>
          <a:xfrm>
            <a:off x="0" y="0"/>
            <a:ext cx="9144000" cy="6858000"/>
          </a:xfrm>
          <a:prstGeom prst="rect">
            <a:avLst/>
          </a:prstGeom>
        </p:spPr>
      </p:pic>
      <p:pic>
        <p:nvPicPr>
          <p:cNvPr id="5" name="4 Imagen" descr="2045306.jpg"/>
          <p:cNvPicPr>
            <a:picLocks noChangeAspect="1"/>
          </p:cNvPicPr>
          <p:nvPr/>
        </p:nvPicPr>
        <p:blipFill>
          <a:blip r:embed="rId2"/>
          <a:stretch>
            <a:fillRect/>
          </a:stretch>
        </p:blipFill>
        <p:spPr>
          <a:xfrm flipH="1">
            <a:off x="0" y="0"/>
            <a:ext cx="9144000" cy="6858000"/>
          </a:xfrm>
          <a:prstGeom prst="rect">
            <a:avLst/>
          </a:prstGeom>
        </p:spPr>
      </p:pic>
      <p:sp>
        <p:nvSpPr>
          <p:cNvPr id="6" name="5 CuadroTexto"/>
          <p:cNvSpPr txBox="1"/>
          <p:nvPr/>
        </p:nvSpPr>
        <p:spPr>
          <a:xfrm>
            <a:off x="0" y="0"/>
            <a:ext cx="9144000"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Cuando tratas de mejorar tu estatus, no compites, solo aspiras a una mejora compresible desde cualquier punto, pero si lo que quieres y deseas es superar a tu vecino, tu mismo te creas una competición.</a:t>
            </a:r>
            <a:endParaRPr lang="es-ES" sz="2800"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8000"/>
                                        <p:tgtEl>
                                          <p:spTgt spid="5"/>
                                        </p:tgtEl>
                                        <p:attrNameLst>
                                          <p:attrName>ppt_x</p:attrName>
                                        </p:attrNameLst>
                                      </p:cBhvr>
                                      <p:tavLst>
                                        <p:tav tm="0">
                                          <p:val>
                                            <p:strVal val="ppt_x"/>
                                          </p:val>
                                        </p:tav>
                                        <p:tav tm="100000">
                                          <p:val>
                                            <p:strVal val="ppt_x+ppt_w/2"/>
                                          </p:val>
                                        </p:tav>
                                      </p:tavLst>
                                    </p:anim>
                                    <p:anim calcmode="lin" valueType="num">
                                      <p:cBhvr>
                                        <p:cTn id="7" dur="8000"/>
                                        <p:tgtEl>
                                          <p:spTgt spid="5"/>
                                        </p:tgtEl>
                                        <p:attrNameLst>
                                          <p:attrName>ppt_y</p:attrName>
                                        </p:attrNameLst>
                                      </p:cBhvr>
                                      <p:tavLst>
                                        <p:tav tm="0">
                                          <p:val>
                                            <p:strVal val="ppt_y"/>
                                          </p:val>
                                        </p:tav>
                                        <p:tav tm="100000">
                                          <p:val>
                                            <p:strVal val="ppt_y"/>
                                          </p:val>
                                        </p:tav>
                                      </p:tavLst>
                                    </p:anim>
                                    <p:anim calcmode="lin" valueType="num">
                                      <p:cBhvr>
                                        <p:cTn id="8" dur="8000"/>
                                        <p:tgtEl>
                                          <p:spTgt spid="5"/>
                                        </p:tgtEl>
                                        <p:attrNameLst>
                                          <p:attrName>ppt_w</p:attrName>
                                        </p:attrNameLst>
                                      </p:cBhvr>
                                      <p:tavLst>
                                        <p:tav tm="0">
                                          <p:val>
                                            <p:strVal val="ppt_w"/>
                                          </p:val>
                                        </p:tav>
                                        <p:tav tm="100000">
                                          <p:val>
                                            <p:fltVal val="0"/>
                                          </p:val>
                                        </p:tav>
                                      </p:tavLst>
                                    </p:anim>
                                    <p:anim calcmode="lin" valueType="num">
                                      <p:cBhvr>
                                        <p:cTn id="9" dur="8000"/>
                                        <p:tgtEl>
                                          <p:spTgt spid="5"/>
                                        </p:tgtEl>
                                        <p:attrNameLst>
                                          <p:attrName>ppt_h</p:attrName>
                                        </p:attrNameLst>
                                      </p:cBhvr>
                                      <p:tavLst>
                                        <p:tav tm="0">
                                          <p:val>
                                            <p:strVal val="ppt_h"/>
                                          </p:val>
                                        </p:tav>
                                        <p:tav tm="100000">
                                          <p:val>
                                            <p:strVal val="ppt_h"/>
                                          </p:val>
                                        </p:tav>
                                      </p:tavLst>
                                    </p:anim>
                                    <p:set>
                                      <p:cBhvr>
                                        <p:cTn id="10" dur="1" fill="hold">
                                          <p:stCondLst>
                                            <p:cond delay="7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ppt_x</p:attrName>
                                        </p:attrNameLst>
                                      </p:cBhvr>
                                      <p:tavLst>
                                        <p:tav tm="0">
                                          <p:val>
                                            <p:strVal val="#ppt_x-#ppt_w/2"/>
                                          </p:val>
                                        </p:tav>
                                        <p:tav tm="100000">
                                          <p:val>
                                            <p:strVal val="#ppt_x"/>
                                          </p:val>
                                        </p:tav>
                                      </p:tavLst>
                                    </p:anim>
                                    <p:anim calcmode="lin" valueType="num">
                                      <p:cBhvr>
                                        <p:cTn id="14" dur="8000" fill="hold"/>
                                        <p:tgtEl>
                                          <p:spTgt spid="4"/>
                                        </p:tgtEl>
                                        <p:attrNameLst>
                                          <p:attrName>ppt_y</p:attrName>
                                        </p:attrNameLst>
                                      </p:cBhvr>
                                      <p:tavLst>
                                        <p:tav tm="0">
                                          <p:val>
                                            <p:strVal val="#ppt_y"/>
                                          </p:val>
                                        </p:tav>
                                        <p:tav tm="100000">
                                          <p:val>
                                            <p:strVal val="#ppt_y"/>
                                          </p:val>
                                        </p:tav>
                                      </p:tavLst>
                                    </p:anim>
                                    <p:anim calcmode="lin" valueType="num">
                                      <p:cBhvr>
                                        <p:cTn id="15" dur="8000" fill="hold"/>
                                        <p:tgtEl>
                                          <p:spTgt spid="4"/>
                                        </p:tgtEl>
                                        <p:attrNameLst>
                                          <p:attrName>ppt_w</p:attrName>
                                        </p:attrNameLst>
                                      </p:cBhvr>
                                      <p:tavLst>
                                        <p:tav tm="0">
                                          <p:val>
                                            <p:fltVal val="0"/>
                                          </p:val>
                                        </p:tav>
                                        <p:tav tm="100000">
                                          <p:val>
                                            <p:strVal val="#ppt_w"/>
                                          </p:val>
                                        </p:tav>
                                      </p:tavLst>
                                    </p:anim>
                                    <p:anim calcmode="lin" valueType="num">
                                      <p:cBhvr>
                                        <p:cTn id="16" dur="8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8000" fill="hold"/>
                                        <p:tgtEl>
                                          <p:spTgt spid="5"/>
                                        </p:tgtEl>
                                        <p:attrNameLst>
                                          <p:attrName>ppt_x</p:attrName>
                                        </p:attrNameLst>
                                      </p:cBhvr>
                                      <p:tavLst>
                                        <p:tav tm="0">
                                          <p:val>
                                            <p:strVal val="#ppt_x-#ppt_w/2"/>
                                          </p:val>
                                        </p:tav>
                                        <p:tav tm="100000">
                                          <p:val>
                                            <p:strVal val="#ppt_x"/>
                                          </p:val>
                                        </p:tav>
                                      </p:tavLst>
                                    </p:anim>
                                    <p:anim calcmode="lin" valueType="num">
                                      <p:cBhvr>
                                        <p:cTn id="21" dur="8000" fill="hold"/>
                                        <p:tgtEl>
                                          <p:spTgt spid="5"/>
                                        </p:tgtEl>
                                        <p:attrNameLst>
                                          <p:attrName>ppt_y</p:attrName>
                                        </p:attrNameLst>
                                      </p:cBhvr>
                                      <p:tavLst>
                                        <p:tav tm="0">
                                          <p:val>
                                            <p:strVal val="#ppt_y"/>
                                          </p:val>
                                        </p:tav>
                                        <p:tav tm="100000">
                                          <p:val>
                                            <p:strVal val="#ppt_y"/>
                                          </p:val>
                                        </p:tav>
                                      </p:tavLst>
                                    </p:anim>
                                    <p:anim calcmode="lin" valueType="num">
                                      <p:cBhvr>
                                        <p:cTn id="22" dur="8000" fill="hold"/>
                                        <p:tgtEl>
                                          <p:spTgt spid="5"/>
                                        </p:tgtEl>
                                        <p:attrNameLst>
                                          <p:attrName>ppt_w</p:attrName>
                                        </p:attrNameLst>
                                      </p:cBhvr>
                                      <p:tavLst>
                                        <p:tav tm="0">
                                          <p:val>
                                            <p:fltVal val="0"/>
                                          </p:val>
                                        </p:tav>
                                        <p:tav tm="100000">
                                          <p:val>
                                            <p:strVal val="#ppt_w"/>
                                          </p:val>
                                        </p:tav>
                                      </p:tavLst>
                                    </p:anim>
                                    <p:anim calcmode="lin" valueType="num">
                                      <p:cBhvr>
                                        <p:cTn id="23" dur="8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0"/>
                                  </p:stCondLst>
                                  <p:childTnLst>
                                    <p:anim calcmode="lin" valueType="num">
                                      <p:cBhvr>
                                        <p:cTn id="25" dur="8000"/>
                                        <p:tgtEl>
                                          <p:spTgt spid="4"/>
                                        </p:tgtEl>
                                        <p:attrNameLst>
                                          <p:attrName>ppt_x</p:attrName>
                                        </p:attrNameLst>
                                      </p:cBhvr>
                                      <p:tavLst>
                                        <p:tav tm="0">
                                          <p:val>
                                            <p:strVal val="ppt_x"/>
                                          </p:val>
                                        </p:tav>
                                        <p:tav tm="100000">
                                          <p:val>
                                            <p:strVal val="ppt_x+ppt_w/2"/>
                                          </p:val>
                                        </p:tav>
                                      </p:tavLst>
                                    </p:anim>
                                    <p:anim calcmode="lin" valueType="num">
                                      <p:cBhvr>
                                        <p:cTn id="26" dur="8000"/>
                                        <p:tgtEl>
                                          <p:spTgt spid="4"/>
                                        </p:tgtEl>
                                        <p:attrNameLst>
                                          <p:attrName>ppt_y</p:attrName>
                                        </p:attrNameLst>
                                      </p:cBhvr>
                                      <p:tavLst>
                                        <p:tav tm="0">
                                          <p:val>
                                            <p:strVal val="ppt_y"/>
                                          </p:val>
                                        </p:tav>
                                        <p:tav tm="100000">
                                          <p:val>
                                            <p:strVal val="ppt_y"/>
                                          </p:val>
                                        </p:tav>
                                      </p:tavLst>
                                    </p:anim>
                                    <p:anim calcmode="lin" valueType="num">
                                      <p:cBhvr>
                                        <p:cTn id="27" dur="8000"/>
                                        <p:tgtEl>
                                          <p:spTgt spid="4"/>
                                        </p:tgtEl>
                                        <p:attrNameLst>
                                          <p:attrName>ppt_w</p:attrName>
                                        </p:attrNameLst>
                                      </p:cBhvr>
                                      <p:tavLst>
                                        <p:tav tm="0">
                                          <p:val>
                                            <p:strVal val="ppt_w"/>
                                          </p:val>
                                        </p:tav>
                                        <p:tav tm="100000">
                                          <p:val>
                                            <p:fltVal val="0"/>
                                          </p:val>
                                        </p:tav>
                                      </p:tavLst>
                                    </p:anim>
                                    <p:anim calcmode="lin" valueType="num">
                                      <p:cBhvr>
                                        <p:cTn id="28" dur="8000"/>
                                        <p:tgtEl>
                                          <p:spTgt spid="4"/>
                                        </p:tgtEl>
                                        <p:attrNameLst>
                                          <p:attrName>ppt_h</p:attrName>
                                        </p:attrNameLst>
                                      </p:cBhvr>
                                      <p:tavLst>
                                        <p:tav tm="0">
                                          <p:val>
                                            <p:strVal val="ppt_h"/>
                                          </p:val>
                                        </p:tav>
                                        <p:tav tm="100000">
                                          <p:val>
                                            <p:strVal val="ppt_h"/>
                                          </p:val>
                                        </p:tav>
                                      </p:tavLst>
                                    </p:anim>
                                    <p:set>
                                      <p:cBhvr>
                                        <p:cTn id="29" dur="1" fill="hold">
                                          <p:stCondLst>
                                            <p:cond delay="7999"/>
                                          </p:stCondLst>
                                        </p:cTn>
                                        <p:tgtEl>
                                          <p:spTgt spid="4"/>
                                        </p:tgtEl>
                                        <p:attrNameLst>
                                          <p:attrName>style.visibility</p:attrName>
                                        </p:attrNameLst>
                                      </p:cBhvr>
                                      <p:to>
                                        <p:strVal val="hidden"/>
                                      </p:to>
                                    </p:set>
                                  </p:childTnLst>
                                </p:cTn>
                              </p:par>
                            </p:childTnLst>
                          </p:cTn>
                        </p:par>
                        <p:par>
                          <p:cTn id="30" fill="hold">
                            <p:stCondLst>
                              <p:cond delay="16000"/>
                            </p:stCondLst>
                            <p:childTnLst>
                              <p:par>
                                <p:cTn id="31" presetID="55"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strVal val="#ppt_w*0.70"/>
                                          </p:val>
                                        </p:tav>
                                        <p:tav tm="100000">
                                          <p:val>
                                            <p:strVal val="#ppt_w"/>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animEffect transition="in" filter="fade">
                                      <p:cBhvr>
                                        <p:cTn id="3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29739.jpg"/>
          <p:cNvPicPr>
            <a:picLocks noChangeAspect="1"/>
          </p:cNvPicPr>
          <p:nvPr/>
        </p:nvPicPr>
        <p:blipFill>
          <a:blip r:embed="rId2"/>
          <a:stretch>
            <a:fillRect/>
          </a:stretch>
        </p:blipFill>
        <p:spPr>
          <a:xfrm>
            <a:off x="-1" y="0"/>
            <a:ext cx="9144001" cy="6858000"/>
          </a:xfrm>
          <a:prstGeom prst="rect">
            <a:avLst/>
          </a:prstGeom>
        </p:spPr>
      </p:pic>
      <p:pic>
        <p:nvPicPr>
          <p:cNvPr id="5" name="4 Imagen" descr="7029739.jpg"/>
          <p:cNvPicPr>
            <a:picLocks noChangeAspect="1"/>
          </p:cNvPicPr>
          <p:nvPr/>
        </p:nvPicPr>
        <p:blipFill>
          <a:blip r:embed="rId2"/>
          <a:stretch>
            <a:fillRect/>
          </a:stretch>
        </p:blipFill>
        <p:spPr>
          <a:xfrm>
            <a:off x="0" y="0"/>
            <a:ext cx="9193793" cy="6858000"/>
          </a:xfrm>
          <a:prstGeom prst="rect">
            <a:avLst/>
          </a:prstGeom>
        </p:spPr>
      </p:pic>
      <p:sp>
        <p:nvSpPr>
          <p:cNvPr id="6" name="5 Rectángulo"/>
          <p:cNvSpPr/>
          <p:nvPr/>
        </p:nvSpPr>
        <p:spPr>
          <a:xfrm>
            <a:off x="0" y="0"/>
            <a:ext cx="9144000" cy="6858000"/>
          </a:xfrm>
          <a:prstGeom prst="rect">
            <a:avLst/>
          </a:prstGeom>
          <a:solidFill>
            <a:srgbClr val="FF6600">
              <a:alpha val="64706"/>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1"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10" fill="hold" grpId="2" nodeType="withEffect">
                                  <p:stCondLst>
                                    <p:cond delay="0"/>
                                  </p:stCondLst>
                                  <p:childTnLst>
                                    <p:animEffect transition="out" filter="blinds(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1+ppt_w/2"/>
                                          </p:val>
                                        </p:tav>
                                      </p:tavLst>
                                    </p:anim>
                                    <p:anim calcmode="lin" valueType="num">
                                      <p:cBhvr additive="base">
                                        <p:cTn id="14" dur="5000"/>
                                        <p:tgtEl>
                                          <p:spTgt spid="5"/>
                                        </p:tgtEl>
                                        <p:attrNameLst>
                                          <p:attrName>ppt_y</p:attrName>
                                        </p:attrNameLst>
                                      </p:cBhvr>
                                      <p:tavLst>
                                        <p:tav tm="0">
                                          <p:val>
                                            <p:strVal val="ppt_y"/>
                                          </p:val>
                                        </p:tav>
                                        <p:tav tm="100000">
                                          <p:val>
                                            <p:strVal val="ppt_y"/>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6" grpId="2"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0643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30643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0" y="0"/>
            <a:ext cx="9144000" cy="6858000"/>
          </a:xfrm>
          <a:prstGeom prst="rect">
            <a:avLst/>
          </a:prstGeom>
          <a:solidFill>
            <a:srgbClr val="FF33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643009" y="857232"/>
            <a:ext cx="7500991" cy="954107"/>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Considero que aspirar a mejorar en cualquier aspecto es lo deseable, forma parte de tu autoestima</a:t>
            </a:r>
            <a:endParaRPr lang="es-ES" sz="2800" dirty="0">
              <a:effectLst>
                <a:outerShdw blurRad="38100" dist="38100" dir="2700000" algn="tl">
                  <a:srgbClr val="000000">
                    <a:alpha val="43137"/>
                  </a:srgbClr>
                </a:outerShdw>
              </a:effectLst>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2" presetClass="entr" presetSubtype="9"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0" fill="hold"/>
                                        <p:tgtEl>
                                          <p:spTgt spid="4"/>
                                        </p:tgtEl>
                                        <p:attrNameLst>
                                          <p:attrName>ppt_x</p:attrName>
                                        </p:attrNameLst>
                                      </p:cBhvr>
                                      <p:tavLst>
                                        <p:tav tm="0">
                                          <p:val>
                                            <p:strVal val="0-#ppt_w/2"/>
                                          </p:val>
                                        </p:tav>
                                        <p:tav tm="100000">
                                          <p:val>
                                            <p:strVal val="#ppt_x"/>
                                          </p:val>
                                        </p:tav>
                                      </p:tavLst>
                                    </p:anim>
                                    <p:anim calcmode="lin" valueType="num">
                                      <p:cBhvr additive="base">
                                        <p:cTn id="18" dur="5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5000"/>
                            </p:stCondLst>
                            <p:childTnLst>
                              <p:par>
                                <p:cTn id="20" presetID="55"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strVal val="#ppt_w*0.7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animEffect transition="in" filter="fad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524756.jpg"/>
          <p:cNvPicPr>
            <a:picLocks noChangeAspect="1"/>
          </p:cNvPicPr>
          <p:nvPr/>
        </p:nvPicPr>
        <p:blipFill>
          <a:blip r:embed="rId3"/>
          <a:srcRect t="4348" b="4339"/>
          <a:stretch>
            <a:fillRect/>
          </a:stretch>
        </p:blipFill>
        <p:spPr>
          <a:xfrm>
            <a:off x="0" y="0"/>
            <a:ext cx="9144000" cy="6858000"/>
          </a:xfrm>
          <a:prstGeom prst="rect">
            <a:avLst/>
          </a:prstGeom>
        </p:spPr>
      </p:pic>
      <p:pic>
        <p:nvPicPr>
          <p:cNvPr id="5" name="4 Imagen" descr="8524756.jpg"/>
          <p:cNvPicPr>
            <a:picLocks noChangeAspect="1"/>
          </p:cNvPicPr>
          <p:nvPr/>
        </p:nvPicPr>
        <p:blipFill>
          <a:blip r:embed="rId3"/>
          <a:srcRect t="4348" b="4339"/>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64706"/>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1"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522317.jpg"/>
          <p:cNvPicPr>
            <a:picLocks noChangeAspect="1"/>
          </p:cNvPicPr>
          <p:nvPr/>
        </p:nvPicPr>
        <p:blipFill>
          <a:blip r:embed="rId2"/>
          <a:stretch>
            <a:fillRect/>
          </a:stretch>
        </p:blipFill>
        <p:spPr>
          <a:xfrm>
            <a:off x="0" y="0"/>
            <a:ext cx="9153621" cy="6858000"/>
          </a:xfrm>
          <a:prstGeom prst="rect">
            <a:avLst/>
          </a:prstGeom>
        </p:spPr>
      </p:pic>
      <p:sp>
        <p:nvSpPr>
          <p:cNvPr id="6" name="5 Rectángulo"/>
          <p:cNvSpPr/>
          <p:nvPr/>
        </p:nvSpPr>
        <p:spPr>
          <a:xfrm>
            <a:off x="0" y="0"/>
            <a:ext cx="9144000" cy="6858000"/>
          </a:xfrm>
          <a:prstGeom prst="rect">
            <a:avLst/>
          </a:prstGeom>
          <a:solidFill>
            <a:schemeClr val="tx2">
              <a:lumMod val="50000"/>
              <a:alpha val="64706"/>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50" presetClass="entr" presetSubtype="0" de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ppt_w+.3"/>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animEffect transition="in" filter="fade">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72587.jpg"/>
          <p:cNvPicPr>
            <a:picLocks noChangeAspect="1"/>
          </p:cNvPicPr>
          <p:nvPr/>
        </p:nvPicPr>
        <p:blipFill>
          <a:blip r:embed="rId2"/>
          <a:srcRect b="4166"/>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9772587.jpg"/>
          <p:cNvPicPr>
            <a:picLocks noChangeAspect="1"/>
          </p:cNvPicPr>
          <p:nvPr/>
        </p:nvPicPr>
        <p:blipFill>
          <a:blip r:embed="rId2"/>
          <a:srcRect r="781" b="3124"/>
          <a:stretch>
            <a:fillRect/>
          </a:stretch>
        </p:blipFill>
        <p:spPr>
          <a:xfrm>
            <a:off x="-24063" y="0"/>
            <a:ext cx="9168063"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1" nodeType="withEffect">
                                  <p:stCondLst>
                                    <p:cond delay="0"/>
                                  </p:stCondLst>
                                  <p:childTnLst>
                                    <p:animEffect transition="out" filter="plus(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decel="100000"/>
                                        <p:tgtEl>
                                          <p:spTgt spid="4"/>
                                        </p:tgtEl>
                                      </p:cBhvr>
                                    </p:animEffect>
                                    <p:anim calcmode="lin" valueType="num">
                                      <p:cBhvr>
                                        <p:cTn id="18" dur="4000" decel="100000" fill="hold"/>
                                        <p:tgtEl>
                                          <p:spTgt spid="4"/>
                                        </p:tgtEl>
                                        <p:attrNameLst>
                                          <p:attrName>style.rotation</p:attrName>
                                        </p:attrNameLst>
                                      </p:cBhvr>
                                      <p:tavLst>
                                        <p:tav tm="0">
                                          <p:val>
                                            <p:fltVal val="-90"/>
                                          </p:val>
                                        </p:tav>
                                        <p:tav tm="100000">
                                          <p:val>
                                            <p:fltVal val="0"/>
                                          </p:val>
                                        </p:tav>
                                      </p:tavLst>
                                    </p:anim>
                                    <p:anim calcmode="lin" valueType="num">
                                      <p:cBhvr>
                                        <p:cTn id="19" dur="4000" decel="100000" fill="hold"/>
                                        <p:tgtEl>
                                          <p:spTgt spid="4"/>
                                        </p:tgtEl>
                                        <p:attrNameLst>
                                          <p:attrName>ppt_x</p:attrName>
                                        </p:attrNameLst>
                                      </p:cBhvr>
                                      <p:tavLst>
                                        <p:tav tm="0">
                                          <p:val>
                                            <p:strVal val="#ppt_x+0.4"/>
                                          </p:val>
                                        </p:tav>
                                        <p:tav tm="100000">
                                          <p:val>
                                            <p:strVal val="#ppt_x-0.05"/>
                                          </p:val>
                                        </p:tav>
                                      </p:tavLst>
                                    </p:anim>
                                    <p:anim calcmode="lin" valueType="num">
                                      <p:cBhvr>
                                        <p:cTn id="20" dur="4000" decel="100000" fill="hold"/>
                                        <p:tgtEl>
                                          <p:spTgt spid="4"/>
                                        </p:tgtEl>
                                        <p:attrNameLst>
                                          <p:attrName>ppt_y</p:attrName>
                                        </p:attrNameLst>
                                      </p:cBhvr>
                                      <p:tavLst>
                                        <p:tav tm="0">
                                          <p:val>
                                            <p:strVal val="#ppt_y-0.4"/>
                                          </p:val>
                                        </p:tav>
                                        <p:tav tm="100000">
                                          <p:val>
                                            <p:strVal val="#ppt_y+0.1"/>
                                          </p:val>
                                        </p:tav>
                                      </p:tavLst>
                                    </p:anim>
                                    <p:anim calcmode="lin" valueType="num">
                                      <p:cBhvr>
                                        <p:cTn id="2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2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435215.jpg"/>
          <p:cNvPicPr>
            <a:picLocks noGrp="1" noChangeAspect="1"/>
          </p:cNvPicPr>
          <p:nvPr>
            <p:ph idx="1"/>
          </p:nvPr>
        </p:nvPicPr>
        <p:blipFill>
          <a:blip r:embed="rId2"/>
          <a:stretch>
            <a:fillRect/>
          </a:stretch>
        </p:blipFill>
        <p:spPr>
          <a:xfrm>
            <a:off x="0" y="0"/>
            <a:ext cx="9144000" cy="6858000"/>
          </a:xfrm>
          <a:ln>
            <a:noFill/>
          </a:ln>
        </p:spPr>
      </p:pic>
      <p:pic>
        <p:nvPicPr>
          <p:cNvPr id="5" name="3 Marcador de contenido" descr="7435215.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9144000" cy="6858000"/>
          </a:xfrm>
          <a:prstGeom prst="rect">
            <a:avLst/>
          </a:prstGeom>
          <a:solidFill>
            <a:srgbClr val="FF3300">
              <a:alpha val="64706"/>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3500430" y="0"/>
            <a:ext cx="5643570"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debes de intentar superarte cada día, esto no es competir</a:t>
            </a:r>
            <a:br>
              <a:rPr lang="es-ES" sz="2800" dirty="0" smtClean="0">
                <a:effectLst>
                  <a:outerShdw blurRad="38100" dist="38100" dir="2700000" algn="tl">
                    <a:srgbClr val="000000">
                      <a:alpha val="43137"/>
                    </a:srgbClr>
                  </a:outerShdw>
                </a:effectLst>
              </a:rPr>
            </a:br>
            <a:endParaRPr lang="es-ES" sz="2800" dirty="0" smtClean="0">
              <a:effectLst>
                <a:outerShdw blurRad="38100" dist="38100" dir="2700000" algn="tl">
                  <a:srgbClr val="000000">
                    <a:alpha val="43137"/>
                  </a:srgbClr>
                </a:outerShdw>
              </a:effectLst>
            </a:endParaRPr>
          </a:p>
          <a:p>
            <a:pPr algn="ctr"/>
            <a:endParaRPr lang="es-ES" sz="2800"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77574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a:blip r:embed="rId3">
              <a:duotone>
                <a:prstClr val="black"/>
                <a:schemeClr val="accent1">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repeatCount="2000" fill="hold" grpId="0" nodeType="withEffect">
                                  <p:stCondLst>
                                    <p:cond delay="0"/>
                                  </p:stCondLst>
                                  <p:childTnLst>
                                    <p:animEffect transition="out" filter="fade">
                                      <p:cBhvr>
                                        <p:cTn id="6" dur="9000"/>
                                        <p:tgtEl>
                                          <p:spTgt spid="5"/>
                                        </p:tgtEl>
                                      </p:cBhvr>
                                    </p:animEffect>
                                    <p:set>
                                      <p:cBhvr>
                                        <p:cTn id="7" dur="1" fill="hold">
                                          <p:stCondLst>
                                            <p:cond delay="8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789502.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rgbClr val="663300">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97895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441203.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CC006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1441203.jpg"/>
          <p:cNvPicPr>
            <a:picLocks noChangeAspect="1"/>
          </p:cNvPicPr>
          <p:nvPr/>
        </p:nvPicPr>
        <p:blipFill>
          <a:blip r:embed="rId2"/>
          <a:stretch>
            <a:fillRect/>
          </a:stretch>
        </p:blipFill>
        <p:spPr>
          <a:xfrm>
            <a:off x="-1" y="0"/>
            <a:ext cx="9144001" cy="6858000"/>
          </a:xfrm>
          <a:prstGeom prst="rect">
            <a:avLst/>
          </a:prstGeom>
        </p:spPr>
      </p:pic>
      <p:sp>
        <p:nvSpPr>
          <p:cNvPr id="7" name="6 CuadroTexto"/>
          <p:cNvSpPr txBox="1"/>
          <p:nvPr/>
        </p:nvSpPr>
        <p:spPr>
          <a:xfrm>
            <a:off x="4214810" y="1000108"/>
            <a:ext cx="4929190"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Pero de manera inconsciente el ser humano se crea muchas competencias absurdas e innecesarias</a:t>
            </a:r>
            <a:endParaRPr lang="es-ES" sz="2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8" dur="2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9" dur="2500" accel="50000" fill="hold">
                                          <p:stCondLst>
                                            <p:cond delay="2500"/>
                                          </p:stCondLst>
                                        </p:cTn>
                                        <p:tgtEl>
                                          <p:spTgt spid="4"/>
                                        </p:tgtEl>
                                        <p:attrNameLst>
                                          <p:attrName>ppt_w</p:attrName>
                                        </p:attrNameLst>
                                      </p:cBhvr>
                                      <p:tavLst>
                                        <p:tav tm="0">
                                          <p:val>
                                            <p:strVal val="#ppt_w*.05"/>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anim calcmode="lin" valueType="num">
                                      <p:cBhvr>
                                        <p:cTn id="21" dur="2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2" dur="2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3" dur="2500" accel="50000" fill="hold">
                                          <p:stCondLst>
                                            <p:cond delay="2500"/>
                                          </p:stCondLst>
                                        </p:cTn>
                                        <p:tgtEl>
                                          <p:spTgt spid="4"/>
                                        </p:tgtEl>
                                        <p:attrNameLst>
                                          <p:attrName>ppt_y</p:attrName>
                                        </p:attrNameLst>
                                      </p:cBhvr>
                                      <p:tavLst>
                                        <p:tav tm="0">
                                          <p:val>
                                            <p:strVal val="#ppt_y+.1"/>
                                          </p:val>
                                        </p:tav>
                                        <p:tav tm="100000">
                                          <p:val>
                                            <p:strVal val="#ppt_y"/>
                                          </p:val>
                                        </p:tav>
                                      </p:tavLst>
                                    </p:anim>
                                    <p:animEffect transition="in" filter="fade">
                                      <p:cBhvr>
                                        <p:cTn id="24" dur="5000" decel="50000">
                                          <p:stCondLst>
                                            <p:cond delay="0"/>
                                          </p:stCondLst>
                                        </p:cTn>
                                        <p:tgtEl>
                                          <p:spTgt spid="4"/>
                                        </p:tgtEl>
                                      </p:cBhvr>
                                    </p:animEffect>
                                  </p:childTnLst>
                                </p:cTn>
                              </p:par>
                            </p:childTnLst>
                          </p:cTn>
                        </p:par>
                        <p:par>
                          <p:cTn id="25" fill="hold">
                            <p:stCondLst>
                              <p:cond delay="9000"/>
                            </p:stCondLst>
                            <p:childTnLst>
                              <p:par>
                                <p:cTn id="26" presetID="5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strVal val="#ppt_w*0.70"/>
                                          </p:val>
                                        </p:tav>
                                        <p:tav tm="100000">
                                          <p:val>
                                            <p:strVal val="#ppt_w"/>
                                          </p:val>
                                        </p:tav>
                                      </p:tavLst>
                                    </p:anim>
                                    <p:anim calcmode="lin" valueType="num">
                                      <p:cBhvr>
                                        <p:cTn id="29" dur="2000" fill="hold"/>
                                        <p:tgtEl>
                                          <p:spTgt spid="7"/>
                                        </p:tgtEl>
                                        <p:attrNameLst>
                                          <p:attrName>ppt_h</p:attrName>
                                        </p:attrNameLst>
                                      </p:cBhvr>
                                      <p:tavLst>
                                        <p:tav tm="0">
                                          <p:val>
                                            <p:strVal val="#ppt_h"/>
                                          </p:val>
                                        </p:tav>
                                        <p:tav tm="100000">
                                          <p:val>
                                            <p:strVal val="#ppt_h"/>
                                          </p:val>
                                        </p:tav>
                                      </p:tavLst>
                                    </p:anim>
                                    <p:animEffect transition="in" filter="fade">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553298.jpg"/>
          <p:cNvPicPr>
            <a:picLocks noChangeAspect="1"/>
          </p:cNvPicPr>
          <p:nvPr/>
        </p:nvPicPr>
        <p:blipFill>
          <a:blip r:embed="rId2"/>
          <a:stretch>
            <a:fillRect/>
          </a:stretch>
        </p:blipFill>
        <p:spPr>
          <a:xfrm>
            <a:off x="0" y="0"/>
            <a:ext cx="9144000" cy="6858000"/>
          </a:xfrm>
          <a:prstGeom prst="rect">
            <a:avLst/>
          </a:prstGeom>
        </p:spPr>
      </p:pic>
      <p:pic>
        <p:nvPicPr>
          <p:cNvPr id="5" name="4 Imagen" descr="955329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006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22052.jpg"/>
          <p:cNvPicPr>
            <a:picLocks noChangeAspect="1"/>
          </p:cNvPicPr>
          <p:nvPr/>
        </p:nvPicPr>
        <p:blipFill>
          <a:blip r:embed="rId2"/>
          <a:stretch>
            <a:fillRect/>
          </a:stretch>
        </p:blipFill>
        <p:spPr>
          <a:xfrm>
            <a:off x="0" y="0"/>
            <a:ext cx="9144000" cy="6858000"/>
          </a:xfrm>
          <a:prstGeom prst="rect">
            <a:avLst/>
          </a:prstGeom>
        </p:spPr>
      </p:pic>
      <p:pic>
        <p:nvPicPr>
          <p:cNvPr id="5" name="4 Imagen" descr="242205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0"/>
            <a:ext cx="5929290" cy="1384995"/>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La autoestima es el aprecio personal integral que un individuo puede experimentar hacia su propia persona</a:t>
            </a:r>
            <a:endParaRPr lang="es-ES" sz="2800" dirty="0">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0-ppt_w/2"/>
                                          </p:val>
                                        </p:tav>
                                      </p:tavLst>
                                    </p:anim>
                                    <p:anim calcmode="lin" valueType="num">
                                      <p:cBhvr additive="base">
                                        <p:cTn id="14" dur="5000"/>
                                        <p:tgtEl>
                                          <p:spTgt spid="5"/>
                                        </p:tgtEl>
                                        <p:attrNameLst>
                                          <p:attrName>ppt_y</p:attrName>
                                        </p:attrNameLst>
                                      </p:cBhvr>
                                      <p:tavLst>
                                        <p:tav tm="0">
                                          <p:val>
                                            <p:strVal val="ppt_y"/>
                                          </p:val>
                                        </p:tav>
                                        <p:tav tm="100000">
                                          <p:val>
                                            <p:strVal val="ppt_y"/>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5000"/>
                            </p:stCondLst>
                            <p:childTnLst>
                              <p:par>
                                <p:cTn id="27" presetID="55"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strVal val="#ppt_w*0.7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754221.jpg"/>
          <p:cNvPicPr>
            <a:picLocks noChangeAspect="1"/>
          </p:cNvPicPr>
          <p:nvPr/>
        </p:nvPicPr>
        <p:blipFill>
          <a:blip r:embed="rId2"/>
          <a:stretch>
            <a:fillRect/>
          </a:stretch>
        </p:blipFill>
        <p:spPr>
          <a:xfrm>
            <a:off x="0" y="0"/>
            <a:ext cx="9144000" cy="6858000"/>
          </a:xfrm>
          <a:prstGeom prst="rect">
            <a:avLst/>
          </a:prstGeom>
        </p:spPr>
      </p:pic>
      <p:pic>
        <p:nvPicPr>
          <p:cNvPr id="5" name="4 Imagen" descr="1175422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tx1">
              <a:lumMod val="85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1445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71445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0" y="0"/>
            <a:ext cx="9144000" cy="6858000"/>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071934" y="3571876"/>
            <a:ext cx="5072066" cy="1384995"/>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Dicha autoestima  le permite valorar lo que piensa, lo que siente y lo que hace</a:t>
            </a:r>
            <a:endParaRPr lang="es-ES" sz="2800" dirty="0">
              <a:effectLst>
                <a:outerShdw blurRad="38100" dist="38100" dir="2700000" algn="tl">
                  <a:srgbClr val="000000">
                    <a:alpha val="43137"/>
                  </a:srgbClr>
                </a:outerShdw>
              </a:effectLst>
            </a:endParaRP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4"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ppt_x"/>
                                          </p:val>
                                        </p:tav>
                                      </p:tavLst>
                                    </p:anim>
                                    <p:anim calcmode="lin" valueType="num">
                                      <p:cBhvr additive="base">
                                        <p:cTn id="14" dur="5000"/>
                                        <p:tgtEl>
                                          <p:spTgt spid="5"/>
                                        </p:tgtEl>
                                        <p:attrNameLst>
                                          <p:attrName>ppt_y</p:attrName>
                                        </p:attrNameLst>
                                      </p:cBhvr>
                                      <p:tavLst>
                                        <p:tav tm="0">
                                          <p:val>
                                            <p:strVal val="ppt_y"/>
                                          </p:val>
                                        </p:tav>
                                        <p:tav tm="100000">
                                          <p:val>
                                            <p:strVal val="1+ppt_h/2"/>
                                          </p:val>
                                        </p:tav>
                                      </p:tavLst>
                                    </p:anim>
                                    <p:set>
                                      <p:cBhvr>
                                        <p:cTn id="15" dur="1" fill="hold">
                                          <p:stCondLst>
                                            <p:cond delay="4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0"/>
                                        <p:tgtEl>
                                          <p:spTgt spid="4"/>
                                        </p:tgtEl>
                                      </p:cBhvr>
                                    </p:animEffect>
                                  </p:childTnLst>
                                </p:cTn>
                              </p:par>
                            </p:childTnLst>
                          </p:cTn>
                        </p:par>
                        <p:par>
                          <p:cTn id="26" fill="hold">
                            <p:stCondLst>
                              <p:cond delay="5000"/>
                            </p:stCondLst>
                            <p:childTnLst>
                              <p:par>
                                <p:cTn id="27" presetID="55"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strVal val="#ppt_w*0.7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884760.jpg"/>
          <p:cNvPicPr>
            <a:picLocks noChangeAspect="1"/>
          </p:cNvPicPr>
          <p:nvPr/>
        </p:nvPicPr>
        <p:blipFill>
          <a:blip r:embed="rId3"/>
          <a:stretch>
            <a:fillRect/>
          </a:stretch>
        </p:blipFill>
        <p:spPr>
          <a:xfrm>
            <a:off x="-1" y="0"/>
            <a:ext cx="9108309" cy="6858000"/>
          </a:xfrm>
          <a:prstGeom prst="rect">
            <a:avLst/>
          </a:prstGeom>
        </p:spPr>
      </p:pic>
      <p:pic>
        <p:nvPicPr>
          <p:cNvPr id="5" name="4 Imagen" descr="11884760.jpg"/>
          <p:cNvPicPr>
            <a:picLocks noChangeAspect="1"/>
          </p:cNvPicPr>
          <p:nvPr/>
        </p:nvPicPr>
        <p:blipFill>
          <a:blip r:embed="rId3"/>
          <a:stretch>
            <a:fillRect/>
          </a:stretch>
        </p:blipFill>
        <p:spPr>
          <a:xfrm>
            <a:off x="0" y="0"/>
            <a:ext cx="9108309" cy="6858000"/>
          </a:xfrm>
          <a:prstGeom prst="rect">
            <a:avLst/>
          </a:prstGeom>
        </p:spPr>
      </p:pic>
      <p:sp>
        <p:nvSpPr>
          <p:cNvPr id="6" name="5 Rectángulo"/>
          <p:cNvSpPr/>
          <p:nvPr/>
        </p:nvSpPr>
        <p:spPr>
          <a:xfrm>
            <a:off x="0" y="0"/>
            <a:ext cx="9144000" cy="6858000"/>
          </a:xfrm>
          <a:prstGeom prst="rect">
            <a:avLst/>
          </a:prstGeom>
          <a:solidFill>
            <a:schemeClr val="accent1">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carros de 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grpId="0" nodeType="withEffect">
                                  <p:stCondLst>
                                    <p:cond delay="0"/>
                                  </p:stCondLst>
                                  <p:childTnLst>
                                    <p:animEffect transition="out" filter="strips(up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30215.jpg"/>
          <p:cNvPicPr>
            <a:picLocks noChangeAspect="1"/>
          </p:cNvPicPr>
          <p:nvPr/>
        </p:nvPicPr>
        <p:blipFill>
          <a:blip r:embed="rId2"/>
          <a:stretch>
            <a:fillRect/>
          </a:stretch>
        </p:blipFill>
        <p:spPr>
          <a:xfrm>
            <a:off x="0" y="0"/>
            <a:ext cx="9144000" cy="6858000"/>
          </a:xfrm>
          <a:prstGeom prst="rect">
            <a:avLst/>
          </a:prstGeom>
        </p:spPr>
      </p:pic>
      <p:pic>
        <p:nvPicPr>
          <p:cNvPr id="5" name="4 Imagen" descr="1003021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85720" y="1071546"/>
            <a:ext cx="4714908"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Así mismo le faculta para valorar a los demás como logra hacerlo consigo mismo.</a:t>
            </a:r>
          </a:p>
          <a:p>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626326.jpg"/>
          <p:cNvPicPr>
            <a:picLocks noChangeAspect="1"/>
          </p:cNvPicPr>
          <p:nvPr/>
        </p:nvPicPr>
        <p:blipFill>
          <a:blip r:embed="rId2"/>
          <a:stretch>
            <a:fillRect/>
          </a:stretch>
        </p:blipFill>
        <p:spPr>
          <a:xfrm>
            <a:off x="0" y="0"/>
            <a:ext cx="9207945" cy="6858000"/>
          </a:xfrm>
          <a:prstGeom prst="rect">
            <a:avLst/>
          </a:prstGeom>
        </p:spPr>
      </p:pic>
      <p:pic>
        <p:nvPicPr>
          <p:cNvPr id="6" name="5 Imagen" descr="12626326.jpg"/>
          <p:cNvPicPr>
            <a:picLocks noChangeAspect="1"/>
          </p:cNvPicPr>
          <p:nvPr/>
        </p:nvPicPr>
        <p:blipFill>
          <a:blip r:embed="rId2"/>
          <a:stretch>
            <a:fillRect/>
          </a:stretch>
        </p:blipFill>
        <p:spPr>
          <a:xfrm>
            <a:off x="-63945" y="0"/>
            <a:ext cx="9207945" cy="6858000"/>
          </a:xfrm>
          <a:prstGeom prst="rect">
            <a:avLst/>
          </a:prstGeom>
        </p:spPr>
      </p:pic>
      <p:sp>
        <p:nvSpPr>
          <p:cNvPr id="7" name="6 Rectángulo"/>
          <p:cNvSpPr/>
          <p:nvPr/>
        </p:nvSpPr>
        <p:spPr>
          <a:xfrm>
            <a:off x="0" y="0"/>
            <a:ext cx="9144000" cy="6858000"/>
          </a:xfrm>
          <a:prstGeom prst="rect">
            <a:avLst/>
          </a:prstGeom>
          <a:solidFill>
            <a:schemeClr val="tx2">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892419.jpg"/>
          <p:cNvPicPr>
            <a:picLocks noGrp="1" noChangeAspect="1"/>
          </p:cNvPicPr>
          <p:nvPr>
            <p:ph idx="1"/>
          </p:nvPr>
        </p:nvPicPr>
        <p:blipFill>
          <a:blip r:embed="rId2"/>
          <a:stretch>
            <a:fillRect/>
          </a:stretch>
        </p:blipFill>
        <p:spPr>
          <a:xfrm>
            <a:off x="0" y="0"/>
            <a:ext cx="9124900" cy="6858000"/>
          </a:xfrm>
        </p:spPr>
      </p:pic>
      <p:sp>
        <p:nvSpPr>
          <p:cNvPr id="5" name="4 Combinar"/>
          <p:cNvSpPr/>
          <p:nvPr/>
        </p:nvSpPr>
        <p:spPr>
          <a:xfrm>
            <a:off x="0" y="0"/>
            <a:ext cx="9144000" cy="6858000"/>
          </a:xfrm>
          <a:prstGeom prst="flowChartMerge">
            <a:avLst/>
          </a:prstGeom>
          <a:solidFill>
            <a:srgbClr val="00B050">
              <a:alpha val="75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4572000" cy="6858000"/>
          </a:xfrm>
          <a:prstGeom prst="rtTriangle">
            <a:avLst/>
          </a:prstGeom>
          <a:solidFill>
            <a:srgbClr val="005024">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500562" y="0"/>
            <a:ext cx="4643438" cy="6858000"/>
          </a:xfrm>
          <a:prstGeom prst="rtTriangle">
            <a:avLst/>
          </a:prstGeom>
          <a:solidFill>
            <a:srgbClr val="005024">
              <a:alpha val="77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714348" y="285728"/>
            <a:ext cx="7643866" cy="1815882"/>
          </a:xfrm>
          <a:prstGeom prst="rect">
            <a:avLst/>
          </a:prstGeom>
          <a:noFill/>
        </p:spPr>
        <p:txBody>
          <a:bodyPr wrap="square" rtlCol="0">
            <a:spAutoFit/>
          </a:bodyPr>
          <a:lstStyle/>
          <a:p>
            <a:pPr algn="ctr"/>
            <a:r>
              <a:rPr lang="es-ES" sz="2800" dirty="0" smtClean="0">
                <a:solidFill>
                  <a:schemeClr val="bg1"/>
                </a:solidFill>
              </a:rPr>
              <a:t>El ser humano que logra esa confianza en sí mismo sin entrar en formas de comportamientos negativos y siempre de manera ética</a:t>
            </a:r>
            <a:br>
              <a:rPr lang="es-ES" sz="2800" dirty="0" smtClean="0">
                <a:solidFill>
                  <a:schemeClr val="bg1"/>
                </a:solidFill>
              </a:rPr>
            </a:br>
            <a:endParaRPr lang="es-ES" sz="2800" dirty="0">
              <a:solidFill>
                <a:schemeClr val="bg1"/>
              </a:solidFill>
            </a:endParaRP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grpId="0" nodeType="withEffect">
                                  <p:stCondLst>
                                    <p:cond delay="0"/>
                                  </p:stCondLst>
                                  <p:childTnLst>
                                    <p:animEffect transition="out" filter="barn(outVertical)">
                                      <p:cBhvr>
                                        <p:cTn id="12" dur="8000"/>
                                        <p:tgtEl>
                                          <p:spTgt spid="5"/>
                                        </p:tgtEl>
                                      </p:cBhvr>
                                    </p:animEffect>
                                    <p:set>
                                      <p:cBhvr>
                                        <p:cTn id="13" dur="1" fill="hold">
                                          <p:stCondLst>
                                            <p:cond delay="7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childTnLst>
                          </p:cTn>
                        </p:par>
                        <p:par>
                          <p:cTn id="21" fill="hold">
                            <p:stCondLst>
                              <p:cond delay="8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0.7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637052.jpg"/>
          <p:cNvPicPr>
            <a:picLocks noChangeAspect="1"/>
          </p:cNvPicPr>
          <p:nvPr/>
        </p:nvPicPr>
        <p:blipFill>
          <a:blip r:embed="rId2"/>
          <a:stretch>
            <a:fillRect/>
          </a:stretch>
        </p:blipFill>
        <p:spPr>
          <a:xfrm>
            <a:off x="0" y="0"/>
            <a:ext cx="9144000" cy="6858000"/>
          </a:xfrm>
          <a:prstGeom prst="rect">
            <a:avLst/>
          </a:prstGeom>
        </p:spPr>
      </p:pic>
      <p:pic>
        <p:nvPicPr>
          <p:cNvPr id="5" name="4 Imagen" descr="1563705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374709.jpg"/>
          <p:cNvPicPr>
            <a:picLocks noChangeAspect="1"/>
          </p:cNvPicPr>
          <p:nvPr/>
        </p:nvPicPr>
        <p:blipFill>
          <a:blip r:embed="rId2"/>
          <a:stretch>
            <a:fillRect/>
          </a:stretch>
        </p:blipFill>
        <p:spPr>
          <a:xfrm>
            <a:off x="0" y="0"/>
            <a:ext cx="9144000" cy="6858000"/>
          </a:xfrm>
          <a:prstGeom prst="rect">
            <a:avLst/>
          </a:prstGeom>
        </p:spPr>
      </p:pic>
      <p:pic>
        <p:nvPicPr>
          <p:cNvPr id="5" name="4 Imagen" descr="14374709.jpg"/>
          <p:cNvPicPr>
            <a:picLocks noChangeAspect="1"/>
          </p:cNvPicPr>
          <p:nvPr/>
        </p:nvPicPr>
        <p:blipFill>
          <a:blip r:embed="rId2"/>
          <a:stretch>
            <a:fillRect/>
          </a:stretch>
        </p:blipFill>
        <p:spPr>
          <a:xfrm>
            <a:off x="-1000164" y="0"/>
            <a:ext cx="10144164" cy="6858000"/>
          </a:xfrm>
          <a:prstGeom prst="rect">
            <a:avLst/>
          </a:prstGeom>
        </p:spPr>
      </p:pic>
      <p:sp>
        <p:nvSpPr>
          <p:cNvPr id="6" name="5 Rectángulo"/>
          <p:cNvSpPr/>
          <p:nvPr/>
        </p:nvSpPr>
        <p:spPr>
          <a:xfrm>
            <a:off x="-1000164" y="0"/>
            <a:ext cx="10144164" cy="6858000"/>
          </a:xfrm>
          <a:prstGeom prst="rect">
            <a:avLst/>
          </a:prstGeom>
          <a:solidFill>
            <a:srgbClr val="00B0F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638706.jpg"/>
          <p:cNvPicPr>
            <a:picLocks noChangeAspect="1"/>
          </p:cNvPicPr>
          <p:nvPr/>
        </p:nvPicPr>
        <p:blipFill>
          <a:blip r:embed="rId2"/>
          <a:stretch>
            <a:fillRect/>
          </a:stretch>
        </p:blipFill>
        <p:spPr>
          <a:xfrm>
            <a:off x="0" y="0"/>
            <a:ext cx="9144000" cy="6858000"/>
          </a:xfrm>
          <a:prstGeom prst="rect">
            <a:avLst/>
          </a:prstGeom>
        </p:spPr>
      </p:pic>
      <p:pic>
        <p:nvPicPr>
          <p:cNvPr id="5" name="4 Imagen" descr="1463870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7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731280.jpg"/>
          <p:cNvPicPr>
            <a:picLocks noGrp="1" noChangeAspect="1"/>
          </p:cNvPicPr>
          <p:nvPr>
            <p:ph idx="1"/>
          </p:nvPr>
        </p:nvPicPr>
        <p:blipFill>
          <a:blip r:embed="rId2"/>
          <a:stretch>
            <a:fillRect/>
          </a:stretch>
        </p:blipFill>
        <p:spPr>
          <a:xfrm>
            <a:off x="0" y="0"/>
            <a:ext cx="9144000" cy="6858000"/>
          </a:xfrm>
        </p:spPr>
      </p:pic>
      <p:pic>
        <p:nvPicPr>
          <p:cNvPr id="5" name="3 Marcador de contenido" descr="1173128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285728"/>
            <a:ext cx="6072230" cy="1815882"/>
          </a:xfrm>
          <a:prstGeom prst="rect">
            <a:avLst/>
          </a:prstGeom>
          <a:noFill/>
        </p:spPr>
        <p:txBody>
          <a:bodyPr wrap="square" rtlCol="0">
            <a:spAutoFit/>
          </a:bodyPr>
          <a:lstStyle/>
          <a:p>
            <a:pPr algn="ctr"/>
            <a:r>
              <a:rPr lang="es-ES" sz="2800" dirty="0" smtClean="0"/>
              <a:t>Se puede llevar una vida estable evitando el </a:t>
            </a:r>
            <a:r>
              <a:rPr lang="es-ES" sz="2800" dirty="0" err="1" smtClean="0"/>
              <a:t>estréss</a:t>
            </a:r>
            <a:r>
              <a:rPr lang="es-ES" sz="2800" dirty="0" smtClean="0"/>
              <a:t> y manteniendo una salud mental necesaria para ser una persona de bien y de éxito.</a:t>
            </a:r>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1" nodeType="withEffect">
                                  <p:stCondLst>
                                    <p:cond delay="0"/>
                                  </p:stCondLst>
                                  <p:childTnLst>
                                    <p:animEffect transition="out" filter="barn(outHorizont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childTnLst>
                          </p:cTn>
                        </p:par>
                        <p:par>
                          <p:cTn id="18" fill="hold">
                            <p:stCondLst>
                              <p:cond delay="9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994748.jpg"/>
          <p:cNvPicPr>
            <a:picLocks noChangeAspect="1"/>
          </p:cNvPicPr>
          <p:nvPr/>
        </p:nvPicPr>
        <p:blipFill>
          <a:blip r:embed="rId2"/>
          <a:stretch>
            <a:fillRect/>
          </a:stretch>
        </p:blipFill>
        <p:spPr>
          <a:xfrm>
            <a:off x="0" y="0"/>
            <a:ext cx="9215466" cy="6858000"/>
          </a:xfrm>
          <a:prstGeom prst="rect">
            <a:avLst/>
          </a:prstGeom>
        </p:spPr>
      </p:pic>
      <p:pic>
        <p:nvPicPr>
          <p:cNvPr id="5" name="4 Imagen" descr="1599474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1"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p-Model-a25969563.jpg"/>
          <p:cNvPicPr>
            <a:picLocks noChangeAspect="1"/>
          </p:cNvPicPr>
          <p:nvPr/>
        </p:nvPicPr>
        <p:blipFill>
          <a:blip r:embed="rId2"/>
          <a:stretch>
            <a:fillRect/>
          </a:stretch>
        </p:blipFill>
        <p:spPr>
          <a:xfrm>
            <a:off x="0" y="0"/>
            <a:ext cx="9168211" cy="6858000"/>
          </a:xfrm>
          <a:prstGeom prst="rect">
            <a:avLst/>
          </a:prstGeom>
        </p:spPr>
      </p:pic>
      <p:pic>
        <p:nvPicPr>
          <p:cNvPr id="5" name="4 Imagen" descr="Top-Model-a25969563.jpg"/>
          <p:cNvPicPr>
            <a:picLocks noChangeAspect="1"/>
          </p:cNvPicPr>
          <p:nvPr/>
        </p:nvPicPr>
        <p:blipFill>
          <a:blip r:embed="rId2"/>
          <a:stretch>
            <a:fillRect/>
          </a:stretch>
        </p:blipFill>
        <p:spPr>
          <a:xfrm>
            <a:off x="0" y="0"/>
            <a:ext cx="9168211" cy="6858000"/>
          </a:xfrm>
          <a:prstGeom prst="rect">
            <a:avLst/>
          </a:prstGeom>
        </p:spPr>
      </p:pic>
      <p:sp>
        <p:nvSpPr>
          <p:cNvPr id="6" name="5 Rectángulo"/>
          <p:cNvSpPr/>
          <p:nvPr/>
        </p:nvSpPr>
        <p:spPr>
          <a:xfrm>
            <a:off x="0" y="0"/>
            <a:ext cx="9144000" cy="6858000"/>
          </a:xfrm>
          <a:prstGeom prst="rect">
            <a:avLst/>
          </a:prstGeom>
          <a:solidFill>
            <a:srgbClr val="0070C0">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1433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331433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0" y="0"/>
            <a:ext cx="9144000" cy="6858000"/>
          </a:xfrm>
          <a:prstGeom prst="rect">
            <a:avLst/>
          </a:prstGeom>
          <a:solidFill>
            <a:srgbClr val="0033CC">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714356"/>
            <a:ext cx="5143504" cy="3539430"/>
          </a:xfrm>
          <a:prstGeom prst="rect">
            <a:avLst/>
          </a:prstGeom>
          <a:noFill/>
        </p:spPr>
        <p:txBody>
          <a:bodyPr wrap="square" rtlCol="0">
            <a:spAutoFit/>
          </a:bodyPr>
          <a:lstStyle/>
          <a:p>
            <a:pPr algn="ctr"/>
            <a:r>
              <a:rPr lang="es-ES" sz="2800" dirty="0" smtClean="0"/>
              <a:t>La autoestima es uno de los elementos que determinan nuestra forma de relacionarnos con las personas con la sociedad y con la vida.</a:t>
            </a:r>
          </a:p>
          <a:p>
            <a:r>
              <a:rPr lang="es-ES" sz="2800" dirty="0" smtClean="0"/>
              <a:t>- </a:t>
            </a:r>
            <a:r>
              <a:rPr lang="es-ES" sz="2800" dirty="0" err="1" smtClean="0"/>
              <a:t>Pacolmo</a:t>
            </a:r>
            <a:r>
              <a:rPr lang="es-ES" sz="2800" dirty="0" smtClean="0"/>
              <a:t> -</a:t>
            </a:r>
          </a:p>
          <a:p>
            <a:pPr algn="ctr"/>
            <a:endParaRPr lang="es-ES" sz="2800" dirty="0" smtClean="0"/>
          </a:p>
          <a:p>
            <a:pPr algn="ctr"/>
            <a:endParaRPr lang="es-ES" sz="2800" dirty="0"/>
          </a:p>
        </p:txBody>
      </p:sp>
      <p:sp>
        <p:nvSpPr>
          <p:cNvPr id="8" name="7 CuadroTexto"/>
          <p:cNvSpPr txBox="1"/>
          <p:nvPr/>
        </p:nvSpPr>
        <p:spPr>
          <a:xfrm>
            <a:off x="428596" y="3071810"/>
            <a:ext cx="1571604" cy="523220"/>
          </a:xfrm>
          <a:prstGeom prst="rect">
            <a:avLst/>
          </a:prstGeom>
          <a:noFill/>
        </p:spPr>
        <p:txBody>
          <a:bodyPr wrap="square" rtlCol="0">
            <a:spAutoFit/>
          </a:bodyPr>
          <a:lstStyle/>
          <a:p>
            <a:endParaRPr lang="es-ES" sz="2800" dirty="0"/>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5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0.7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trulla-Aguila-a25969537.jpg"/>
          <p:cNvPicPr>
            <a:picLocks noChangeAspect="1"/>
          </p:cNvPicPr>
          <p:nvPr/>
        </p:nvPicPr>
        <p:blipFill>
          <a:blip r:embed="rId2"/>
          <a:stretch>
            <a:fillRect/>
          </a:stretch>
        </p:blipFill>
        <p:spPr>
          <a:xfrm>
            <a:off x="0" y="0"/>
            <a:ext cx="9153996" cy="6858000"/>
          </a:xfrm>
          <a:prstGeom prst="rect">
            <a:avLst/>
          </a:prstGeom>
        </p:spPr>
      </p:pic>
      <p:pic>
        <p:nvPicPr>
          <p:cNvPr id="5" name="4 Imagen" descr="Patrulla-Aguila-a25969537.jpg"/>
          <p:cNvPicPr>
            <a:picLocks noChangeAspect="1"/>
          </p:cNvPicPr>
          <p:nvPr/>
        </p:nvPicPr>
        <p:blipFill>
          <a:blip r:embed="rId2">
            <a:grayscl/>
            <a:lum contrast="10000"/>
          </a:blip>
          <a:stretch>
            <a:fillRect/>
          </a:stretch>
        </p:blipFill>
        <p:spPr>
          <a:xfrm>
            <a:off x="0" y="0"/>
            <a:ext cx="9153996" cy="6858000"/>
          </a:xfrm>
          <a:prstGeom prst="rect">
            <a:avLst/>
          </a:prstGeom>
        </p:spPr>
      </p:pic>
      <p:pic>
        <p:nvPicPr>
          <p:cNvPr id="6" name="Picture 21" descr="milespowerpoints_r2_c4">
            <a:hlinkClick r:id="rId3"/>
          </p:cNvPr>
          <p:cNvPicPr>
            <a:picLocks noChangeAspect="1" noChangeArrowheads="1"/>
          </p:cNvPicPr>
          <p:nvPr/>
        </p:nvPicPr>
        <p:blipFill>
          <a:blip r:embed="rId4"/>
          <a:srcRect/>
          <a:stretch>
            <a:fillRect/>
          </a:stretch>
        </p:blipFill>
        <p:spPr bwMode="auto">
          <a:xfrm flipH="1">
            <a:off x="13209624" y="-1071594"/>
            <a:ext cx="77812" cy="609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14" descr="too">
            <a:hlinkClick r:id="rId5"/>
          </p:cNvPr>
          <p:cNvPicPr>
            <a:picLocks noChangeAspect="1" noChangeArrowheads="1"/>
          </p:cNvPicPr>
          <p:nvPr/>
        </p:nvPicPr>
        <p:blipFill>
          <a:blip r:embed="rId6"/>
          <a:srcRect/>
          <a:stretch>
            <a:fillRect/>
          </a:stretch>
        </p:blipFill>
        <p:spPr bwMode="auto">
          <a:xfrm flipH="1">
            <a:off x="13215998" y="-1071594"/>
            <a:ext cx="45719" cy="6508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
        <p:nvSpPr>
          <p:cNvPr id="9" name="Text Box 24">
            <a:hlinkClick r:id="rId7"/>
          </p:cNvPr>
          <p:cNvSpPr txBox="1">
            <a:spLocks noChangeArrowheads="1"/>
          </p:cNvSpPr>
          <p:nvPr/>
        </p:nvSpPr>
        <p:spPr bwMode="auto">
          <a:xfrm>
            <a:off x="5643570" y="3643314"/>
            <a:ext cx="1657350" cy="523220"/>
          </a:xfrm>
          <a:prstGeom prst="rect">
            <a:avLst/>
          </a:prstGeom>
          <a:noFill/>
          <a:ln w="9525">
            <a:noFill/>
            <a:miter lim="800000"/>
            <a:headEnd/>
            <a:tailEnd/>
          </a:ln>
          <a:effectLst/>
        </p:spPr>
        <p:txBody>
          <a:bodyPr>
            <a:spAutoFit/>
          </a:bodyPr>
          <a:lstStyle/>
          <a:p>
            <a:pPr>
              <a:spcBef>
                <a:spcPct val="50000"/>
              </a:spcBef>
            </a:pPr>
            <a:endParaRPr lang="es-ES" sz="2800" dirty="0">
              <a:solidFill>
                <a:schemeClr val="tx1"/>
              </a:solidFill>
            </a:endParaRPr>
          </a:p>
        </p:txBody>
      </p:sp>
      <p:sp>
        <p:nvSpPr>
          <p:cNvPr id="10" name="Text Box 25"/>
          <p:cNvSpPr txBox="1">
            <a:spLocks noChangeArrowheads="1"/>
          </p:cNvSpPr>
          <p:nvPr/>
        </p:nvSpPr>
        <p:spPr bwMode="auto">
          <a:xfrm>
            <a:off x="7215206" y="2857496"/>
            <a:ext cx="1368425" cy="523220"/>
          </a:xfrm>
          <a:prstGeom prst="rect">
            <a:avLst/>
          </a:prstGeom>
          <a:noFill/>
          <a:ln w="9525">
            <a:noFill/>
            <a:miter lim="800000"/>
            <a:headEnd/>
            <a:tailEnd/>
          </a:ln>
          <a:effectLst/>
        </p:spPr>
        <p:txBody>
          <a:bodyPr>
            <a:spAutoFit/>
          </a:bodyPr>
          <a:lstStyle/>
          <a:p>
            <a:pPr>
              <a:spcBef>
                <a:spcPct val="50000"/>
              </a:spcBef>
            </a:pPr>
            <a:endParaRPr lang="es-ES" sz="2800" dirty="0"/>
          </a:p>
        </p:txBody>
      </p:sp>
      <p:sp>
        <p:nvSpPr>
          <p:cNvPr id="11" name="Text Box 26"/>
          <p:cNvSpPr txBox="1">
            <a:spLocks noChangeArrowheads="1"/>
          </p:cNvSpPr>
          <p:nvPr/>
        </p:nvSpPr>
        <p:spPr bwMode="auto">
          <a:xfrm>
            <a:off x="4143372" y="4857760"/>
            <a:ext cx="1584325" cy="523220"/>
          </a:xfrm>
          <a:prstGeom prst="rect">
            <a:avLst/>
          </a:prstGeom>
          <a:noFill/>
          <a:ln w="9525">
            <a:noFill/>
            <a:miter lim="800000"/>
            <a:headEnd/>
            <a:tailEnd/>
          </a:ln>
          <a:effectLst/>
        </p:spPr>
        <p:txBody>
          <a:bodyPr>
            <a:spAutoFit/>
          </a:bodyPr>
          <a:lstStyle/>
          <a:p>
            <a:pPr>
              <a:spcBef>
                <a:spcPct val="50000"/>
              </a:spcBef>
            </a:pPr>
            <a:endParaRPr lang="es-ES" sz="2800" dirty="0">
              <a:solidFill>
                <a:schemeClr val="tx1"/>
              </a:solidFill>
            </a:endParaRPr>
          </a:p>
        </p:txBody>
      </p:sp>
      <p:sp>
        <p:nvSpPr>
          <p:cNvPr id="12" name="Text Box 29"/>
          <p:cNvSpPr txBox="1">
            <a:spLocks noChangeArrowheads="1"/>
          </p:cNvSpPr>
          <p:nvPr/>
        </p:nvSpPr>
        <p:spPr bwMode="auto">
          <a:xfrm>
            <a:off x="1214414" y="857232"/>
            <a:ext cx="184731" cy="553998"/>
          </a:xfrm>
          <a:prstGeom prst="rect">
            <a:avLst/>
          </a:prstGeom>
          <a:noFill/>
          <a:ln w="9525">
            <a:noFill/>
            <a:miter lim="800000"/>
            <a:headEnd/>
            <a:tailEnd/>
          </a:ln>
          <a:effectLst/>
        </p:spPr>
        <p:txBody>
          <a:bodyPr wrap="none">
            <a:spAutoFit/>
          </a:bodyPr>
          <a:lstStyle/>
          <a:p>
            <a:endParaRPr lang="es-ES" sz="3000" b="1" u="none" dirty="0"/>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1500"/>
                                  </p:stCondLst>
                                  <p:childTnLst>
                                    <p:animEffect transition="out" filter="wheel(8)">
                                      <p:cBhvr>
                                        <p:cTn id="6" dur="7000"/>
                                        <p:tgtEl>
                                          <p:spTgt spid="5"/>
                                        </p:tgtEl>
                                      </p:cBhvr>
                                    </p:animEffect>
                                    <p:set>
                                      <p:cBhvr>
                                        <p:cTn id="7" dur="1" fill="hold">
                                          <p:stCondLst>
                                            <p:cond delay="6999"/>
                                          </p:stCondLst>
                                        </p:cTn>
                                        <p:tgtEl>
                                          <p:spTgt spid="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12209855_018 - cop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7030A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CC0099">
              <a:alpha val="63922"/>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9000"/>
                                        <p:tgtEl>
                                          <p:spTgt spid="5"/>
                                        </p:tgtEl>
                                      </p:cBhvr>
                                    </p:animEffect>
                                    <p:set>
                                      <p:cBhvr>
                                        <p:cTn id="10" dur="1" fill="hold">
                                          <p:stCondLst>
                                            <p:cond delay="8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72473.jpg"/>
          <p:cNvPicPr>
            <a:picLocks noChangeAspect="1"/>
          </p:cNvPicPr>
          <p:nvPr/>
        </p:nvPicPr>
        <p:blipFill>
          <a:blip r:embed="rId2"/>
          <a:stretch>
            <a:fillRect/>
          </a:stretch>
        </p:blipFill>
        <p:spPr>
          <a:xfrm>
            <a:off x="0" y="0"/>
            <a:ext cx="9152542" cy="6858000"/>
          </a:xfrm>
          <a:prstGeom prst="rect">
            <a:avLst/>
          </a:prstGeom>
        </p:spPr>
      </p:pic>
      <p:sp>
        <p:nvSpPr>
          <p:cNvPr id="5" name="4 Luna"/>
          <p:cNvSpPr/>
          <p:nvPr/>
        </p:nvSpPr>
        <p:spPr>
          <a:xfrm>
            <a:off x="500034" y="0"/>
            <a:ext cx="3000364" cy="6858000"/>
          </a:xfrm>
          <a:prstGeom prst="moon">
            <a:avLst>
              <a:gd name="adj" fmla="val 33647"/>
            </a:avLst>
          </a:prstGeom>
          <a:solidFill>
            <a:srgbClr val="FF0000">
              <a:alpha val="80000"/>
            </a:srgbClr>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571604" y="0"/>
            <a:ext cx="2928926" cy="6858000"/>
          </a:xfrm>
          <a:prstGeom prst="moon">
            <a:avLst>
              <a:gd name="adj" fmla="val 34142"/>
            </a:avLst>
          </a:prstGeom>
          <a:solidFill>
            <a:schemeClr val="bg1">
              <a:alpha val="80000"/>
            </a:schemeClr>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714612" y="0"/>
            <a:ext cx="2928926" cy="6858000"/>
          </a:xfrm>
          <a:prstGeom prst="moon">
            <a:avLst>
              <a:gd name="adj" fmla="val 38602"/>
            </a:avLst>
          </a:prstGeom>
          <a:solidFill>
            <a:srgbClr val="FF0000">
              <a:alpha val="80000"/>
            </a:srgbClr>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3143240" y="0"/>
            <a:ext cx="3276656" cy="6858000"/>
          </a:xfrm>
          <a:prstGeom prst="moon">
            <a:avLst>
              <a:gd name="adj" fmla="val 34436"/>
            </a:avLst>
          </a:prstGeom>
          <a:solidFill>
            <a:srgbClr val="FF0000">
              <a:alpha val="80000"/>
            </a:srgbClr>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357686" y="0"/>
            <a:ext cx="3062342" cy="6858000"/>
          </a:xfrm>
          <a:prstGeom prst="moon">
            <a:avLst>
              <a:gd name="adj" fmla="val 27808"/>
            </a:avLst>
          </a:prstGeom>
          <a:solidFill>
            <a:schemeClr val="bg1">
              <a:alpha val="80000"/>
            </a:schemeClr>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5214942" y="0"/>
            <a:ext cx="3348062" cy="6858000"/>
          </a:xfrm>
          <a:prstGeom prst="moon">
            <a:avLst>
              <a:gd name="adj" fmla="val 29809"/>
            </a:avLst>
          </a:prstGeom>
          <a:solidFill>
            <a:srgbClr val="FF0000">
              <a:alpha val="80000"/>
            </a:srgbClr>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5214942" y="6143644"/>
            <a:ext cx="3929058" cy="461665"/>
          </a:xfrm>
          <a:prstGeom prst="rect">
            <a:avLst/>
          </a:prstGeom>
          <a:noFill/>
        </p:spPr>
        <p:txBody>
          <a:bodyPr wrap="square" rtlCol="0">
            <a:spAutoFit/>
          </a:bodyPr>
          <a:lstStyle/>
          <a:p>
            <a:r>
              <a:rPr lang="es-ES" sz="2400" dirty="0" smtClean="0">
                <a:solidFill>
                  <a:srgbClr val="FF3300"/>
                </a:solidFill>
                <a:effectLst>
                  <a:outerShdw blurRad="38100" dist="38100" dir="2700000" algn="tl">
                    <a:srgbClr val="000000">
                      <a:alpha val="43137"/>
                    </a:srgbClr>
                  </a:outerShdw>
                </a:effectLst>
              </a:rPr>
              <a:t>Francisco del Olmo -Jazmín</a:t>
            </a:r>
            <a:endParaRPr lang="es-ES" sz="2400" dirty="0">
              <a:solidFill>
                <a:srgbClr val="FF3300"/>
              </a:solidFill>
              <a:effectLst>
                <a:outerShdw blurRad="38100" dist="38100" dir="2700000" algn="tl">
                  <a:srgbClr val="000000">
                    <a:alpha val="43137"/>
                  </a:srgbClr>
                </a:outerShdw>
              </a:effectLst>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5000"/>
                            </p:stCondLst>
                            <p:childTnLst>
                              <p:par>
                                <p:cTn id="34" presetID="55"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1000" fill="hold"/>
                                        <p:tgtEl>
                                          <p:spTgt spid="11"/>
                                        </p:tgtEl>
                                        <p:attrNameLst>
                                          <p:attrName>ppt_w</p:attrName>
                                        </p:attrNameLst>
                                      </p:cBhvr>
                                      <p:tavLst>
                                        <p:tav tm="0">
                                          <p:val>
                                            <p:strVal val="#ppt_w*0.70"/>
                                          </p:val>
                                        </p:tav>
                                        <p:tav tm="100000">
                                          <p:val>
                                            <p:strVal val="#ppt_w"/>
                                          </p:val>
                                        </p:tav>
                                      </p:tavLst>
                                    </p:anim>
                                    <p:anim calcmode="lin" valueType="num">
                                      <p:cBhvr>
                                        <p:cTn id="37" dur="1000" fill="hold"/>
                                        <p:tgtEl>
                                          <p:spTgt spid="11"/>
                                        </p:tgtEl>
                                        <p:attrNameLst>
                                          <p:attrName>ppt_h</p:attrName>
                                        </p:attrNameLst>
                                      </p:cBhvr>
                                      <p:tavLst>
                                        <p:tav tm="0">
                                          <p:val>
                                            <p:strVal val="#ppt_h"/>
                                          </p:val>
                                        </p:tav>
                                        <p:tav tm="100000">
                                          <p:val>
                                            <p:strVal val="#ppt_h"/>
                                          </p:val>
                                        </p:tav>
                                      </p:tavLst>
                                    </p:anim>
                                    <p:animEffect transition="in" filter="fade">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PETIR EN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COMPETIR EN LA VIDA</Template>
  <TotalTime>0</TotalTime>
  <Words>534</Words>
  <Application>Microsoft Office PowerPoint</Application>
  <PresentationFormat>Presentación en pantalla (4:3)</PresentationFormat>
  <Paragraphs>63</Paragraphs>
  <Slides>66</Slides>
  <Notes>0</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COMPETIR EN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2012-07-03T21:21:56Z</dcterms:created>
  <dcterms:modified xsi:type="dcterms:W3CDTF">2012-07-03T21:23:05Z</dcterms:modified>
</cp:coreProperties>
</file>