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ToMPRZdVm05KfFkuGUI3w==" hashData="MJjPQUdNa8o6pDPkKhpqbNDmGQ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6160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2906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5926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9959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4461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0880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6586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580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068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4674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0420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BFC0E3-90DB-4280-9F83-ED1181D5616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500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36309-7754-43D2-8C80-56F1108DD7DA}" type="datetimeFigureOut">
              <a:rPr lang="es-ES" smtClean="0"/>
              <a:t>22/05/2012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F3743-7BED-4C28-8401-0AA6C4B1946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91655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50E4FB-CCEC-4A0F-A635-A3B0B2A34EA7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abstract.desktopnexus.com/wallpaper/483729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4F81BD"/>
            </a:fgClr>
            <a:bgClr>
              <a:srgbClr val="FFFFFF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blog.bernabearias.com/wp-content/uploads/2012/04/reflexion.de_.mario_.Benedett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2006" r="1550" b="2006"/>
          <a:stretch/>
        </p:blipFill>
        <p:spPr bwMode="auto">
          <a:xfrm>
            <a:off x="98139" y="72008"/>
            <a:ext cx="8920011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31640" y="2132856"/>
            <a:ext cx="6610890" cy="282216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es-ES_tradnl" sz="4400" b="1" cap="none" spc="0" dirty="0" smtClean="0">
                <a:ln w="31550" cmpd="sng">
                  <a:noFill/>
                  <a:prstDash val="solid"/>
                </a:ln>
                <a:pattFill prst="solidDmnd">
                  <a:fgClr>
                    <a:schemeClr val="bg1"/>
                  </a:fgClr>
                  <a:bgClr>
                    <a:srgbClr val="FF0000"/>
                  </a:bgClr>
                </a:patt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Goudy Stout" pitchFamily="18" charset="0"/>
              </a:rPr>
              <a:t>compartir</a:t>
            </a:r>
            <a:endParaRPr lang="es-ES" sz="4400" b="1" cap="none" spc="0" dirty="0">
              <a:ln w="31550" cmpd="sng">
                <a:noFill/>
                <a:prstDash val="solid"/>
              </a:ln>
              <a:pattFill prst="solidDmnd">
                <a:fgClr>
                  <a:schemeClr val="bg1"/>
                </a:fgClr>
                <a:bgClr>
                  <a:srgbClr val="FF0000"/>
                </a:bgClr>
              </a:patt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Goudy Stout" pitchFamily="18" charset="0"/>
            </a:endParaRPr>
          </a:p>
        </p:txBody>
      </p:sp>
      <p:pic>
        <p:nvPicPr>
          <p:cNvPr id="3074" name="Picture 2" descr="http://t1.gstatic.com/images?q=tbn:ANd9GcRoZpcEFt6eswhbuogTiuoG6_uWiImmwLbcwqktSK44zDY7Y14evIVBJLJ_6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64207"/>
            <a:ext cx="3888432" cy="406902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202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620">
        <p14:honeycomb/>
        <p:sndAc>
          <p:stSnd loop="1">
            <p:snd r:embed="rId2" name="01 gheorghe zamfir &amp; james last - einsamer hirte.wav"/>
          </p:stSnd>
        </p:sndAc>
      </p:transition>
    </mc:Choice>
    <mc:Fallback xmlns="">
      <p:transition spd="slow" advTm="13620">
        <p:fade/>
        <p:sndAc>
          <p:stSnd loop="1">
            <p:snd r:embed="rId5" name="01 gheorghe zamfir &amp; james last - einsamer hir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4F81BD"/>
            </a:fgClr>
            <a:bgClr>
              <a:srgbClr val="FFFFFF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blog.bernabearias.com/wp-content/uploads/2012/04/reflexion.de_.mario_.Benedet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2006" r="1550" b="2006"/>
          <a:stretch/>
        </p:blipFill>
        <p:spPr bwMode="auto">
          <a:xfrm>
            <a:off x="116485" y="72008"/>
            <a:ext cx="8920011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elisa\Desktop\imagesCA26PY1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362" y="1556792"/>
            <a:ext cx="6055264" cy="403684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23528" y="188640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i="1" dirty="0" smtClean="0">
                <a:solidFill>
                  <a:srgbClr val="FFC000"/>
                </a:solidFill>
                <a:latin typeface="Cooper Black" pitchFamily="18" charset="0"/>
              </a:rPr>
              <a:t>Comparte  tu magia con aquellas personas que comparten tus recuerdos</a:t>
            </a:r>
            <a:endParaRPr lang="es-ES" sz="2800" b="1" i="1" dirty="0">
              <a:solidFill>
                <a:srgbClr val="FFC000"/>
              </a:solidFill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589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958">
        <p14:honeycomb/>
      </p:transition>
    </mc:Choice>
    <mc:Fallback xmlns="">
      <p:transition spd="slow" advTm="159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4F81BD"/>
            </a:fgClr>
            <a:bgClr>
              <a:srgbClr val="FFFFFF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blog.bernabearias.com/wp-content/uploads/2012/04/reflexion.de_.mario_.Benedet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2006" r="1550" b="2006"/>
          <a:stretch/>
        </p:blipFill>
        <p:spPr bwMode="auto">
          <a:xfrm>
            <a:off x="98139" y="72008"/>
            <a:ext cx="8920011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Felisa\Desktop\oct32_01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10" b="6038"/>
          <a:stretch/>
        </p:blipFill>
        <p:spPr bwMode="auto">
          <a:xfrm rot="21146213">
            <a:off x="1442788" y="1514474"/>
            <a:ext cx="5289452" cy="448154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67544" y="404664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i="1" dirty="0" smtClean="0">
                <a:solidFill>
                  <a:srgbClr val="FFC000"/>
                </a:solidFill>
                <a:latin typeface="Cooper Black" pitchFamily="18" charset="0"/>
              </a:rPr>
              <a:t>Abriga sentimientos que calen muy hondo</a:t>
            </a:r>
            <a:endParaRPr lang="es-ES" sz="2800" b="1" i="1" dirty="0">
              <a:solidFill>
                <a:srgbClr val="FFC000"/>
              </a:solidFill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02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307">
        <p14:honeycomb/>
      </p:transition>
    </mc:Choice>
    <mc:Fallback xmlns="">
      <p:transition spd="slow" advTm="153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4F81BD"/>
            </a:fgClr>
            <a:bgClr>
              <a:srgbClr val="FFFFFF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blog.bernabearias.com/wp-content/uploads/2012/04/reflexion.de_.mario_.Benedet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2006" r="1550" b="2006"/>
          <a:stretch/>
        </p:blipFill>
        <p:spPr bwMode="auto">
          <a:xfrm>
            <a:off x="98139" y="72008"/>
            <a:ext cx="8920011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elportaldechari.com/wp-content/uploads/2010/08/solidaridad-es-am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56216"/>
            <a:ext cx="5428010" cy="40770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95536" y="404664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800" b="1" i="1" dirty="0" smtClean="0">
                <a:solidFill>
                  <a:srgbClr val="FFC000"/>
                </a:solidFill>
                <a:latin typeface="Cooper Black" pitchFamily="18" charset="0"/>
              </a:rPr>
              <a:t>Mantente  en  contacto con aquellos  que  viven en  tu  corazón</a:t>
            </a:r>
            <a:endParaRPr lang="es-ES" sz="2800" b="1" i="1" dirty="0">
              <a:solidFill>
                <a:srgbClr val="FFC000"/>
              </a:solidFill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02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612">
        <p14:honeycomb/>
      </p:transition>
    </mc:Choice>
    <mc:Fallback xmlns="">
      <p:transition spd="slow" advTm="156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4F81BD"/>
            </a:fgClr>
            <a:bgClr>
              <a:srgbClr val="FFFFFF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blog.bernabearias.com/wp-content/uploads/2012/04/reflexion.de_.mario_.Benedet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2006" r="1550" b="2006"/>
          <a:stretch/>
        </p:blipFill>
        <p:spPr bwMode="auto">
          <a:xfrm>
            <a:off x="98139" y="72008"/>
            <a:ext cx="8920011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tusbuenosmomentos.com/wp-content/uploads/2011/06/ayudar-a-otro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" t="2595" r="1782" b="2287"/>
          <a:stretch/>
        </p:blipFill>
        <p:spPr bwMode="auto">
          <a:xfrm>
            <a:off x="1626715" y="1379821"/>
            <a:ext cx="5465565" cy="447751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95536" y="332656"/>
            <a:ext cx="835292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i="1" dirty="0" smtClean="0">
                <a:solidFill>
                  <a:srgbClr val="FFC000"/>
                </a:solidFill>
                <a:latin typeface="Cooper Black" pitchFamily="18" charset="0"/>
              </a:rPr>
              <a:t>Sé una persona comprometida  que juega  en serio</a:t>
            </a:r>
          </a:p>
          <a:p>
            <a:r>
              <a:rPr lang="es-ES_tradnl" sz="2800" b="1" i="1" dirty="0" smtClean="0">
                <a:solidFill>
                  <a:srgbClr val="FFC000"/>
                </a:solidFill>
                <a:latin typeface="Cooper Black" pitchFamily="18" charset="0"/>
              </a:rPr>
              <a:t> </a:t>
            </a:r>
            <a:endParaRPr lang="es-ES" sz="2800" b="1" i="1" dirty="0">
              <a:solidFill>
                <a:srgbClr val="FFC000"/>
              </a:solidFill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02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775">
        <p14:honeycomb/>
      </p:transition>
    </mc:Choice>
    <mc:Fallback xmlns="">
      <p:transition spd="slow" advTm="147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4F81BD"/>
            </a:fgClr>
            <a:bgClr>
              <a:srgbClr val="FFFFFF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blog.bernabearias.com/wp-content/uploads/2012/04/reflexion.de_.mario_.Benedet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2006" r="1550" b="2006"/>
          <a:stretch/>
        </p:blipFill>
        <p:spPr bwMode="auto">
          <a:xfrm>
            <a:off x="98139" y="72008"/>
            <a:ext cx="8920011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paulac555.files.wordpress.com/2011/04/5b2507c6b7e2d2578a920bce00604cf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24744"/>
            <a:ext cx="7477150" cy="4919609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51520" y="260648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i="1" dirty="0" smtClean="0">
                <a:solidFill>
                  <a:srgbClr val="FFC000"/>
                </a:solidFill>
                <a:latin typeface="Cooper Black" pitchFamily="18" charset="0"/>
              </a:rPr>
              <a:t>EL SECRETO  DE  LA  VIDA  ES  HACER CADA DIA ALGO NUEVO Y PURO</a:t>
            </a:r>
            <a:endParaRPr lang="es-ES" sz="2400" b="1" i="1" dirty="0">
              <a:solidFill>
                <a:srgbClr val="FFC000"/>
              </a:solidFill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023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740">
        <p14:honeycomb/>
      </p:transition>
    </mc:Choice>
    <mc:Fallback xmlns="">
      <p:transition spd="slow" advTm="137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4F81BD"/>
            </a:fgClr>
            <a:bgClr>
              <a:srgbClr val="FFFFFF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blog.bernabearias.com/wp-content/uploads/2012/04/reflexion.de_.mario_.Benedet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2006" r="1550" b="2006"/>
          <a:stretch/>
        </p:blipFill>
        <p:spPr bwMode="auto">
          <a:xfrm>
            <a:off x="98139" y="72008"/>
            <a:ext cx="8920011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static.desktopnexus.com/thumbnails/483729-bigthumbnail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7"/>
          <a:stretch/>
        </p:blipFill>
        <p:spPr bwMode="auto">
          <a:xfrm>
            <a:off x="845128" y="1057983"/>
            <a:ext cx="7111248" cy="4891297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23528" y="404664"/>
            <a:ext cx="86946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b="1" i="1" dirty="0" smtClean="0">
                <a:solidFill>
                  <a:srgbClr val="FFC000"/>
                </a:solidFill>
                <a:latin typeface="Cooper Black" pitchFamily="18" charset="0"/>
              </a:rPr>
              <a:t>SAL  EN BUSCA  DEL CONOCIMIENTO Y LA EXPERENCIA</a:t>
            </a:r>
            <a:endParaRPr lang="es-ES" sz="2400" b="1" i="1" dirty="0">
              <a:solidFill>
                <a:srgbClr val="FFC000"/>
              </a:solidFill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51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773">
        <p14:honeycomb/>
      </p:transition>
    </mc:Choice>
    <mc:Fallback xmlns="">
      <p:transition spd="slow" advTm="137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4F81BD"/>
            </a:fgClr>
            <a:bgClr>
              <a:srgbClr val="FFFFFF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blog.bernabearias.com/wp-content/uploads/2012/04/reflexion.de_.mario_.Benedet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2006" r="1550" b="2006"/>
          <a:stretch/>
        </p:blipFill>
        <p:spPr bwMode="auto">
          <a:xfrm>
            <a:off x="111994" y="94320"/>
            <a:ext cx="8920011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elisa\Desktop\para pps\fotos varias\Diapositiva1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9000" contrast="4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23" t="2986" r="9218"/>
          <a:stretch/>
        </p:blipFill>
        <p:spPr bwMode="auto">
          <a:xfrm>
            <a:off x="1211431" y="1288473"/>
            <a:ext cx="5743552" cy="4660807"/>
          </a:xfrm>
          <a:prstGeom prst="rect">
            <a:avLst/>
          </a:prstGeom>
          <a:noFill/>
          <a:ln>
            <a:gradFill flip="none" rotWithShape="1">
              <a:gsLst>
                <a:gs pos="39999">
                  <a:srgbClr val="85C2FF"/>
                </a:gs>
                <a:gs pos="95000">
                  <a:schemeClr val="bg2">
                    <a:alpha val="17000"/>
                    <a:lumMod val="0"/>
                  </a:schemeClr>
                </a:gs>
                <a:gs pos="100000">
                  <a:srgbClr val="FFEBFA"/>
                </a:gs>
              </a:gsLst>
              <a:lin ang="13500000" scaled="1"/>
              <a:tileRect/>
            </a:gradFill>
          </a:ln>
          <a:effectLst>
            <a:outerShdw blurRad="723900" dist="1524000" dir="1020000" sx="103000" sy="103000" algn="ctr" rotWithShape="0">
              <a:srgbClr val="000000">
                <a:alpha val="0"/>
              </a:srgbClr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111994" y="476672"/>
            <a:ext cx="87804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i="1" dirty="0" smtClean="0">
                <a:solidFill>
                  <a:srgbClr val="FFC000"/>
                </a:solidFill>
                <a:latin typeface="Cooper Black" pitchFamily="18" charset="0"/>
              </a:rPr>
              <a:t>Comparte algunos minutos del día con las personas que quieres</a:t>
            </a:r>
            <a:endParaRPr lang="es-ES" sz="2000" b="1" i="1" dirty="0">
              <a:solidFill>
                <a:srgbClr val="FFC000"/>
              </a:solidFill>
              <a:latin typeface="Cooper Black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851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937">
        <p14:honeycomb/>
      </p:transition>
    </mc:Choice>
    <mc:Fallback xmlns="">
      <p:transition spd="slow" advTm="139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sphere">
            <a:fgClr>
              <a:srgbClr val="4F81BD"/>
            </a:fgClr>
            <a:bgClr>
              <a:srgbClr val="FFFFFF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http://blog.bernabearias.com/wp-content/uploads/2012/04/reflexion.de_.mario_.Benedetti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6" t="2006" r="1550" b="2006"/>
          <a:stretch/>
        </p:blipFill>
        <p:spPr bwMode="auto">
          <a:xfrm>
            <a:off x="98139" y="72008"/>
            <a:ext cx="8920011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Felisa\Desktop\270677_134780873270075_100002144892405_255112_3920731_n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85875"/>
            <a:ext cx="6858000" cy="428625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323528" y="188640"/>
            <a:ext cx="84969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000" b="1" i="1" dirty="0" smtClean="0">
                <a:solidFill>
                  <a:srgbClr val="FFC000"/>
                </a:solidFill>
                <a:latin typeface="Cooper Black" pitchFamily="18" charset="0"/>
              </a:rPr>
              <a:t>La eternidad esta en nuestras manos. Vive de tal manera que cuando  te  vayas  mucho  de  ti  quede  aún en aquellos que tuvieron la dicha de conocerte</a:t>
            </a:r>
            <a:endParaRPr lang="es-ES" sz="2000" b="1" i="1" dirty="0">
              <a:solidFill>
                <a:srgbClr val="FFC000"/>
              </a:solidFill>
              <a:latin typeface="Cooper Black" pitchFamily="18" charset="0"/>
            </a:endParaRPr>
          </a:p>
        </p:txBody>
      </p:sp>
      <p:pic>
        <p:nvPicPr>
          <p:cNvPr id="2054" name="Picture 6" descr="C:\Users\Felisa\Desktop\para pps\gifs\x_3b65fdd9-1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013176"/>
            <a:ext cx="1838325" cy="128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95536" y="6021288"/>
            <a:ext cx="34563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b="1" dirty="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Hoy es  </a:t>
            </a:r>
            <a:fld id="{E7D23AC7-F928-468F-AF52-9E3F180DAF5E}" type="datetime2">
              <a:rPr lang="es-ES_tradnl" sz="1600" b="1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martes, 22 de mayo de 2012</a:t>
            </a:fld>
            <a:endParaRPr lang="es-ES" sz="1600" b="1" dirty="0">
              <a:solidFill>
                <a:srgbClr val="FFC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9552" y="623731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Y son las  </a:t>
            </a:r>
            <a:fld id="{A2B4B002-69D6-4739-9365-1C43C41EF2CD}" type="datetime11">
              <a:rPr lang="es-ES_tradnl" b="1" smtClean="0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17:55:02</a:t>
            </a:fld>
            <a:endParaRPr lang="es-ES" b="1" dirty="0">
              <a:solidFill>
                <a:srgbClr val="FFC000"/>
              </a:solidFill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8851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2055">
        <p14:honeycomb/>
      </p:transition>
    </mc:Choice>
    <mc:Fallback xmlns="">
      <p:transition spd="slow" advTm="320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700"/>
                            </p:stCondLst>
                            <p:childTnLst>
                              <p:par>
                                <p:cTn id="2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679">
        <p14:doors dir="vert"/>
      </p:transition>
    </mc:Choice>
    <mc:Fallback xmlns="">
      <p:transition spd="slow" advTm="186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162</Words>
  <Application>Microsoft Office PowerPoint</Application>
  <PresentationFormat>Presentación en pantalla (4:3)</PresentationFormat>
  <Paragraphs>40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Felisa</dc:creator>
  <cp:lastModifiedBy>Felisa</cp:lastModifiedBy>
  <cp:revision>33</cp:revision>
  <dcterms:created xsi:type="dcterms:W3CDTF">2012-05-09T19:57:28Z</dcterms:created>
  <dcterms:modified xsi:type="dcterms:W3CDTF">2012-05-22T15:59:59Z</dcterms:modified>
</cp:coreProperties>
</file>