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1"/>
  </p:sldMasterIdLst>
  <p:sldIdLst>
    <p:sldId id="259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mbria" panose="02040503050406030204" pitchFamily="18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fVa30nXEu2wWhLPDy0JgA==" hashData="RTZt7WH64HfU1JXAGDb1jRbtSPvK+UV5vW4A5XgNslcq1au1p83Wqsw8Q4Z6p0936nQIifnIkSuGPSiiEdoH+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CC8"/>
    <a:srgbClr val="FFCC00"/>
    <a:srgbClr val="8D523D"/>
    <a:srgbClr val="C2BD40"/>
    <a:srgbClr val="7580AD"/>
    <a:srgbClr val="57592B"/>
    <a:srgbClr val="3A4F3B"/>
    <a:srgbClr val="FFB31B"/>
    <a:srgbClr val="FF8181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3277" autoAdjust="0"/>
  </p:normalViewPr>
  <p:slideViewPr>
    <p:cSldViewPr>
      <p:cViewPr varScale="1">
        <p:scale>
          <a:sx n="96" d="100"/>
          <a:sy n="96" d="100"/>
        </p:scale>
        <p:origin x="108" y="3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B3C9E4-F2D1-49D0-8105-3139D3B62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70E0FF-76F5-4034-A960-F40A704CD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DDDE-8BBE-41BD-B700-40E698915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39367-F140-4D45-A9FE-FA12AD9BD087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6694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CE9EB5-68AA-40E7-B59D-6665FC73C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96907-C385-4B43-80F1-4B11C1FB8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EF0EDB-A124-4EDD-9965-0A951114C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21DE9-4564-49E1-B252-B5429029E026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2170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D30EE-688E-4261-8E35-2664DB77E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091C1-0141-41ED-84FC-7BDC03FE8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44CB4-D88A-49C6-8A77-79EE992C8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B4437-78BD-43AB-BA5E-B9417BE9BC95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5971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99AFE3-1F2B-4336-A982-ACD91555B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F0B0560-514B-4709-86D6-D0B96E4AE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AC28631-4C9A-40E0-925B-73AAF6884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6E3D5-4585-4CAB-B471-11D25B42640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031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3F0E194-861F-4D80-BD86-AB2EF6A32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67642FE-F06A-4AAE-814E-11F329F5C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3D1ABC2-49CA-4804-AB4E-42E3AE182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9679B-8ACD-4571-B189-E4E2B5339E36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1184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1229B18-0135-48FC-BE20-0B7882FBF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400DD5B-E346-417E-B1E4-4963FBBF0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71E57A0-CB63-4307-B3AA-8C006C796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E7029-916F-44D5-898A-76B013680409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31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7874265-4A57-423E-8253-DD331DE07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FD1E1DA-D987-42D8-810E-F180EA57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2361EA9-DB9A-46E7-90B5-0FC2A948D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68786-2D5A-4FFD-B996-C549FA5A23F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6221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0FEDC29-C5D6-45A5-A3ED-BDA76C20D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88DE2FB-C015-4790-812A-08AF023F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EC91214-0BCF-4161-BC1B-3E4317E55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F1187-A010-4C23-9E98-3418D9B0102A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22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E37EC20-9D54-4F53-A0D7-E1D505396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037A769-90A9-4D08-82FC-DC9851C02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73249A-75E0-4639-B638-612EE1C7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2145D-CF7D-4C50-9DD3-680A0326598D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454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347AF-3A83-4134-9377-0091AE9BC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7E619-DF44-4C3D-BB70-9BF7A1692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023DB-D809-4EBB-9B0E-F530A7C35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793F6-2821-4207-BE7A-4EEEBE56AF5E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65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748B7-A7AC-4407-BE74-266A94CB0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8D5AB-C8E6-418D-9593-405A01B2F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C0EB2-F9EA-451C-80DD-72C895F21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34E07-8576-4C7D-840D-C1E849C69D6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658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C4739DF-84AC-4573-8EC0-B66733CFD0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50FDE97-0ED8-4885-8F88-A0EDF1B87B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194B0-30A8-441F-90D4-06A50A9AF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09040-3AE1-4EB4-9BB5-EBF8E04402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09BFB-5FA6-4D2D-A777-6C2528341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DE8C65-B3F9-4E83-9DC0-B5B9CC2D5024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580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500858-08C3-4CCB-BB40-F61C467FF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050" name="Picture 32" descr="Imagen3">
            <a:extLst>
              <a:ext uri="{FF2B5EF4-FFF2-40B4-BE49-F238E27FC236}">
                <a16:creationId xmlns:a16="http://schemas.microsoft.com/office/drawing/2014/main" id="{0A83BFE4-4CD9-41BA-8A84-A50DC4121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11506200" cy="6096000"/>
          </a:xfrm>
          <a:prstGeom prst="rect">
            <a:avLst/>
          </a:prstGeom>
          <a:noFill/>
          <a:ln w="12700">
            <a:solidFill>
              <a:srgbClr val="FFCC00">
                <a:alpha val="88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TReagen_3040">
            <a:extLst>
              <a:ext uri="{FF2B5EF4-FFF2-40B4-BE49-F238E27FC236}">
                <a16:creationId xmlns:a16="http://schemas.microsoft.com/office/drawing/2014/main" id="{A3C46C2E-B7ED-4BAE-B612-334C8A158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24000"/>
            <a:ext cx="3352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9" descr="TubeNP-corpo_inteiro 9">
            <a:extLst>
              <a:ext uri="{FF2B5EF4-FFF2-40B4-BE49-F238E27FC236}">
                <a16:creationId xmlns:a16="http://schemas.microsoft.com/office/drawing/2014/main" id="{7315915D-6EEA-4979-94A0-8E92F73D5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6" t="5659" r="5180"/>
          <a:stretch>
            <a:fillRect/>
          </a:stretch>
        </p:blipFill>
        <p:spPr bwMode="auto">
          <a:xfrm>
            <a:off x="4800600" y="2286000"/>
            <a:ext cx="2292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3" descr="zolan14_thumb">
            <a:extLst>
              <a:ext uri="{FF2B5EF4-FFF2-40B4-BE49-F238E27FC236}">
                <a16:creationId xmlns:a16="http://schemas.microsoft.com/office/drawing/2014/main" id="{DFB8C878-410D-4393-BBD4-3414A9189C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" t="1672" r="2787" b="3511"/>
          <a:stretch/>
        </p:blipFill>
        <p:spPr bwMode="auto">
          <a:xfrm>
            <a:off x="838200" y="2362200"/>
            <a:ext cx="3048000" cy="214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1" name="Text Box 15">
            <a:extLst>
              <a:ext uri="{FF2B5EF4-FFF2-40B4-BE49-F238E27FC236}">
                <a16:creationId xmlns:a16="http://schemas.microsoft.com/office/drawing/2014/main" id="{70973C68-280A-4E36-BA88-8CEF7F933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878" y="3210339"/>
            <a:ext cx="5943600" cy="153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Volver a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creer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volver a la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inocencia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al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mundo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del asombro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repetido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al ignorarlo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todo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y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armar</a:t>
            </a:r>
            <a:endParaRPr lang="en-US" altLang="en-US" sz="2040" b="1" i="1" dirty="0">
              <a:ln>
                <a:solidFill>
                  <a:srgbClr val="F2ECC8"/>
                </a:solidFill>
              </a:ln>
              <a:solidFill>
                <a:srgbClr val="57592B"/>
              </a:solidFill>
              <a:latin typeface="Candara" panose="020E0502030303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la fiesta de los </a:t>
            </a:r>
            <a:r>
              <a:rPr lang="en-US" altLang="en-US" sz="204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grillos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CA" altLang="en-US" sz="1200" i="1" dirty="0">
              <a:solidFill>
                <a:srgbClr val="704D2E"/>
              </a:solidFill>
              <a:latin typeface="Cambria" panose="02040503050406030204" pitchFamily="18" charset="0"/>
            </a:endParaRPr>
          </a:p>
        </p:txBody>
      </p:sp>
      <p:pic>
        <p:nvPicPr>
          <p:cNvPr id="2059" name="Picture 22" descr="20100908_8">
            <a:extLst>
              <a:ext uri="{FF2B5EF4-FFF2-40B4-BE49-F238E27FC236}">
                <a16:creationId xmlns:a16="http://schemas.microsoft.com/office/drawing/2014/main" id="{3FF8DDC3-329F-4A17-B7FA-80D22C983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334000"/>
            <a:ext cx="1447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6" name="Text Box 39">
            <a:extLst>
              <a:ext uri="{FF2B5EF4-FFF2-40B4-BE49-F238E27FC236}">
                <a16:creationId xmlns:a16="http://schemas.microsoft.com/office/drawing/2014/main" id="{105BFD67-954C-42A4-AA5E-7CAB25701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724400"/>
            <a:ext cx="1034257" cy="45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190" i="1" dirty="0">
                <a:solidFill>
                  <a:srgbClr val="704D2E"/>
                </a:solidFill>
                <a:latin typeface="Cambria" panose="02040503050406030204" pitchFamily="18" charset="0"/>
              </a:rPr>
              <a:t>Pinturas,</a:t>
            </a:r>
          </a:p>
          <a:p>
            <a:pPr eaLnBrk="1" hangingPunct="1"/>
            <a:r>
              <a:rPr lang="en-US" altLang="en-US" sz="1190" i="1" dirty="0">
                <a:solidFill>
                  <a:srgbClr val="704D2E"/>
                </a:solidFill>
                <a:latin typeface="Cambria" panose="02040503050406030204" pitchFamily="18" charset="0"/>
              </a:rPr>
              <a:t>Donald </a:t>
            </a:r>
            <a:r>
              <a:rPr lang="en-US" altLang="en-US" sz="1190" i="1" dirty="0" err="1">
                <a:solidFill>
                  <a:srgbClr val="704D2E"/>
                </a:solidFill>
                <a:latin typeface="Cambria" panose="02040503050406030204" pitchFamily="18" charset="0"/>
              </a:rPr>
              <a:t>Zolan</a:t>
            </a:r>
            <a:endParaRPr lang="en-CA" altLang="en-US" sz="1190" i="1" dirty="0">
              <a:solidFill>
                <a:srgbClr val="704D2E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ED94580-8D97-4AC8-BB21-0877828353DD}"/>
              </a:ext>
            </a:extLst>
          </p:cNvPr>
          <p:cNvSpPr txBox="1"/>
          <p:nvPr/>
        </p:nvSpPr>
        <p:spPr>
          <a:xfrm>
            <a:off x="7086600" y="1828800"/>
            <a:ext cx="4245073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b="1" i="1" dirty="0"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ndara" panose="020E0502030303020204" pitchFamily="34" charset="0"/>
              </a:rPr>
              <a:t>  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Si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uno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pudiera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desandar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los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años</a:t>
            </a:r>
            <a:endParaRPr lang="en-US" altLang="en-US" sz="2000" b="1" i="1" dirty="0">
              <a:ln>
                <a:solidFill>
                  <a:srgbClr val="F2ECC8"/>
                </a:solidFill>
              </a:ln>
              <a:solidFill>
                <a:srgbClr val="57592B"/>
              </a:solidFill>
              <a:latin typeface="Candara" panose="020E0502030303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   hasta volver  a ser un Niño  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   e ir </a:t>
            </a:r>
            <a:r>
              <a:rPr lang="en-US" altLang="en-U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arrojando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toda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esta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experiencia</a:t>
            </a:r>
            <a:endParaRPr lang="en-US" altLang="en-US" sz="2000" b="1" i="1" dirty="0">
              <a:ln>
                <a:solidFill>
                  <a:srgbClr val="F2ECC8"/>
                </a:solidFill>
              </a:ln>
              <a:solidFill>
                <a:srgbClr val="57592B"/>
              </a:solidFill>
              <a:latin typeface="Candara" panose="020E0502030303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   a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orillas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del </a:t>
            </a:r>
            <a:r>
              <a:rPr lang="en-US" altLang="en-US" sz="2000" b="1" i="1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camino</a:t>
            </a:r>
            <a:r>
              <a:rPr lang="en-US" altLang="en-US" sz="20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             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2DABDEC-7ADE-4EDE-B354-F01D94E86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62200"/>
            <a:ext cx="3048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30D2859-0483-4781-A221-504182B7AB8D}"/>
              </a:ext>
            </a:extLst>
          </p:cNvPr>
          <p:cNvSpPr txBox="1"/>
          <p:nvPr/>
        </p:nvSpPr>
        <p:spPr>
          <a:xfrm>
            <a:off x="7162800" y="1828800"/>
            <a:ext cx="3781805" cy="7201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El perro leal, el trompo que salta 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del zumbel trazando giros...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CF9B51F-DCBC-4259-8CE3-08682CD9258C}"/>
              </a:ext>
            </a:extLst>
          </p:cNvPr>
          <p:cNvSpPr txBox="1"/>
          <p:nvPr/>
        </p:nvSpPr>
        <p:spPr>
          <a:xfrm>
            <a:off x="7239000" y="2514600"/>
            <a:ext cx="4503156" cy="134806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O echarnos por ahí, sin pensar nada, 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de cara al infinito,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mirando cómo las lejanas nubes se van 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quién sabe a qué otros mundos lindos...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047B3A-7382-403B-8CDE-D46B0F52A56D}"/>
              </a:ext>
            </a:extLst>
          </p:cNvPr>
          <p:cNvSpPr txBox="1"/>
          <p:nvPr/>
        </p:nvSpPr>
        <p:spPr>
          <a:xfrm>
            <a:off x="7467600" y="2590800"/>
            <a:ext cx="2677336" cy="6001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600" b="1" i="1" dirty="0">
                <a:solidFill>
                  <a:srgbClr val="57592B"/>
                </a:solidFill>
                <a:latin typeface="Candara" panose="020E0502030303020204" pitchFamily="34" charset="0"/>
              </a:rPr>
              <a:t> </a:t>
            </a:r>
            <a:r>
              <a:rPr lang="es-ES" sz="330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Como un niño</a:t>
            </a:r>
            <a:endParaRPr lang="en-CA" sz="3300" b="1" i="1" dirty="0">
              <a:ln>
                <a:solidFill>
                  <a:srgbClr val="F2ECC8"/>
                </a:solidFill>
              </a:ln>
              <a:solidFill>
                <a:srgbClr val="57592B"/>
              </a:solidFill>
              <a:latin typeface="Candara" panose="020E0502030303020204" pitchFamily="34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E73ED9B-EED8-47C7-97E0-86B4B5E6BC7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62200"/>
            <a:ext cx="3048000" cy="21336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D37F20B1-C66A-4466-A165-56B198AD0169}"/>
              </a:ext>
            </a:extLst>
          </p:cNvPr>
          <p:cNvSpPr/>
          <p:nvPr/>
        </p:nvSpPr>
        <p:spPr>
          <a:xfrm>
            <a:off x="8229600" y="3124200"/>
            <a:ext cx="168642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</a:rPr>
              <a:t>Mario </a:t>
            </a:r>
            <a:r>
              <a:rPr lang="es-ES" dirty="0" err="1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</a:rPr>
              <a:t>Vecchioli</a:t>
            </a:r>
            <a:r>
              <a:rPr lang="es-ES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</a:rPr>
              <a:t> </a:t>
            </a:r>
            <a:endParaRPr lang="en-CA" dirty="0">
              <a:ln>
                <a:solidFill>
                  <a:srgbClr val="F2ECC8"/>
                </a:solidFill>
              </a:ln>
              <a:solidFill>
                <a:srgbClr val="57592B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830DD29-7AF4-456C-B368-0E5BE81212DD}"/>
              </a:ext>
            </a:extLst>
          </p:cNvPr>
          <p:cNvSpPr txBox="1"/>
          <p:nvPr/>
        </p:nvSpPr>
        <p:spPr>
          <a:xfrm>
            <a:off x="7162800" y="1752600"/>
            <a:ext cx="4343400" cy="16619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/>
            <a:r>
              <a:rPr lang="es-ES" sz="1200" b="1" i="1" dirty="0">
                <a:ln>
                  <a:solidFill>
                    <a:srgbClr val="F2ECC8"/>
                  </a:solidFill>
                </a:ln>
                <a:solidFill>
                  <a:prstClr val="black"/>
                </a:solidFill>
                <a:latin typeface="Candara" panose="020E0502030303020204" pitchFamily="34" charset="0"/>
              </a:rPr>
              <a:t> </a:t>
            </a:r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3A4F3B"/>
                </a:solidFill>
                <a:latin typeface="Candara" panose="020E0502030303020204" pitchFamily="34" charset="0"/>
              </a:rPr>
              <a:t>¡</a:t>
            </a:r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Oh, sí!</a:t>
            </a:r>
          </a:p>
          <a:p>
            <a:pPr lvl="0"/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Retroceder desaprendiendo, </a:t>
            </a:r>
          </a:p>
          <a:p>
            <a:pPr lvl="0"/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tirar mil cosas al olvido, </a:t>
            </a:r>
          </a:p>
          <a:p>
            <a:pPr lvl="0"/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tener de nuevo el alma ingenua</a:t>
            </a:r>
          </a:p>
          <a:p>
            <a:pPr lvl="0"/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y dentro de ella un trino.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D78947D-AFB1-4FD2-8C36-845B6FCDD440}"/>
              </a:ext>
            </a:extLst>
          </p:cNvPr>
          <p:cNvSpPr txBox="1"/>
          <p:nvPr/>
        </p:nvSpPr>
        <p:spPr>
          <a:xfrm>
            <a:off x="7162800" y="3429000"/>
            <a:ext cx="3837910" cy="166199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E ir a través de vibrantes días 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saltando, riendo,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despertando a gritos 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las mariposas del sendero</a:t>
            </a:r>
          </a:p>
          <a:p>
            <a:r>
              <a:rPr lang="es-ES" sz="204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 y el sueño de los pájaros amigos. 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A2080D91-1AF7-475C-B9D6-1ABEED41BD8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62200"/>
            <a:ext cx="3048000" cy="2133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C143F9A-8231-4C1C-8E35-37EB5FB9CF5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62200"/>
            <a:ext cx="3048000" cy="21336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12309AD-F095-4F67-A955-8AF4820CA62E}"/>
              </a:ext>
            </a:extLst>
          </p:cNvPr>
          <p:cNvSpPr txBox="1"/>
          <p:nvPr/>
        </p:nvSpPr>
        <p:spPr>
          <a:xfrm>
            <a:off x="6781800" y="3505200"/>
            <a:ext cx="4520789" cy="7294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8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Y ser de nuevo y para siempre  un niño. </a:t>
            </a:r>
          </a:p>
          <a:p>
            <a:r>
              <a:rPr lang="es-ES" sz="2080" b="1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ndara" panose="020E0502030303020204" pitchFamily="34" charset="0"/>
              </a:rPr>
              <a:t>¡Nada más que un niño! 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BA3C34AC-E922-41FF-836C-E23A3060343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62200"/>
            <a:ext cx="3048000" cy="2133600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FB65911E-6CC6-4CF8-BB9D-CA70705BFC96}"/>
              </a:ext>
            </a:extLst>
          </p:cNvPr>
          <p:cNvSpPr txBox="1"/>
          <p:nvPr/>
        </p:nvSpPr>
        <p:spPr>
          <a:xfrm>
            <a:off x="7315200" y="4495800"/>
            <a:ext cx="2849819" cy="44473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en-CA" sz="2200" i="1" dirty="0">
                <a:ln>
                  <a:solidFill>
                    <a:srgbClr val="F2ECC8"/>
                  </a:solidFill>
                </a:ln>
                <a:solidFill>
                  <a:srgbClr val="57592B"/>
                </a:solidFill>
                <a:latin typeface="Cambria" panose="02040503050406030204" pitchFamily="18" charset="0"/>
              </a:rPr>
              <a:t>inesgaret@gmail.com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E2767CC2-93E8-4192-9ADF-E32FF1A5BE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5532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A6934AC-D386-4BFA-925C-42D27418BA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9113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sndAc>
      <p:stSnd>
        <p:snd r:embed="rId2" name="1499 ANONIM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3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300"/>
                            </p:stCondLst>
                            <p:childTnLst>
                              <p:par>
                                <p:cTn id="21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3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4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804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540"/>
                            </p:stCondLst>
                            <p:childTnLst>
                              <p:par>
                                <p:cTn id="5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184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340"/>
                            </p:stCondLst>
                            <p:childTnLst>
                              <p:par>
                                <p:cTn id="7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146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464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426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7760"/>
                            </p:stCondLst>
                            <p:childTnLst>
                              <p:par>
                                <p:cTn id="96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326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8260"/>
                            </p:stCondLst>
                            <p:childTnLst>
                              <p:par>
                                <p:cTn id="10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126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7760"/>
                            </p:stCondLst>
                            <p:childTnLst>
                              <p:par>
                                <p:cTn id="112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1" grpId="0"/>
      <p:bldP spid="19471" grpId="1"/>
      <p:bldP spid="12" grpId="0"/>
      <p:bldP spid="12" grpId="1"/>
      <p:bldP spid="9" grpId="0"/>
      <p:bldP spid="9" grpId="1"/>
      <p:bldP spid="10" grpId="0"/>
      <p:bldP spid="10" grpId="1"/>
      <p:bldP spid="11" grpId="2"/>
      <p:bldP spid="11" grpId="3"/>
      <p:bldP spid="16" grpId="0"/>
      <p:bldP spid="16" grpId="1"/>
      <p:bldP spid="2" grpId="0"/>
      <p:bldP spid="2" grpId="1"/>
      <p:bldP spid="4" grpId="0"/>
      <p:bldP spid="4" grpId="1"/>
      <p:bldP spid="6" grpId="0"/>
      <p:bldP spid="6" grpId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ECB23A5-1F7F-48F7-9970-8FB180BAC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70526A2-4CA6-4636-9691-F99D7C92D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A7C8A46-5A47-4AB3-AF41-4CF4BA030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191611B-04BF-4B67-A1A0-BD0EAFA56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4524ADB-AE07-498F-AA91-32549ADFE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47197CC-B4B6-43F4-BD19-FA880B8A1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C8410E1-FD45-4687-9186-589B96140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EEC287DF-EADA-4688-8CA2-FF6B42B0B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C86A475-6B1D-4793-B52E-CC0C8501A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8ACCB7A-4D9C-4B0D-ABFC-7424B31E5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CE3DBF9-646A-4907-91FE-E3481A38D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26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Default Design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2111</TotalTime>
  <Words>202</Words>
  <Application>Microsoft Office PowerPoint</Application>
  <PresentationFormat>Panorámica</PresentationFormat>
  <Paragraphs>33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Candara</vt:lpstr>
      <vt:lpstr>Calibri Light</vt:lpstr>
      <vt:lpstr>Cambria</vt:lpstr>
      <vt:lpstr>Arial</vt:lpstr>
      <vt:lpstr>Calibri</vt:lpstr>
      <vt:lpstr>Kristen ITC</vt:lpstr>
      <vt:lpstr>Default Design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uno pudiera</dc:title>
  <dc:creator>ines</dc:creator>
  <cp:lastModifiedBy>INES GARET</cp:lastModifiedBy>
  <cp:revision>110</cp:revision>
  <dcterms:created xsi:type="dcterms:W3CDTF">2004-06-19T22:55:03Z</dcterms:created>
  <dcterms:modified xsi:type="dcterms:W3CDTF">2020-05-19T19:43:52Z</dcterms:modified>
</cp:coreProperties>
</file>