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99" r:id="rId3"/>
    <p:sldId id="326" r:id="rId4"/>
    <p:sldId id="431" r:id="rId5"/>
    <p:sldId id="334" r:id="rId6"/>
    <p:sldId id="433" r:id="rId7"/>
    <p:sldId id="454" r:id="rId8"/>
    <p:sldId id="435" r:id="rId9"/>
    <p:sldId id="300" r:id="rId10"/>
    <p:sldId id="437" r:id="rId11"/>
    <p:sldId id="335" r:id="rId12"/>
    <p:sldId id="439" r:id="rId13"/>
    <p:sldId id="440" r:id="rId14"/>
    <p:sldId id="441" r:id="rId15"/>
    <p:sldId id="442" r:id="rId16"/>
    <p:sldId id="443" r:id="rId17"/>
    <p:sldId id="444" r:id="rId18"/>
    <p:sldId id="445" r:id="rId19"/>
    <p:sldId id="481" r:id="rId20"/>
    <p:sldId id="447" r:id="rId21"/>
    <p:sldId id="448" r:id="rId22"/>
    <p:sldId id="449" r:id="rId23"/>
    <p:sldId id="450" r:id="rId24"/>
    <p:sldId id="451" r:id="rId25"/>
    <p:sldId id="434" r:id="rId26"/>
    <p:sldId id="499" r:id="rId27"/>
    <p:sldId id="452" r:id="rId28"/>
    <p:sldId id="455" r:id="rId29"/>
    <p:sldId id="456" r:id="rId30"/>
    <p:sldId id="457" r:id="rId31"/>
    <p:sldId id="458" r:id="rId32"/>
    <p:sldId id="459" r:id="rId33"/>
    <p:sldId id="480" r:id="rId34"/>
    <p:sldId id="462" r:id="rId35"/>
    <p:sldId id="460" r:id="rId36"/>
    <p:sldId id="463" r:id="rId37"/>
    <p:sldId id="464" r:id="rId38"/>
    <p:sldId id="465" r:id="rId39"/>
    <p:sldId id="466" r:id="rId40"/>
    <p:sldId id="467" r:id="rId41"/>
    <p:sldId id="469" r:id="rId42"/>
    <p:sldId id="468" r:id="rId43"/>
    <p:sldId id="470" r:id="rId44"/>
    <p:sldId id="471" r:id="rId45"/>
    <p:sldId id="472" r:id="rId46"/>
    <p:sldId id="473" r:id="rId47"/>
    <p:sldId id="474" r:id="rId48"/>
    <p:sldId id="475" r:id="rId49"/>
    <p:sldId id="477" r:id="rId50"/>
    <p:sldId id="476" r:id="rId51"/>
    <p:sldId id="478" r:id="rId52"/>
    <p:sldId id="507" r:id="rId53"/>
    <p:sldId id="479" r:id="rId54"/>
    <p:sldId id="514" r:id="rId55"/>
    <p:sldId id="508" r:id="rId56"/>
    <p:sldId id="509" r:id="rId57"/>
    <p:sldId id="510" r:id="rId58"/>
    <p:sldId id="512" r:id="rId59"/>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oW59ta4JIifrp5I77ntOw==" hashData="fZ7Rypun9G+qY5CHevL/+RFGKi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274F"/>
    <a:srgbClr val="FF8989"/>
    <a:srgbClr val="FF5050"/>
    <a:srgbClr val="FF99FF"/>
    <a:srgbClr val="FF00FF"/>
    <a:srgbClr val="6F1F85"/>
    <a:srgbClr val="993366"/>
    <a:srgbClr val="652143"/>
    <a:srgbClr val="CC0066"/>
    <a:srgbClr val="5826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40" autoAdjust="0"/>
    <p:restoredTop sz="95971" autoAdjust="0"/>
  </p:normalViewPr>
  <p:slideViewPr>
    <p:cSldViewPr>
      <p:cViewPr>
        <p:scale>
          <a:sx n="82" d="100"/>
          <a:sy n="82" d="100"/>
        </p:scale>
        <p:origin x="-594" y="-942"/>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00384-E464-44BD-964B-0C372F6F1E06}" type="datetimeFigureOut">
              <a:rPr lang="es-ES" smtClean="0"/>
              <a:pPr/>
              <a:t>15/10/2016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0C74B2-C52C-48DA-86DB-66B56F5BFDF5}" type="slidenum">
              <a:rPr lang="es-ES" smtClean="0"/>
              <a:pPr/>
              <a:t>‹Nº›</a:t>
            </a:fld>
            <a:endParaRPr lang="es-ES"/>
          </a:p>
        </p:txBody>
      </p:sp>
    </p:spTree>
    <p:extLst>
      <p:ext uri="{BB962C8B-B14F-4D97-AF65-F5344CB8AC3E}">
        <p14:creationId xmlns:p14="http://schemas.microsoft.com/office/powerpoint/2010/main" val="1396192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B0C74B2-C52C-48DA-86DB-66B56F5BFDF5}" type="slidenum">
              <a:rPr lang="es-ES" smtClean="0"/>
              <a:pPr/>
              <a:t>19</a:t>
            </a:fld>
            <a:endParaRPr lang="es-ES"/>
          </a:p>
        </p:txBody>
      </p:sp>
    </p:spTree>
    <p:extLst>
      <p:ext uri="{BB962C8B-B14F-4D97-AF65-F5344CB8AC3E}">
        <p14:creationId xmlns:p14="http://schemas.microsoft.com/office/powerpoint/2010/main" val="4250796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2"/>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803878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1848530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7"/>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618530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1838686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0"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3798538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4132377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3248017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5" y="204790"/>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5"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4131749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3751387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3993894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97D7DCB-E6A6-4238-A89C-2A66B99ABAF3}" type="slidenum">
              <a:rPr lang="es-ES" smtClean="0"/>
              <a:pPr/>
              <a:t>‹Nº›</a:t>
            </a:fld>
            <a:endParaRPr lang="es-ES"/>
          </a:p>
        </p:txBody>
      </p:sp>
    </p:spTree>
    <p:extLst>
      <p:ext uri="{BB962C8B-B14F-4D97-AF65-F5344CB8AC3E}">
        <p14:creationId xmlns:p14="http://schemas.microsoft.com/office/powerpoint/2010/main" val="3977537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E502A2B-8BBA-4A59-BAE4-4780E48C8879}" type="datetimeFigureOut">
              <a:rPr lang="es-ES" smtClean="0"/>
              <a:pPr/>
              <a:t>15/10/2016</a:t>
            </a:fld>
            <a:endParaRPr lang="es-ES"/>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97D7DCB-E6A6-4238-A89C-2A66B99ABAF3}" type="slidenum">
              <a:rPr lang="es-ES" smtClean="0"/>
              <a:pPr/>
              <a:t>‹Nº›</a:t>
            </a:fld>
            <a:endParaRPr lang="es-ES"/>
          </a:p>
        </p:txBody>
      </p:sp>
    </p:spTree>
    <p:extLst>
      <p:ext uri="{BB962C8B-B14F-4D97-AF65-F5344CB8AC3E}">
        <p14:creationId xmlns:p14="http://schemas.microsoft.com/office/powerpoint/2010/main" val="410700460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59.png"/><Relationship Id="rId5" Type="http://schemas.microsoft.com/office/2007/relationships/hdphoto" Target="../media/hdphoto1.wdp"/><Relationship Id="rId4" Type="http://schemas.openxmlformats.org/officeDocument/2006/relationships/image" Target="../media/image58.png"/></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60.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28845" y="-1"/>
            <a:ext cx="9169354" cy="5108399"/>
          </a:xfrm>
          <a:prstGeom prst="rect">
            <a:avLst/>
          </a:prstGeom>
          <a:solidFill>
            <a:srgbClr val="99FF33"/>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Picture 2"/>
          <p:cNvPicPr>
            <a:picLocks noChangeAspect="1" noChangeArrowheads="1"/>
          </p:cNvPicPr>
          <p:nvPr/>
        </p:nvPicPr>
        <p:blipFill>
          <a:blip r:embed="rId3"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63364" y="4978153"/>
            <a:ext cx="680641" cy="157905"/>
          </a:xfrm>
          <a:prstGeom prst="rect">
            <a:avLst/>
          </a:prstGeom>
          <a:noFill/>
          <a:ln w="9525">
            <a:noFill/>
            <a:miter lim="800000"/>
            <a:headEnd/>
            <a:tailEnd/>
          </a:ln>
          <a:effectLst>
            <a:outerShdw algn="ctr" rotWithShape="0">
              <a:schemeClr val="tx1"/>
            </a:outerShdw>
          </a:effectLst>
        </p:spPr>
      </p:pic>
      <p:sp>
        <p:nvSpPr>
          <p:cNvPr id="2" name="1 Rectángulo"/>
          <p:cNvSpPr/>
          <p:nvPr/>
        </p:nvSpPr>
        <p:spPr>
          <a:xfrm>
            <a:off x="7141" y="0"/>
            <a:ext cx="9169354" cy="5143500"/>
          </a:xfrm>
          <a:prstGeom prst="rect">
            <a:avLst/>
          </a:prstGeom>
          <a:solidFill>
            <a:schemeClr val="tx1"/>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
          <p:cNvPicPr>
            <a:picLocks noGrp="1" noChangeAspect="1"/>
          </p:cNvPicPr>
          <p:nvPr isPhoto="1"/>
        </p:nvPicPr>
        <p:blipFill rotWithShape="1">
          <a:blip r:embed="rId4" cstate="print">
            <a:lum/>
            <a:extLst>
              <a:ext uri="{28A0092B-C50C-407E-A947-70E740481C1C}">
                <a14:useLocalDpi xmlns:a14="http://schemas.microsoft.com/office/drawing/2010/main" val="0"/>
              </a:ext>
            </a:extLst>
          </a:blip>
          <a:srcRect t="-1" b="-103487"/>
          <a:stretch/>
        </p:blipFill>
        <p:spPr>
          <a:xfrm>
            <a:off x="4055" y="0"/>
            <a:ext cx="9198077" cy="10537476"/>
          </a:xfrm>
          <a:prstGeom prst="rect">
            <a:avLst/>
          </a:prstGeom>
          <a:noFill/>
          <a:ln>
            <a:noFill/>
          </a:ln>
          <a:scene3d>
            <a:camera prst="orthographicFront"/>
            <a:lightRig rig="threePt" dir="t"/>
          </a:scene3d>
          <a:sp3d>
            <a:bevelT w="165100" prst="coolSlant"/>
          </a:sp3d>
        </p:spPr>
      </p:pic>
      <p:sp>
        <p:nvSpPr>
          <p:cNvPr id="13" name="4 Doble onda"/>
          <p:cNvSpPr/>
          <p:nvPr/>
        </p:nvSpPr>
        <p:spPr>
          <a:xfrm>
            <a:off x="-6565" y="4280182"/>
            <a:ext cx="9252520" cy="93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67000">
                <a:srgbClr val="993366">
                  <a:lumMod val="74000"/>
                  <a:lumOff val="26000"/>
                </a:srgbClr>
              </a:gs>
              <a:gs pos="15000">
                <a:schemeClr val="accent2">
                  <a:lumMod val="50000"/>
                </a:schemeClr>
              </a:gs>
              <a:gs pos="35000">
                <a:srgbClr val="C00000">
                  <a:lumMod val="89000"/>
                </a:srgbClr>
              </a:gs>
              <a:gs pos="37000">
                <a:srgbClr val="FF5050">
                  <a:lumMod val="53000"/>
                </a:srgbClr>
              </a:gs>
              <a:gs pos="98333">
                <a:schemeClr val="tx1"/>
              </a:gs>
              <a:gs pos="92000">
                <a:schemeClr val="accent4">
                  <a:lumMod val="20000"/>
                  <a:lumOff val="80000"/>
                </a:scheme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367"/>
          <a:stretch/>
        </p:blipFill>
        <p:spPr bwMode="auto">
          <a:xfrm>
            <a:off x="-34156" y="627534"/>
            <a:ext cx="5385048" cy="2317127"/>
          </a:xfrm>
          <a:prstGeom prst="rect">
            <a:avLst/>
          </a:prstGeom>
          <a:noFill/>
          <a:ln>
            <a:noFill/>
          </a:ln>
          <a:effectLst>
            <a:outerShdw dist="25400" algn="ctr" rotWithShape="0">
              <a:schemeClr val="bg1">
                <a:lumMod val="95000"/>
                <a:lumOff val="5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7 CuadroTexto"/>
          <p:cNvSpPr txBox="1"/>
          <p:nvPr/>
        </p:nvSpPr>
        <p:spPr>
          <a:xfrm>
            <a:off x="7668344" y="4828372"/>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bg1">
                  <a:lumMod val="95000"/>
                  <a:lumOff val="5000"/>
                </a:schemeClr>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3052779214"/>
      </p:ext>
    </p:extLst>
  </p:cSld>
  <p:clrMapOvr>
    <a:masterClrMapping/>
  </p:clrMapOvr>
  <p:transition>
    <p:sndAc>
      <p:stSnd loop="1">
        <p:snd r:embed="rId2" name="DOEN JERM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4250" fill="hold"/>
                                        <p:tgtEl>
                                          <p:spTgt spid="14"/>
                                        </p:tgtEl>
                                        <p:attrNameLst>
                                          <p:attrName>ppt_w</p:attrName>
                                        </p:attrNameLst>
                                      </p:cBhvr>
                                      <p:tavLst>
                                        <p:tav tm="0">
                                          <p:val>
                                            <p:strVal val="4/3*#ppt_w"/>
                                          </p:val>
                                        </p:tav>
                                        <p:tav tm="100000">
                                          <p:val>
                                            <p:strVal val="#ppt_w"/>
                                          </p:val>
                                        </p:tav>
                                      </p:tavLst>
                                    </p:anim>
                                    <p:anim calcmode="lin" valueType="num">
                                      <p:cBhvr>
                                        <p:cTn id="8" dur="4250" fill="hold"/>
                                        <p:tgtEl>
                                          <p:spTgt spid="1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diamond(out)">
                                      <p:cBhvr>
                                        <p:cTn id="11" dur="3250"/>
                                        <p:tgtEl>
                                          <p:spTgt spid="14"/>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750" fill="hold"/>
                                        <p:tgtEl>
                                          <p:spTgt spid="2"/>
                                        </p:tgtEl>
                                        <p:attrNameLst>
                                          <p:attrName>ppt_w</p:attrName>
                                        </p:attrNameLst>
                                      </p:cBhvr>
                                      <p:tavLst>
                                        <p:tav tm="0">
                                          <p:val>
                                            <p:strVal val="4/3*#ppt_w"/>
                                          </p:val>
                                        </p:tav>
                                        <p:tav tm="100000">
                                          <p:val>
                                            <p:strVal val="#ppt_w"/>
                                          </p:val>
                                        </p:tav>
                                      </p:tavLst>
                                    </p:anim>
                                    <p:anim calcmode="lin" valueType="num">
                                      <p:cBhvr>
                                        <p:cTn id="15" dur="275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grpId="1"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2750"/>
                                        <p:tgtEl>
                                          <p:spTgt spid="2"/>
                                        </p:tgtEl>
                                      </p:cBhvr>
                                    </p:animEffect>
                                  </p:childTnLst>
                                </p:cTn>
                              </p:par>
                              <p:par>
                                <p:cTn id="19" presetID="23" presetClass="entr" presetSubtype="28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500" fill="hold"/>
                                        <p:tgtEl>
                                          <p:spTgt spid="9"/>
                                        </p:tgtEl>
                                        <p:attrNameLst>
                                          <p:attrName>ppt_w</p:attrName>
                                        </p:attrNameLst>
                                      </p:cBhvr>
                                      <p:tavLst>
                                        <p:tav tm="0">
                                          <p:val>
                                            <p:strVal val="4/3*#ppt_w"/>
                                          </p:val>
                                        </p:tav>
                                        <p:tav tm="100000">
                                          <p:val>
                                            <p:strVal val="#ppt_w"/>
                                          </p:val>
                                        </p:tav>
                                      </p:tavLst>
                                    </p:anim>
                                    <p:anim calcmode="lin" valueType="num">
                                      <p:cBhvr>
                                        <p:cTn id="22" dur="2500" fill="hold"/>
                                        <p:tgtEl>
                                          <p:spTgt spid="9"/>
                                        </p:tgtEl>
                                        <p:attrNameLst>
                                          <p:attrName>ppt_h</p:attrName>
                                        </p:attrNameLst>
                                      </p:cBhvr>
                                      <p:tavLst>
                                        <p:tav tm="0">
                                          <p:val>
                                            <p:strVal val="4/3*#ppt_h"/>
                                          </p:val>
                                        </p:tav>
                                        <p:tav tm="100000">
                                          <p:val>
                                            <p:strVal val="#ppt_h"/>
                                          </p:val>
                                        </p:tav>
                                      </p:tavLst>
                                    </p:anim>
                                  </p:childTnLst>
                                </p:cTn>
                              </p:par>
                              <p:par>
                                <p:cTn id="23" presetID="8" presetClass="entr" presetSubtype="32"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out)">
                                      <p:cBhvr>
                                        <p:cTn id="25" dur="2500"/>
                                        <p:tgtEl>
                                          <p:spTgt spid="9"/>
                                        </p:tgtEl>
                                      </p:cBhvr>
                                    </p:animEffect>
                                  </p:childTnLst>
                                </p:cTn>
                              </p:par>
                              <p:par>
                                <p:cTn id="26" presetID="23" presetClass="entr" presetSubtype="528" fill="hold" nodeType="withEffect">
                                  <p:stCondLst>
                                    <p:cond delay="100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3000" fill="hold"/>
                                        <p:tgtEl>
                                          <p:spTgt spid="1026"/>
                                        </p:tgtEl>
                                        <p:attrNameLst>
                                          <p:attrName>ppt_w</p:attrName>
                                        </p:attrNameLst>
                                      </p:cBhvr>
                                      <p:tavLst>
                                        <p:tav tm="0">
                                          <p:val>
                                            <p:fltVal val="0"/>
                                          </p:val>
                                        </p:tav>
                                        <p:tav tm="100000">
                                          <p:val>
                                            <p:strVal val="#ppt_w"/>
                                          </p:val>
                                        </p:tav>
                                      </p:tavLst>
                                    </p:anim>
                                    <p:anim calcmode="lin" valueType="num">
                                      <p:cBhvr>
                                        <p:cTn id="29" dur="3000" fill="hold"/>
                                        <p:tgtEl>
                                          <p:spTgt spid="1026"/>
                                        </p:tgtEl>
                                        <p:attrNameLst>
                                          <p:attrName>ppt_h</p:attrName>
                                        </p:attrNameLst>
                                      </p:cBhvr>
                                      <p:tavLst>
                                        <p:tav tm="0">
                                          <p:val>
                                            <p:fltVal val="0"/>
                                          </p:val>
                                        </p:tav>
                                        <p:tav tm="100000">
                                          <p:val>
                                            <p:strVal val="#ppt_h"/>
                                          </p:val>
                                        </p:tav>
                                      </p:tavLst>
                                    </p:anim>
                                    <p:anim calcmode="lin" valueType="num">
                                      <p:cBhvr>
                                        <p:cTn id="30" dur="3000" fill="hold"/>
                                        <p:tgtEl>
                                          <p:spTgt spid="1026"/>
                                        </p:tgtEl>
                                        <p:attrNameLst>
                                          <p:attrName>ppt_x</p:attrName>
                                        </p:attrNameLst>
                                      </p:cBhvr>
                                      <p:tavLst>
                                        <p:tav tm="0">
                                          <p:val>
                                            <p:fltVal val="0.5"/>
                                          </p:val>
                                        </p:tav>
                                        <p:tav tm="100000">
                                          <p:val>
                                            <p:strVal val="#ppt_x"/>
                                          </p:val>
                                        </p:tav>
                                      </p:tavLst>
                                    </p:anim>
                                    <p:anim calcmode="lin" valueType="num">
                                      <p:cBhvr>
                                        <p:cTn id="31" dur="3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 grpId="0" animBg="1"/>
      <p:bldP spid="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8033"/>
          <a:stretch/>
        </p:blipFill>
        <p:spPr>
          <a:xfrm>
            <a:off x="0" y="-15737"/>
            <a:ext cx="9144000" cy="10217012"/>
          </a:xfrm>
          <a:prstGeom prst="rect">
            <a:avLst/>
          </a:prstGeom>
          <a:noFill/>
          <a:ln>
            <a:noFill/>
          </a:ln>
        </p:spPr>
      </p:pic>
      <p:sp>
        <p:nvSpPr>
          <p:cNvPr id="3" name="4 Doble onda"/>
          <p:cNvSpPr/>
          <p:nvPr/>
        </p:nvSpPr>
        <p:spPr>
          <a:xfrm>
            <a:off x="0" y="4443958"/>
            <a:ext cx="9144000" cy="699542"/>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55576" y="123478"/>
            <a:ext cx="7632848" cy="1015663"/>
          </a:xfrm>
          <a:prstGeom prst="rect">
            <a:avLst/>
          </a:prstGeom>
        </p:spPr>
        <p:txBody>
          <a:bodyPr wrap="square">
            <a:spAutoFit/>
            <a:scene3d>
              <a:camera prst="obliqueBottomLeft"/>
              <a:lightRig rig="threePt" dir="t"/>
            </a:scene3d>
            <a:sp3d extrusionH="127000">
              <a:extrusionClr>
                <a:schemeClr val="bg1"/>
              </a:extrusionClr>
            </a:sp3d>
          </a:bodyPr>
          <a:lstStyle/>
          <a:p>
            <a:pPr algn="ctr" fontAlgn="auto">
              <a:spcBef>
                <a:spcPts val="0"/>
              </a:spcBef>
              <a:spcAft>
                <a:spcPts val="0"/>
              </a:spcAft>
              <a:defRPr/>
            </a:pPr>
            <a:r>
              <a:rPr lang="es-ES" sz="2000" b="1" i="1" dirty="0" smtClean="0">
                <a:solidFill>
                  <a:srgbClr val="FFB3FF"/>
                </a:solidFill>
                <a:latin typeface="Monotype Corsiva" panose="03010101010201010101" pitchFamily="66" charset="0"/>
              </a:rPr>
              <a:t>En esta ocasión les compartimos un interesante texto  donde se nos invita a </a:t>
            </a:r>
            <a:r>
              <a:rPr lang="es-ES" sz="2000" b="1" i="1" dirty="0">
                <a:solidFill>
                  <a:srgbClr val="FFB3FF"/>
                </a:solidFill>
                <a:latin typeface="Monotype Corsiva" panose="03010101010201010101" pitchFamily="66" charset="0"/>
              </a:rPr>
              <a:t>desarrollar la </a:t>
            </a:r>
            <a:r>
              <a:rPr lang="es-ES" sz="2000" b="1" i="1" dirty="0" smtClean="0">
                <a:solidFill>
                  <a:srgbClr val="FFB3FF"/>
                </a:solidFill>
                <a:latin typeface="Monotype Corsiva" panose="03010101010201010101" pitchFamily="66" charset="0"/>
              </a:rPr>
              <a:t>voluntad </a:t>
            </a:r>
            <a:r>
              <a:rPr lang="es-ES" sz="2000" b="1" i="1" dirty="0">
                <a:solidFill>
                  <a:srgbClr val="FFB3FF"/>
                </a:solidFill>
                <a:latin typeface="Monotype Corsiva" panose="03010101010201010101" pitchFamily="66" charset="0"/>
              </a:rPr>
              <a:t>de </a:t>
            </a:r>
            <a:r>
              <a:rPr lang="es-ES" sz="2000" b="1" i="1" dirty="0" smtClean="0">
                <a:solidFill>
                  <a:srgbClr val="FFB3FF"/>
                </a:solidFill>
                <a:latin typeface="Monotype Corsiva" panose="03010101010201010101" pitchFamily="66" charset="0"/>
              </a:rPr>
              <a:t>buscar la paz verdadera  a través de una fuente </a:t>
            </a:r>
          </a:p>
          <a:p>
            <a:pPr algn="ctr" fontAlgn="auto">
              <a:spcBef>
                <a:spcPts val="0"/>
              </a:spcBef>
              <a:spcAft>
                <a:spcPts val="0"/>
              </a:spcAft>
              <a:defRPr/>
            </a:pPr>
            <a:r>
              <a:rPr lang="es-ES" sz="2000" b="1" i="1" dirty="0">
                <a:solidFill>
                  <a:srgbClr val="FFB3FF"/>
                </a:solidFill>
                <a:latin typeface="Monotype Corsiva" panose="03010101010201010101" pitchFamily="66" charset="0"/>
              </a:rPr>
              <a:t>i</a:t>
            </a:r>
            <a:r>
              <a:rPr lang="es-ES" sz="2000" b="1" i="1" dirty="0" smtClean="0">
                <a:solidFill>
                  <a:srgbClr val="FFB3FF"/>
                </a:solidFill>
                <a:latin typeface="Monotype Corsiva" panose="03010101010201010101" pitchFamily="66" charset="0"/>
              </a:rPr>
              <a:t>nagotable y eficaz para tu alma.</a:t>
            </a:r>
          </a:p>
        </p:txBody>
      </p:sp>
    </p:spTree>
    <p:extLst>
      <p:ext uri="{BB962C8B-B14F-4D97-AF65-F5344CB8AC3E}">
        <p14:creationId xmlns:p14="http://schemas.microsoft.com/office/powerpoint/2010/main" val="366957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fltVal val="0"/>
                                          </p:val>
                                        </p:tav>
                                        <p:tav tm="100000">
                                          <p:val>
                                            <p:strVal val="#ppt_h"/>
                                          </p:val>
                                        </p:tav>
                                      </p:tavLst>
                                    </p:anim>
                                    <p:anim calcmode="lin" valueType="num">
                                      <p:cBhvr>
                                        <p:cTn id="9" dur="2500" fill="hold"/>
                                        <p:tgtEl>
                                          <p:spTgt spid="5"/>
                                        </p:tgtEl>
                                        <p:attrNameLst>
                                          <p:attrName>ppt_x</p:attrName>
                                        </p:attrNameLst>
                                      </p:cBhvr>
                                      <p:tavLst>
                                        <p:tav tm="0">
                                          <p:val>
                                            <p:fltVal val="0.5"/>
                                          </p:val>
                                        </p:tav>
                                        <p:tav tm="100000">
                                          <p:val>
                                            <p:strVal val="#ppt_x"/>
                                          </p:val>
                                        </p:tav>
                                      </p:tavLst>
                                    </p:anim>
                                    <p:anim calcmode="lin" valueType="num">
                                      <p:cBhvr>
                                        <p:cTn id="10" dur="2500" fill="hold"/>
                                        <p:tgtEl>
                                          <p:spTgt spid="5"/>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500" fill="hold"/>
                                        <p:tgtEl>
                                          <p:spTgt spid="8"/>
                                        </p:tgtEl>
                                        <p:attrNameLst>
                                          <p:attrName>ppt_w</p:attrName>
                                        </p:attrNameLst>
                                      </p:cBhvr>
                                      <p:tavLst>
                                        <p:tav tm="0">
                                          <p:val>
                                            <p:strVal val="4/3*#ppt_w"/>
                                          </p:val>
                                        </p:tav>
                                        <p:tav tm="100000">
                                          <p:val>
                                            <p:strVal val="#ppt_w"/>
                                          </p:val>
                                        </p:tav>
                                      </p:tavLst>
                                    </p:anim>
                                    <p:anim calcmode="lin" valueType="num">
                                      <p:cBhvr>
                                        <p:cTn id="14" dur="2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403648" y="627534"/>
            <a:ext cx="7128792" cy="3785652"/>
          </a:xfrm>
          <a:prstGeom prst="rect">
            <a:avLst/>
          </a:prstGeom>
        </p:spPr>
        <p:txBody>
          <a:bodyPr wrap="square">
            <a:spAutoFit/>
            <a:scene3d>
              <a:camera prst="obliqueBottomLeft"/>
              <a:lightRig rig="threePt" dir="t"/>
            </a:scene3d>
            <a:sp3d extrusionH="25400">
              <a:extrusionClr>
                <a:srgbClr val="660066"/>
              </a:extrusionClr>
            </a:sp3d>
          </a:bodyPr>
          <a:lstStyle/>
          <a:p>
            <a:pPr algn="ctr"/>
            <a:r>
              <a:rPr lang="es-ES" sz="2000" b="1" dirty="0" smtClean="0">
                <a:solidFill>
                  <a:srgbClr val="6F1F85"/>
                </a:solidFill>
                <a:latin typeface="Monotype Corsiva" panose="03010101010201010101" pitchFamily="66" charset="0"/>
              </a:rPr>
              <a:t>Hoy día </a:t>
            </a:r>
            <a:r>
              <a:rPr lang="es-ES" sz="2000" b="1" dirty="0">
                <a:solidFill>
                  <a:srgbClr val="6F1F85"/>
                </a:solidFill>
                <a:latin typeface="Monotype Corsiva" panose="03010101010201010101" pitchFamily="66" charset="0"/>
              </a:rPr>
              <a:t>son muy pocas las personas que disfrutan de una vida tranquila. Muchas viven en zonas donde las guerras, los disturbios políticos, la violencia étnica y el terrorismo son cosa de todos los días. En otros casos, lo que perturba la paz son los delitos, las actitudes hostiles y los problemas en el trabajo o entre vecinos. Y por si fuera poco, es muy común ver que muchos hogares, en lugar de ser remansos de paz, son verdaderos campos de batalla.</a:t>
            </a:r>
          </a:p>
          <a:p>
            <a:pPr algn="ctr"/>
            <a:r>
              <a:rPr lang="es-ES" sz="2000" b="1" dirty="0" smtClean="0">
                <a:solidFill>
                  <a:srgbClr val="6F1F85"/>
                </a:solidFill>
                <a:latin typeface="Monotype Corsiva" panose="03010101010201010101" pitchFamily="66" charset="0"/>
              </a:rPr>
              <a:t>En </a:t>
            </a:r>
            <a:r>
              <a:rPr lang="es-ES" sz="2000" b="1" dirty="0">
                <a:solidFill>
                  <a:srgbClr val="6F1F85"/>
                </a:solidFill>
                <a:latin typeface="Monotype Corsiva" panose="03010101010201010101" pitchFamily="66" charset="0"/>
              </a:rPr>
              <a:t>vista de esto, hay quienes se concentran en hallar paz interior y, por eso, recurren a la religión, asisten a seminarios de meditación o hacen yoga. Otros creen poder encontrarla en la naturaleza, por lo que deciden pasar sus vacaciones en centros terapéuticos de aguas termales o practicando excursionismo. Sin embargo, muchos de ellos no tardan en darse cuenta </a:t>
            </a:r>
            <a:endParaRPr lang="es-ES" sz="2000" b="1" dirty="0" smtClean="0">
              <a:solidFill>
                <a:srgbClr val="6F1F85"/>
              </a:solidFill>
              <a:latin typeface="Monotype Corsiva" panose="03010101010201010101" pitchFamily="66" charset="0"/>
            </a:endParaRPr>
          </a:p>
          <a:p>
            <a:pPr algn="ctr"/>
            <a:r>
              <a:rPr lang="es-ES" sz="2000" b="1" dirty="0" smtClean="0">
                <a:solidFill>
                  <a:srgbClr val="6F1F85"/>
                </a:solidFill>
                <a:latin typeface="Monotype Corsiva" panose="03010101010201010101" pitchFamily="66" charset="0"/>
              </a:rPr>
              <a:t>de </a:t>
            </a:r>
            <a:r>
              <a:rPr lang="es-ES" sz="2000" b="1" dirty="0">
                <a:solidFill>
                  <a:srgbClr val="6F1F85"/>
                </a:solidFill>
                <a:latin typeface="Monotype Corsiva" panose="03010101010201010101" pitchFamily="66" charset="0"/>
              </a:rPr>
              <a:t>que la paz que han encontrado es meramente </a:t>
            </a:r>
            <a:r>
              <a:rPr lang="es-ES" sz="2000" b="1" dirty="0" smtClean="0">
                <a:solidFill>
                  <a:srgbClr val="6F1F85"/>
                </a:solidFill>
                <a:latin typeface="Monotype Corsiva" panose="03010101010201010101" pitchFamily="66" charset="0"/>
              </a:rPr>
              <a:t>pasajera.</a:t>
            </a:r>
          </a:p>
        </p:txBody>
      </p:sp>
    </p:spTree>
    <p:extLst>
      <p:ext uri="{BB962C8B-B14F-4D97-AF65-F5344CB8AC3E}">
        <p14:creationId xmlns:p14="http://schemas.microsoft.com/office/powerpoint/2010/main" val="10450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608"/>
          <a:stretch/>
        </p:blipFill>
        <p:spPr>
          <a:xfrm>
            <a:off x="0" y="0"/>
            <a:ext cx="9144000" cy="5213143"/>
          </a:xfrm>
          <a:prstGeom prst="rect">
            <a:avLst/>
          </a:prstGeom>
          <a:noFill/>
          <a:ln>
            <a:noFill/>
          </a:ln>
        </p:spPr>
      </p:pic>
      <p:pic>
        <p:nvPicPr>
          <p:cNvPr id="5" name="4 Imagen" descr="Diapositiva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1735"/>
          <a:stretch/>
        </p:blipFill>
        <p:spPr>
          <a:xfrm>
            <a:off x="-31330" y="-31669"/>
            <a:ext cx="9144000" cy="10350337"/>
          </a:xfrm>
          <a:prstGeom prst="rect">
            <a:avLst/>
          </a:prstGeom>
          <a:noFill/>
          <a:ln>
            <a:noFill/>
          </a:ln>
        </p:spPr>
      </p:pic>
      <p:sp>
        <p:nvSpPr>
          <p:cNvPr id="3" name="4 Doble onda"/>
          <p:cNvSpPr/>
          <p:nvPr/>
        </p:nvSpPr>
        <p:spPr>
          <a:xfrm>
            <a:off x="0" y="4299943"/>
            <a:ext cx="9144000"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72320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dow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750" fill="hold"/>
                                        <p:tgtEl>
                                          <p:spTgt spid="7"/>
                                        </p:tgtEl>
                                        <p:attrNameLst>
                                          <p:attrName>ppt_w</p:attrName>
                                        </p:attrNameLst>
                                      </p:cBhvr>
                                      <p:tavLst>
                                        <p:tav tm="0">
                                          <p:val>
                                            <p:strVal val="4/3*#ppt_w"/>
                                          </p:val>
                                        </p:tav>
                                        <p:tav tm="100000">
                                          <p:val>
                                            <p:strVal val="#ppt_w"/>
                                          </p:val>
                                        </p:tav>
                                      </p:tavLst>
                                    </p:anim>
                                    <p:anim calcmode="lin" valueType="num">
                                      <p:cBhvr>
                                        <p:cTn id="15" dur="2750" fill="hold"/>
                                        <p:tgtEl>
                                          <p:spTgt spid="7"/>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143500"/>
          </a:xfrm>
          <a:prstGeom prst="rect">
            <a:avLst/>
          </a:prstGeom>
          <a:gradFill>
            <a:gsLst>
              <a:gs pos="8000">
                <a:srgbClr val="00B050">
                  <a:lumMod val="27000"/>
                </a:srgbClr>
              </a:gs>
              <a:gs pos="75000">
                <a:srgbClr val="00B050"/>
              </a:gs>
              <a:gs pos="100000">
                <a:srgbClr val="CCFF33"/>
              </a:gs>
              <a:gs pos="98000">
                <a:srgbClr val="CCFF33"/>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5"/>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 r="-106002"/>
          <a:stretch/>
        </p:blipFill>
        <p:spPr>
          <a:xfrm>
            <a:off x="0" y="0"/>
            <a:ext cx="18836640" cy="5109879"/>
          </a:xfrm>
          <a:prstGeom prst="rect">
            <a:avLst/>
          </a:prstGeom>
          <a:noFill/>
          <a:ln>
            <a:noFill/>
          </a:ln>
        </p:spPr>
      </p:pic>
      <p:pic>
        <p:nvPicPr>
          <p:cNvPr id="4" name="3 Imagen" descr="Diapositiva5"/>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4407"/>
          <a:stretch/>
        </p:blipFill>
        <p:spPr>
          <a:xfrm>
            <a:off x="-9546787" y="0"/>
            <a:ext cx="18690787" cy="5109879"/>
          </a:xfrm>
          <a:prstGeom prst="rect">
            <a:avLst/>
          </a:prstGeom>
          <a:noFill/>
          <a:ln>
            <a:noFill/>
          </a:ln>
        </p:spPr>
      </p:pic>
      <p:sp>
        <p:nvSpPr>
          <p:cNvPr id="3" name="4 Doble onda"/>
          <p:cNvSpPr/>
          <p:nvPr/>
        </p:nvSpPr>
        <p:spPr>
          <a:xfrm>
            <a:off x="-48519" y="4299942"/>
            <a:ext cx="9225511"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chemeClr val="accent3">
                  <a:lumMod val="31000"/>
                </a:schemeClr>
              </a:gs>
              <a:gs pos="41000">
                <a:srgbClr val="00B050"/>
              </a:gs>
              <a:gs pos="100000">
                <a:srgbClr val="FFFF00">
                  <a:lumMod val="0"/>
                  <a:lumOff val="100000"/>
                </a:srgbClr>
              </a:gs>
              <a:gs pos="85000">
                <a:srgbClr val="CCFF33"/>
              </a:gs>
              <a:gs pos="70000">
                <a:srgbClr val="CCFF33"/>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8905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45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4500"/>
                                        <p:tgtEl>
                                          <p:spTgt spid="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4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3209" r="-2"/>
          <a:stretch/>
        </p:blipFill>
        <p:spPr>
          <a:xfrm>
            <a:off x="-9464040" y="0"/>
            <a:ext cx="18581400" cy="5092030"/>
          </a:xfrm>
          <a:prstGeom prst="rect">
            <a:avLst/>
          </a:prstGeom>
          <a:noFill/>
          <a:ln>
            <a:noFill/>
          </a:ln>
        </p:spPr>
      </p:pic>
      <p:pic>
        <p:nvPicPr>
          <p:cNvPr id="4" name="3 Imagen" descr="Diapositiva2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2" r="-100000" b="-1010"/>
          <a:stretch/>
        </p:blipFill>
        <p:spPr>
          <a:xfrm>
            <a:off x="0" y="-6946"/>
            <a:ext cx="18288000" cy="5143500"/>
          </a:xfrm>
          <a:prstGeom prst="rect">
            <a:avLst/>
          </a:prstGeom>
          <a:noFill/>
          <a:ln>
            <a:noFill/>
          </a:ln>
        </p:spPr>
      </p:pic>
      <p:sp>
        <p:nvSpPr>
          <p:cNvPr id="3" name="4 Doble onda"/>
          <p:cNvSpPr/>
          <p:nvPr/>
        </p:nvSpPr>
        <p:spPr>
          <a:xfrm>
            <a:off x="0" y="4083918"/>
            <a:ext cx="9144000" cy="1188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24000">
                <a:srgbClr val="C00000">
                  <a:lumMod val="89000"/>
                </a:srgbClr>
              </a:gs>
              <a:gs pos="47000">
                <a:srgbClr val="FF0000"/>
              </a:gs>
              <a:gs pos="98333">
                <a:schemeClr val="tx1"/>
              </a:gs>
              <a:gs pos="92000">
                <a:schemeClr val="accent4">
                  <a:lumMod val="20000"/>
                  <a:lumOff val="80000"/>
                </a:scheme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3483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267744" y="843558"/>
            <a:ext cx="5472608" cy="4247317"/>
          </a:xfrm>
          <a:prstGeom prst="rect">
            <a:avLst/>
          </a:prstGeom>
        </p:spPr>
        <p:txBody>
          <a:bodyPr wrap="square">
            <a:spAutoFit/>
            <a:scene3d>
              <a:camera prst="obliqueBottomLeft"/>
              <a:lightRig rig="threePt" dir="t"/>
            </a:scene3d>
            <a:sp3d extrusionH="38100">
              <a:extrusionClr>
                <a:schemeClr val="accent2">
                  <a:lumMod val="20000"/>
                  <a:lumOff val="80000"/>
                </a:schemeClr>
              </a:extrusionClr>
            </a:sp3d>
          </a:bodyPr>
          <a:lstStyle/>
          <a:p>
            <a:pPr algn="ctr" fontAlgn="auto">
              <a:spcBef>
                <a:spcPts val="0"/>
              </a:spcBef>
              <a:spcAft>
                <a:spcPts val="0"/>
              </a:spcAft>
              <a:defRPr/>
            </a:pPr>
            <a:r>
              <a:rPr lang="es-ES" b="1" i="1" dirty="0" smtClean="0">
                <a:solidFill>
                  <a:srgbClr val="652143"/>
                </a:solidFill>
                <a:latin typeface="Monotype Corsiva" panose="03010101010201010101" pitchFamily="66" charset="0"/>
              </a:rPr>
              <a:t>Entonces</a:t>
            </a:r>
            <a:r>
              <a:rPr lang="es-ES" b="1" i="1" dirty="0">
                <a:solidFill>
                  <a:srgbClr val="652143"/>
                </a:solidFill>
                <a:latin typeface="Monotype Corsiva" panose="03010101010201010101" pitchFamily="66" charset="0"/>
              </a:rPr>
              <a:t>, ¿dónde podemos hallar verdadera paz? </a:t>
            </a:r>
          </a:p>
          <a:p>
            <a:pPr algn="ctr" fontAlgn="auto">
              <a:spcBef>
                <a:spcPts val="0"/>
              </a:spcBef>
              <a:spcAft>
                <a:spcPts val="0"/>
              </a:spcAft>
              <a:defRPr/>
            </a:pPr>
            <a:r>
              <a:rPr lang="es-ES" b="1" i="1" dirty="0">
                <a:solidFill>
                  <a:srgbClr val="652143"/>
                </a:solidFill>
                <a:latin typeface="Monotype Corsiva" panose="03010101010201010101" pitchFamily="66" charset="0"/>
              </a:rPr>
              <a:t>La Biblia indica que esta proviene de nuestro Creador, pues </a:t>
            </a:r>
            <a:endParaRPr lang="es-ES" b="1" i="1" dirty="0" smtClean="0">
              <a:solidFill>
                <a:srgbClr val="652143"/>
              </a:solidFill>
              <a:latin typeface="Monotype Corsiva" panose="03010101010201010101" pitchFamily="66" charset="0"/>
            </a:endParaRPr>
          </a:p>
          <a:p>
            <a:pPr algn="ctr" fontAlgn="auto">
              <a:spcBef>
                <a:spcPts val="0"/>
              </a:spcBef>
              <a:spcAft>
                <a:spcPts val="0"/>
              </a:spcAft>
              <a:defRPr/>
            </a:pPr>
            <a:r>
              <a:rPr lang="es-ES" b="1" i="1" dirty="0" smtClean="0">
                <a:solidFill>
                  <a:srgbClr val="652143"/>
                </a:solidFill>
                <a:latin typeface="Monotype Corsiva" panose="03010101010201010101" pitchFamily="66" charset="0"/>
              </a:rPr>
              <a:t>lo </a:t>
            </a:r>
            <a:r>
              <a:rPr lang="es-ES" b="1" i="1" dirty="0">
                <a:solidFill>
                  <a:srgbClr val="652143"/>
                </a:solidFill>
                <a:latin typeface="Monotype Corsiva" panose="03010101010201010101" pitchFamily="66" charset="0"/>
              </a:rPr>
              <a:t>llama “el Dios que da paz” (Romanos 15:33). </a:t>
            </a:r>
          </a:p>
          <a:p>
            <a:pPr algn="ctr" fontAlgn="auto">
              <a:spcBef>
                <a:spcPts val="0"/>
              </a:spcBef>
              <a:spcAft>
                <a:spcPts val="0"/>
              </a:spcAft>
              <a:defRPr/>
            </a:pPr>
            <a:r>
              <a:rPr lang="es-ES" b="1" i="1" dirty="0">
                <a:solidFill>
                  <a:srgbClr val="652143"/>
                </a:solidFill>
                <a:latin typeface="Monotype Corsiva" panose="03010101010201010101" pitchFamily="66" charset="0"/>
              </a:rPr>
              <a:t>Además, la Biblia muestra que cuando regrese Jesucristo muy pronto por 2º vez a la Tierra a gobernarla por 1,000 años (según Apocalipsis 20:1-4) todos disfrutaremos de “abundancia de paz” cuando el Reino de Dios gobierne la Tierra (Salmo 72:7; Mateo 6:9, 10). No será una paz efímera, como la que se obtiene con la mayoría de los acuerdos de paz, sino que tendrá un carácter permanente: Dios eliminará de raíz los sentimientos y actitudes que causan las guerras y los conflictos. Nadie volverá a </a:t>
            </a:r>
            <a:endParaRPr lang="es-ES" b="1" i="1" dirty="0" smtClean="0">
              <a:solidFill>
                <a:srgbClr val="652143"/>
              </a:solidFill>
              <a:latin typeface="Monotype Corsiva" panose="03010101010201010101" pitchFamily="66" charset="0"/>
            </a:endParaRPr>
          </a:p>
          <a:p>
            <a:pPr algn="ctr" fontAlgn="auto">
              <a:spcBef>
                <a:spcPts val="0"/>
              </a:spcBef>
              <a:spcAft>
                <a:spcPts val="0"/>
              </a:spcAft>
              <a:defRPr/>
            </a:pPr>
            <a:r>
              <a:rPr lang="es-ES" b="1" i="1" dirty="0" smtClean="0">
                <a:solidFill>
                  <a:srgbClr val="652143"/>
                </a:solidFill>
                <a:latin typeface="Monotype Corsiva" panose="03010101010201010101" pitchFamily="66" charset="0"/>
              </a:rPr>
              <a:t>participar </a:t>
            </a:r>
            <a:r>
              <a:rPr lang="es-ES" b="1" i="1" dirty="0">
                <a:solidFill>
                  <a:srgbClr val="652143"/>
                </a:solidFill>
                <a:latin typeface="Monotype Corsiva" panose="03010101010201010101" pitchFamily="66" charset="0"/>
              </a:rPr>
              <a:t>jamás en una guerra (Salmo 46:8-9). </a:t>
            </a:r>
            <a:endParaRPr lang="es-ES" b="1" i="1" dirty="0" smtClean="0">
              <a:solidFill>
                <a:srgbClr val="652143"/>
              </a:solidFill>
              <a:latin typeface="Monotype Corsiva" panose="03010101010201010101" pitchFamily="66" charset="0"/>
            </a:endParaRPr>
          </a:p>
          <a:p>
            <a:pPr algn="ctr" fontAlgn="auto">
              <a:spcBef>
                <a:spcPts val="0"/>
              </a:spcBef>
              <a:spcAft>
                <a:spcPts val="0"/>
              </a:spcAft>
              <a:defRPr/>
            </a:pPr>
            <a:r>
              <a:rPr lang="es-ES" b="1" i="1" dirty="0" smtClean="0">
                <a:solidFill>
                  <a:srgbClr val="652143"/>
                </a:solidFill>
                <a:latin typeface="Monotype Corsiva" panose="03010101010201010101" pitchFamily="66" charset="0"/>
              </a:rPr>
              <a:t>¡</a:t>
            </a:r>
            <a:r>
              <a:rPr lang="es-ES" b="1" i="1" dirty="0">
                <a:solidFill>
                  <a:srgbClr val="652143"/>
                </a:solidFill>
                <a:latin typeface="Monotype Corsiva" panose="03010101010201010101" pitchFamily="66" charset="0"/>
              </a:rPr>
              <a:t>Al fin viviremos en paz!</a:t>
            </a:r>
          </a:p>
          <a:p>
            <a:pPr algn="ctr" fontAlgn="auto">
              <a:spcBef>
                <a:spcPts val="0"/>
              </a:spcBef>
              <a:spcAft>
                <a:spcPts val="0"/>
              </a:spcAft>
              <a:defRPr/>
            </a:pPr>
            <a:endParaRPr lang="es-ES" b="1" i="1" dirty="0">
              <a:solidFill>
                <a:srgbClr val="660066"/>
              </a:solidFill>
              <a:latin typeface="Monotype Corsiva" panose="03010101010201010101" pitchFamily="66" charset="0"/>
            </a:endParaRPr>
          </a:p>
          <a:p>
            <a:pPr algn="ctr" fontAlgn="auto">
              <a:spcBef>
                <a:spcPts val="0"/>
              </a:spcBef>
              <a:spcAft>
                <a:spcPts val="0"/>
              </a:spcAft>
              <a:defRPr/>
            </a:pPr>
            <a:r>
              <a:rPr lang="es-ES" b="1" i="1" dirty="0" smtClean="0">
                <a:solidFill>
                  <a:srgbClr val="660066"/>
                </a:solidFill>
                <a:latin typeface="Monotype Corsiva" panose="03010101010201010101" pitchFamily="66" charset="0"/>
              </a:rPr>
              <a:t> </a:t>
            </a:r>
            <a:endParaRPr lang="es-ES" sz="2000" b="1" i="1" dirty="0">
              <a:solidFill>
                <a:srgbClr val="660066"/>
              </a:solidFill>
              <a:latin typeface="Monotype Corsiva" panose="03010101010201010101" pitchFamily="66" charset="0"/>
              <a:cs typeface="+mn-cs"/>
            </a:endParaRPr>
          </a:p>
        </p:txBody>
      </p:sp>
    </p:spTree>
    <p:extLst>
      <p:ext uri="{BB962C8B-B14F-4D97-AF65-F5344CB8AC3E}">
        <p14:creationId xmlns:p14="http://schemas.microsoft.com/office/powerpoint/2010/main" val="273778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600" y="31934"/>
            <a:ext cx="9144000" cy="5111566"/>
          </a:xfrm>
          <a:prstGeom prst="rect">
            <a:avLst/>
          </a:prstGeom>
          <a:gradFill>
            <a:gsLst>
              <a:gs pos="0">
                <a:srgbClr val="000000"/>
              </a:gs>
              <a:gs pos="39999">
                <a:srgbClr val="0A128C"/>
              </a:gs>
              <a:gs pos="70000">
                <a:srgbClr val="181CC7"/>
              </a:gs>
              <a:gs pos="88000">
                <a:srgbClr val="7005D4"/>
              </a:gs>
              <a:gs pos="100000">
                <a:srgbClr val="8C3D91"/>
              </a:gs>
            </a:gsLst>
            <a:lin ang="16200000" scaled="0"/>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positiva8"/>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5145" y="1031"/>
            <a:ext cx="9144000" cy="5142469"/>
          </a:xfrm>
          <a:prstGeom prst="rect">
            <a:avLst/>
          </a:prstGeom>
          <a:noFill/>
          <a:ln>
            <a:noFill/>
          </a:ln>
        </p:spPr>
      </p:pic>
      <p:pic>
        <p:nvPicPr>
          <p:cNvPr id="6" name="5 Imagen" descr="Diapositiva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13935"/>
          <a:stretch/>
        </p:blipFill>
        <p:spPr>
          <a:xfrm>
            <a:off x="12526" y="0"/>
            <a:ext cx="9144000" cy="11001375"/>
          </a:xfrm>
          <a:prstGeom prst="rect">
            <a:avLst/>
          </a:prstGeom>
          <a:noFill/>
          <a:ln>
            <a:noFill/>
          </a:ln>
        </p:spPr>
      </p:pic>
      <p:sp>
        <p:nvSpPr>
          <p:cNvPr id="3" name="4 Doble onda"/>
          <p:cNvSpPr/>
          <p:nvPr/>
        </p:nvSpPr>
        <p:spPr>
          <a:xfrm>
            <a:off x="0" y="4227934"/>
            <a:ext cx="9209062" cy="108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3275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750" fill="hold"/>
                                        <p:tgtEl>
                                          <p:spTgt spid="6"/>
                                        </p:tgtEl>
                                        <p:attrNameLst>
                                          <p:attrName>ppt_w</p:attrName>
                                        </p:attrNameLst>
                                      </p:cBhvr>
                                      <p:tavLst>
                                        <p:tav tm="0">
                                          <p:val>
                                            <p:strVal val="4/3*#ppt_w"/>
                                          </p:val>
                                        </p:tav>
                                        <p:tav tm="100000">
                                          <p:val>
                                            <p:strVal val="#ppt_w"/>
                                          </p:val>
                                        </p:tav>
                                      </p:tavLst>
                                    </p:anim>
                                    <p:anim calcmode="lin" valueType="num">
                                      <p:cBhvr>
                                        <p:cTn id="15" dur="275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2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4965"/>
            <a:ext cx="9144000" cy="5111566"/>
          </a:xfrm>
          <a:prstGeom prst="rect">
            <a:avLst/>
          </a:prstGeom>
          <a:gradFill>
            <a:gsLst>
              <a:gs pos="0">
                <a:srgbClr val="03D4A8">
                  <a:lumMod val="67000"/>
                </a:srgbClr>
              </a:gs>
              <a:gs pos="25000">
                <a:srgbClr val="21D6E0">
                  <a:lumMod val="76000"/>
                </a:srgbClr>
              </a:gs>
              <a:gs pos="75000">
                <a:srgbClr val="0087E6">
                  <a:lumMod val="73000"/>
                </a:srgbClr>
              </a:gs>
              <a:gs pos="100000">
                <a:srgbClr val="005CBF"/>
              </a:gs>
            </a:gsLst>
            <a:lin ang="16200000" scaled="0"/>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99259"/>
          <a:stretch/>
        </p:blipFill>
        <p:spPr>
          <a:xfrm>
            <a:off x="-9076267" y="0"/>
            <a:ext cx="18220267" cy="5143500"/>
          </a:xfrm>
          <a:prstGeom prst="rect">
            <a:avLst/>
          </a:prstGeom>
          <a:noFill/>
          <a:ln>
            <a:noFill/>
          </a:ln>
        </p:spPr>
      </p:pic>
      <p:sp>
        <p:nvSpPr>
          <p:cNvPr id="3" name="4 Doble onda"/>
          <p:cNvSpPr/>
          <p:nvPr/>
        </p:nvSpPr>
        <p:spPr>
          <a:xfrm>
            <a:off x="0" y="4371950"/>
            <a:ext cx="9144000"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33196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3998" t="-608" b="-602"/>
          <a:stretch/>
        </p:blipFill>
        <p:spPr>
          <a:xfrm>
            <a:off x="-9509760" y="0"/>
            <a:ext cx="18653760" cy="5184262"/>
          </a:xfrm>
          <a:prstGeom prst="rect">
            <a:avLst/>
          </a:prstGeom>
          <a:noFill/>
          <a:ln>
            <a:noFill/>
          </a:ln>
        </p:spPr>
      </p:pic>
      <p:pic>
        <p:nvPicPr>
          <p:cNvPr id="5" name="4 Imagen" descr="Diapositiva1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 r="-103497" b="-414"/>
          <a:stretch/>
        </p:blipFill>
        <p:spPr>
          <a:xfrm>
            <a:off x="0" y="0"/>
            <a:ext cx="18607733" cy="5143500"/>
          </a:xfrm>
          <a:prstGeom prst="rect">
            <a:avLst/>
          </a:prstGeom>
          <a:noFill/>
          <a:ln>
            <a:noFill/>
          </a:ln>
        </p:spPr>
      </p:pic>
      <p:sp>
        <p:nvSpPr>
          <p:cNvPr id="3" name="4 Doble onda"/>
          <p:cNvSpPr/>
          <p:nvPr/>
        </p:nvSpPr>
        <p:spPr>
          <a:xfrm>
            <a:off x="-72000" y="4284000"/>
            <a:ext cx="9288000"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93665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23614"/>
            <a:ext cx="9144000" cy="5119886"/>
          </a:xfrm>
          <a:prstGeom prst="rect">
            <a:avLst/>
          </a:prstGeom>
          <a:noFill/>
          <a:ln>
            <a:noFill/>
          </a:ln>
        </p:spPr>
      </p:pic>
      <p:sp>
        <p:nvSpPr>
          <p:cNvPr id="3" name="2 Rectángulo"/>
          <p:cNvSpPr/>
          <p:nvPr/>
        </p:nvSpPr>
        <p:spPr>
          <a:xfrm>
            <a:off x="2483768" y="1203598"/>
            <a:ext cx="4968552" cy="2923877"/>
          </a:xfrm>
          <a:prstGeom prst="rect">
            <a:avLst/>
          </a:prstGeom>
        </p:spPr>
        <p:txBody>
          <a:bodyPr wrap="square">
            <a:spAutoFit/>
            <a:scene3d>
              <a:camera prst="obliqueBottomLeft"/>
              <a:lightRig rig="threePt" dir="t"/>
            </a:scene3d>
            <a:sp3d extrusionH="38100">
              <a:extrusionClr>
                <a:srgbClr val="660066"/>
              </a:extrusionClr>
            </a:sp3d>
          </a:bodyPr>
          <a:lstStyle/>
          <a:p>
            <a:pPr algn="ctr" fontAlgn="auto">
              <a:spcBef>
                <a:spcPts val="0"/>
              </a:spcBef>
              <a:spcAft>
                <a:spcPts val="0"/>
              </a:spcAft>
              <a:defRPr/>
            </a:pPr>
            <a:r>
              <a:rPr lang="es-ES" sz="2000" b="1" i="1" dirty="0" smtClean="0">
                <a:solidFill>
                  <a:srgbClr val="660066"/>
                </a:solidFill>
                <a:latin typeface="Monotype Corsiva" panose="03010101010201010101" pitchFamily="66" charset="0"/>
              </a:rPr>
              <a:t>Sin </a:t>
            </a:r>
            <a:r>
              <a:rPr lang="es-ES" sz="2000" b="1" i="1" dirty="0">
                <a:solidFill>
                  <a:srgbClr val="660066"/>
                </a:solidFill>
                <a:latin typeface="Monotype Corsiva" panose="03010101010201010101" pitchFamily="66" charset="0"/>
              </a:rPr>
              <a:t>duda, nos anima conocer esta maravillosa perspectiva para el futuro, pero ¿verdad que también nos gustaría disfrutar de un poco de paz ahora? ¿Habrá alguna forma de tener paz interior en estos tiempos tan difíciles? La Biblia nos asegura que sí. De hecho, en la carta a los Filipenses,  4:4-13, nos dice cómo hallarla. ¿Por qué no lee estas palabras del apóstol Pablo en su propia Biblia?</a:t>
            </a:r>
          </a:p>
          <a:p>
            <a:pPr algn="ctr" fontAlgn="auto">
              <a:spcBef>
                <a:spcPts val="0"/>
              </a:spcBef>
              <a:spcAft>
                <a:spcPts val="0"/>
              </a:spcAft>
              <a:defRPr/>
            </a:pPr>
            <a:endParaRPr lang="es-ES" sz="2400" b="1" i="1" dirty="0">
              <a:solidFill>
                <a:srgbClr val="660066"/>
              </a:solidFill>
              <a:latin typeface="Monotype Corsiva" panose="03010101010201010101" pitchFamily="66" charset="0"/>
              <a:cs typeface="+mn-cs"/>
            </a:endParaRPr>
          </a:p>
        </p:txBody>
      </p:sp>
    </p:spTree>
    <p:extLst>
      <p:ext uri="{BB962C8B-B14F-4D97-AF65-F5344CB8AC3E}">
        <p14:creationId xmlns:p14="http://schemas.microsoft.com/office/powerpoint/2010/main" val="394674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5469" y="5137"/>
            <a:ext cx="9144000" cy="5111566"/>
          </a:xfrm>
          <a:prstGeom prst="rect">
            <a:avLst/>
          </a:prstGeom>
          <a:gradFill>
            <a:gsLst>
              <a:gs pos="0">
                <a:srgbClr val="000000"/>
              </a:gs>
              <a:gs pos="39999">
                <a:srgbClr val="0A128C"/>
              </a:gs>
              <a:gs pos="0">
                <a:srgbClr val="070D62"/>
              </a:gs>
              <a:gs pos="88000">
                <a:srgbClr val="7005D4">
                  <a:lumMod val="67000"/>
                </a:srgbClr>
              </a:gs>
              <a:gs pos="100000">
                <a:srgbClr val="8C3D91"/>
              </a:gs>
            </a:gsLst>
            <a:lin ang="16200000" scaled="0"/>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positiva12"/>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331" y="-2778"/>
            <a:ext cx="9144000" cy="5136654"/>
          </a:xfrm>
          <a:prstGeom prst="rect">
            <a:avLst/>
          </a:prstGeom>
          <a:noFill/>
          <a:ln>
            <a:noFill/>
          </a:ln>
        </p:spPr>
      </p:pic>
      <p:pic>
        <p:nvPicPr>
          <p:cNvPr id="2" name="1 Imagen" descr="Diapositiva1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14396"/>
          <a:stretch/>
        </p:blipFill>
        <p:spPr>
          <a:xfrm>
            <a:off x="0" y="-22167"/>
            <a:ext cx="9144000" cy="11012727"/>
          </a:xfrm>
          <a:prstGeom prst="rect">
            <a:avLst/>
          </a:prstGeom>
          <a:noFill/>
          <a:ln>
            <a:noFill/>
          </a:ln>
        </p:spPr>
      </p:pic>
      <p:sp>
        <p:nvSpPr>
          <p:cNvPr id="3" name="4 Doble onda"/>
          <p:cNvSpPr/>
          <p:nvPr/>
        </p:nvSpPr>
        <p:spPr>
          <a:xfrm>
            <a:off x="0" y="4155927"/>
            <a:ext cx="9144000" cy="111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CC0066">
                  <a:lumMod val="93000"/>
                  <a:lumOff val="7000"/>
                </a:srgbClr>
              </a:gs>
              <a:gs pos="0">
                <a:schemeClr val="accent2">
                  <a:lumMod val="50000"/>
                </a:schemeClr>
              </a:gs>
              <a:gs pos="0">
                <a:srgbClr val="FF00FF">
                  <a:lumMod val="36000"/>
                </a:srgbClr>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2820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2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6003" y="-25609"/>
            <a:ext cx="9144000" cy="5143500"/>
          </a:xfrm>
          <a:prstGeom prst="rect">
            <a:avLst/>
          </a:prstGeom>
          <a:gradFill>
            <a:gsLst>
              <a:gs pos="8000">
                <a:srgbClr val="002060"/>
              </a:gs>
              <a:gs pos="94000">
                <a:srgbClr val="00B0F0"/>
              </a:gs>
              <a:gs pos="23000">
                <a:srgbClr val="6600FF"/>
              </a:gs>
              <a:gs pos="100000">
                <a:srgbClr val="00B0F0">
                  <a:lumMod val="20000"/>
                  <a:lumOff val="8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9144000" cy="5111566"/>
          </a:xfrm>
          <a:prstGeom prst="rect">
            <a:avLst/>
          </a:prstGeom>
          <a:gradFill>
            <a:gsLst>
              <a:gs pos="0">
                <a:srgbClr val="03D4A8"/>
              </a:gs>
              <a:gs pos="25000">
                <a:srgbClr val="21D6E0"/>
              </a:gs>
              <a:gs pos="75000">
                <a:srgbClr val="0087E6"/>
              </a:gs>
              <a:gs pos="100000">
                <a:srgbClr val="005CBF"/>
              </a:gs>
            </a:gsLst>
            <a:lin ang="16200000" scaled="0"/>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3"/>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r="-99426" b="-99798"/>
          <a:stretch/>
        </p:blipFill>
        <p:spPr>
          <a:xfrm>
            <a:off x="0" y="0"/>
            <a:ext cx="18235607" cy="10276606"/>
          </a:xfrm>
          <a:prstGeom prst="rect">
            <a:avLst/>
          </a:prstGeom>
          <a:noFill/>
          <a:ln>
            <a:noFill/>
          </a:ln>
        </p:spPr>
      </p:pic>
      <p:sp>
        <p:nvSpPr>
          <p:cNvPr id="3" name="4 Doble onda"/>
          <p:cNvSpPr/>
          <p:nvPr/>
        </p:nvSpPr>
        <p:spPr>
          <a:xfrm>
            <a:off x="-108520" y="4371951"/>
            <a:ext cx="9252525" cy="7866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4744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3357" y="-25474"/>
            <a:ext cx="9144000" cy="5111566"/>
          </a:xfrm>
          <a:prstGeom prst="rect">
            <a:avLst/>
          </a:prstGeom>
          <a:gradFill>
            <a:gsLst>
              <a:gs pos="71000">
                <a:srgbClr val="781EFF"/>
              </a:gs>
              <a:gs pos="0">
                <a:srgbClr val="002060"/>
              </a:gs>
              <a:gs pos="100000">
                <a:srgbClr val="6600FF">
                  <a:lumMod val="43000"/>
                  <a:lumOff val="57000"/>
                </a:srgbClr>
              </a:gs>
              <a:gs pos="37000">
                <a:srgbClr val="6600FF"/>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07852" r="-1" b="-1"/>
          <a:stretch/>
        </p:blipFill>
        <p:spPr>
          <a:xfrm>
            <a:off x="0" y="-5547360"/>
            <a:ext cx="9144000" cy="10690860"/>
          </a:xfrm>
          <a:prstGeom prst="rect">
            <a:avLst/>
          </a:prstGeom>
          <a:noFill/>
          <a:ln>
            <a:noFill/>
          </a:ln>
        </p:spPr>
      </p:pic>
      <p:pic>
        <p:nvPicPr>
          <p:cNvPr id="4" name="3 Imagen" descr="Diapositiva1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5049"/>
          <a:stretch/>
        </p:blipFill>
        <p:spPr>
          <a:xfrm>
            <a:off x="0" y="6102"/>
            <a:ext cx="9144000" cy="10032394"/>
          </a:xfrm>
          <a:prstGeom prst="rect">
            <a:avLst/>
          </a:prstGeom>
          <a:noFill/>
          <a:ln>
            <a:noFill/>
          </a:ln>
        </p:spPr>
      </p:pic>
      <p:sp>
        <p:nvSpPr>
          <p:cNvPr id="3" name="4 Doble onda"/>
          <p:cNvSpPr/>
          <p:nvPr/>
        </p:nvSpPr>
        <p:spPr>
          <a:xfrm flipH="1">
            <a:off x="0" y="4299942"/>
            <a:ext cx="9144000" cy="1008009"/>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39106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esentación2.pptBNBNBNB"/>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1021" y="0"/>
            <a:ext cx="9144000" cy="5143500"/>
          </a:xfrm>
          <a:prstGeom prst="rect">
            <a:avLst/>
          </a:prstGeom>
          <a:noFill/>
          <a:ln>
            <a:noFill/>
          </a:ln>
        </p:spPr>
      </p:pic>
      <p:sp>
        <p:nvSpPr>
          <p:cNvPr id="3" name="2 Rectángulo"/>
          <p:cNvSpPr/>
          <p:nvPr/>
        </p:nvSpPr>
        <p:spPr>
          <a:xfrm>
            <a:off x="1835696" y="987574"/>
            <a:ext cx="6696744" cy="3170099"/>
          </a:xfrm>
          <a:prstGeom prst="rect">
            <a:avLst/>
          </a:prstGeom>
        </p:spPr>
        <p:txBody>
          <a:bodyPr wrap="square">
            <a:spAutoFit/>
            <a:scene3d>
              <a:camera prst="obliqueBottomLeft"/>
              <a:lightRig rig="threePt" dir="t"/>
            </a:scene3d>
            <a:sp3d extrusionH="31750">
              <a:extrusionClr>
                <a:srgbClr val="660066"/>
              </a:extrusionClr>
            </a:sp3d>
          </a:bodyPr>
          <a:lstStyle/>
          <a:p>
            <a:pPr algn="ctr" fontAlgn="auto">
              <a:spcBef>
                <a:spcPts val="0"/>
              </a:spcBef>
              <a:spcAft>
                <a:spcPts val="0"/>
              </a:spcAft>
              <a:defRPr/>
            </a:pPr>
            <a:r>
              <a:rPr lang="es-ES" sz="2000" b="1" i="1" dirty="0" smtClean="0">
                <a:solidFill>
                  <a:srgbClr val="660066"/>
                </a:solidFill>
                <a:latin typeface="Monotype Corsiva" panose="03010101010201010101" pitchFamily="66" charset="0"/>
              </a:rPr>
              <a:t>En </a:t>
            </a:r>
            <a:r>
              <a:rPr lang="es-ES" sz="2000" b="1" i="1" dirty="0">
                <a:solidFill>
                  <a:srgbClr val="660066"/>
                </a:solidFill>
                <a:latin typeface="Monotype Corsiva" panose="03010101010201010101" pitchFamily="66" charset="0"/>
              </a:rPr>
              <a:t>el versículo 7 leemos: “La paz de Dios que supera a todo pensamiento guardará sus corazones y sus facultades mentales mediante Cristo Jesús”. Como esta paz proviene de Dios, nadie la puede alcanzar por sí mismo meditando o tratando de mejorar su personalidad. Además, es tan poderosa que “supera a todo pensamiento”. En otras palabras, se impone sobre nuestros temores e inquietudes, que muchas veces se deben a una visión limitada o errónea de las cosas. Incluso cuando no vemos la salida a nuestros problemas, la paz de Dios puede darnos tranquilidad, pues tenemos plena confianza en la promesa bíblica de que pronto desaparecerán todas nuestras dificultades.</a:t>
            </a:r>
            <a:endParaRPr lang="es-ES" sz="2400" b="1" i="1" dirty="0">
              <a:solidFill>
                <a:srgbClr val="660066"/>
              </a:solidFill>
              <a:latin typeface="Monotype Corsiva" panose="03010101010201010101" pitchFamily="66" charset="0"/>
              <a:cs typeface="+mn-cs"/>
            </a:endParaRPr>
          </a:p>
        </p:txBody>
      </p:sp>
    </p:spTree>
    <p:extLst>
      <p:ext uri="{BB962C8B-B14F-4D97-AF65-F5344CB8AC3E}">
        <p14:creationId xmlns:p14="http://schemas.microsoft.com/office/powerpoint/2010/main" val="216181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99426"/>
          <a:stretch/>
        </p:blipFill>
        <p:spPr>
          <a:xfrm>
            <a:off x="0" y="-5113867"/>
            <a:ext cx="9144000" cy="10257367"/>
          </a:xfrm>
          <a:prstGeom prst="rect">
            <a:avLst/>
          </a:prstGeom>
          <a:noFill/>
          <a:ln>
            <a:noFill/>
          </a:ln>
        </p:spPr>
      </p:pic>
      <p:pic>
        <p:nvPicPr>
          <p:cNvPr id="4" name="3 Imagen" descr="Diapositiva1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2610"/>
          <a:stretch/>
        </p:blipFill>
        <p:spPr>
          <a:xfrm>
            <a:off x="15752" y="-67109"/>
            <a:ext cx="9144000" cy="10421218"/>
          </a:xfrm>
          <a:prstGeom prst="rect">
            <a:avLst/>
          </a:prstGeom>
          <a:noFill/>
          <a:ln>
            <a:noFill/>
          </a:ln>
        </p:spPr>
      </p:pic>
      <p:sp>
        <p:nvSpPr>
          <p:cNvPr id="3" name="4 Doble onda"/>
          <p:cNvSpPr/>
          <p:nvPr/>
        </p:nvSpPr>
        <p:spPr>
          <a:xfrm flipH="1">
            <a:off x="-65062" y="4299941"/>
            <a:ext cx="9209062" cy="882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rgbClr val="C00000"/>
              </a:gs>
              <a:gs pos="0">
                <a:schemeClr val="accent2">
                  <a:lumMod val="50000"/>
                </a:schemeClr>
              </a:gs>
              <a:gs pos="27000">
                <a:srgbClr val="C00000"/>
              </a:gs>
              <a:gs pos="57000">
                <a:srgbClr val="FF5050"/>
              </a:gs>
              <a:gs pos="94167">
                <a:srgbClr val="FFC000">
                  <a:lumMod val="0"/>
                  <a:lumOff val="100000"/>
                </a:srgbClr>
              </a:gs>
              <a:gs pos="74000">
                <a:srgbClr val="FFC000"/>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8939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250" fill="hold"/>
                                        <p:tgtEl>
                                          <p:spTgt spid="2"/>
                                        </p:tgtEl>
                                        <p:attrNameLst>
                                          <p:attrName>ppt_w</p:attrName>
                                        </p:attrNameLst>
                                      </p:cBhvr>
                                      <p:tavLst>
                                        <p:tav tm="0">
                                          <p:val>
                                            <p:strVal val="4/3*#ppt_w"/>
                                          </p:val>
                                        </p:tav>
                                        <p:tav tm="100000">
                                          <p:val>
                                            <p:strVal val="#ppt_w"/>
                                          </p:val>
                                        </p:tav>
                                      </p:tavLst>
                                    </p:anim>
                                    <p:anim calcmode="lin" valueType="num">
                                      <p:cBhvr>
                                        <p:cTn id="15" dur="325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3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r="-100739"/>
          <a:stretch/>
        </p:blipFill>
        <p:spPr>
          <a:xfrm>
            <a:off x="3944" y="0"/>
            <a:ext cx="18355733" cy="5143500"/>
          </a:xfrm>
          <a:prstGeom prst="rect">
            <a:avLst/>
          </a:prstGeom>
          <a:noFill/>
          <a:ln>
            <a:noFill/>
          </a:ln>
        </p:spPr>
      </p:pic>
      <p:pic>
        <p:nvPicPr>
          <p:cNvPr id="4" name="3 Imagen" descr="Diapositiva17"/>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0369" r="-369"/>
          <a:stretch/>
        </p:blipFill>
        <p:spPr>
          <a:xfrm>
            <a:off x="-9211733" y="-32677"/>
            <a:ext cx="18355733" cy="5143500"/>
          </a:xfrm>
          <a:prstGeom prst="rect">
            <a:avLst/>
          </a:prstGeom>
          <a:noFill/>
          <a:ln>
            <a:noFill/>
          </a:ln>
        </p:spPr>
      </p:pic>
      <p:sp>
        <p:nvSpPr>
          <p:cNvPr id="3" name="4 Doble onda"/>
          <p:cNvSpPr/>
          <p:nvPr/>
        </p:nvSpPr>
        <p:spPr>
          <a:xfrm>
            <a:off x="-72000" y="4089714"/>
            <a:ext cx="9254441" cy="108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flip="none" rotWithShape="1">
            <a:gsLst>
              <a:gs pos="10000">
                <a:srgbClr val="3F0CC2"/>
              </a:gs>
              <a:gs pos="0">
                <a:srgbClr val="002060"/>
              </a:gs>
              <a:gs pos="23000">
                <a:srgbClr val="6600FF"/>
              </a:gs>
              <a:gs pos="95417">
                <a:srgbClr val="66FF99">
                  <a:lumMod val="0"/>
                  <a:lumOff val="100000"/>
                </a:srgbClr>
              </a:gs>
              <a:gs pos="79000">
                <a:srgbClr val="66FF99"/>
              </a:gs>
              <a:gs pos="50000">
                <a:srgbClr val="FF66FF"/>
              </a:gs>
            </a:gsLst>
            <a:lin ang="13500000" scaled="1"/>
            <a:tileRect/>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426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30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96521" r="-1"/>
          <a:stretch/>
        </p:blipFill>
        <p:spPr>
          <a:xfrm>
            <a:off x="-8839200" y="0"/>
            <a:ext cx="17969844" cy="5143500"/>
          </a:xfrm>
          <a:prstGeom prst="rect">
            <a:avLst/>
          </a:prstGeom>
          <a:noFill/>
          <a:ln>
            <a:noFill/>
          </a:ln>
        </p:spPr>
      </p:pic>
      <p:pic>
        <p:nvPicPr>
          <p:cNvPr id="4" name="3 Imagen" descr="Diapositiva2"/>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1786"/>
            <a:ext cx="9144000" cy="5143500"/>
          </a:xfrm>
          <a:prstGeom prst="rect">
            <a:avLst/>
          </a:prstGeom>
          <a:noFill/>
          <a:ln>
            <a:noFill/>
          </a:ln>
        </p:spPr>
      </p:pic>
      <p:sp>
        <p:nvSpPr>
          <p:cNvPr id="3" name="4 Doble onda"/>
          <p:cNvSpPr/>
          <p:nvPr/>
        </p:nvSpPr>
        <p:spPr>
          <a:xfrm>
            <a:off x="0" y="4032000"/>
            <a:ext cx="9151557" cy="1332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00">
                  <a:lumMod val="65000"/>
                  <a:lumOff val="35000"/>
                </a:srgbClr>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7248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0" y="34432"/>
            <a:ext cx="9144000" cy="5109068"/>
          </a:xfrm>
          <a:prstGeom prst="rect">
            <a:avLst/>
          </a:prstGeom>
          <a:noFill/>
          <a:ln>
            <a:noFill/>
          </a:ln>
        </p:spPr>
      </p:pic>
      <p:sp>
        <p:nvSpPr>
          <p:cNvPr id="3" name="2 Rectángulo"/>
          <p:cNvSpPr/>
          <p:nvPr/>
        </p:nvSpPr>
        <p:spPr>
          <a:xfrm>
            <a:off x="2339752" y="915566"/>
            <a:ext cx="5400600" cy="4401205"/>
          </a:xfrm>
          <a:prstGeom prst="rect">
            <a:avLst/>
          </a:prstGeom>
        </p:spPr>
        <p:txBody>
          <a:bodyPr wrap="square">
            <a:spAutoFit/>
            <a:scene3d>
              <a:camera prst="obliqueBottomLeft"/>
              <a:lightRig rig="threePt" dir="t"/>
            </a:scene3d>
            <a:sp3d extrusionH="31750">
              <a:extrusionClr>
                <a:srgbClr val="7030A0"/>
              </a:extrusionClr>
            </a:sp3d>
          </a:bodyPr>
          <a:lstStyle/>
          <a:p>
            <a:pPr algn="ctr" fontAlgn="auto">
              <a:spcBef>
                <a:spcPts val="0"/>
              </a:spcBef>
              <a:spcAft>
                <a:spcPts val="0"/>
              </a:spcAft>
              <a:defRPr/>
            </a:pPr>
            <a:r>
              <a:rPr lang="es-ES" sz="2000" b="1" i="1" dirty="0" smtClean="0">
                <a:solidFill>
                  <a:srgbClr val="58267E"/>
                </a:solidFill>
                <a:latin typeface="Monotype Corsiva" panose="03010101010201010101" pitchFamily="66" charset="0"/>
              </a:rPr>
              <a:t>¿Qué </a:t>
            </a:r>
            <a:r>
              <a:rPr lang="es-ES" sz="2000" b="1" i="1" dirty="0">
                <a:solidFill>
                  <a:srgbClr val="58267E"/>
                </a:solidFill>
                <a:latin typeface="Monotype Corsiva" panose="03010101010201010101" pitchFamily="66" charset="0"/>
              </a:rPr>
              <a:t>es la paz?</a:t>
            </a: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a:p>
            <a:pPr algn="ctr" fontAlgn="auto">
              <a:spcBef>
                <a:spcPts val="0"/>
              </a:spcBef>
              <a:spcAft>
                <a:spcPts val="0"/>
              </a:spcAft>
              <a:defRPr/>
            </a:pPr>
            <a:r>
              <a:rPr lang="es-ES" sz="2000" b="1" i="1" dirty="0">
                <a:solidFill>
                  <a:srgbClr val="58267E"/>
                </a:solidFill>
                <a:latin typeface="Monotype Corsiva" panose="03010101010201010101" pitchFamily="66" charset="0"/>
              </a:rPr>
              <a:t>La palabra usada en la biblia significa tranquilidad, bienestar, prosperidad. Esa es la paz que debemos tener tranquilidad en nuestra alma, en nuestra mente, en el corazón. Podemos sentir la paz de Dios, aún en las circunstancias más adversas y difíciles de la vida.  Todo ello nos da un bienestar espiritual que no lo tienen los demás. Esa tranquilidad, confianza, hace que prospere nuestra alma hacia la madurez espiritual.</a:t>
            </a: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a:p>
            <a:pPr algn="ctr" fontAlgn="auto">
              <a:spcBef>
                <a:spcPts val="0"/>
              </a:spcBef>
              <a:spcAft>
                <a:spcPts val="0"/>
              </a:spcAft>
              <a:defRPr/>
            </a:pPr>
            <a:endParaRPr lang="es-ES" sz="2000" b="1" i="1" dirty="0">
              <a:solidFill>
                <a:srgbClr val="7030A0"/>
              </a:solidFill>
              <a:latin typeface="Monotype Corsiva" panose="03010101010201010101" pitchFamily="66" charset="0"/>
            </a:endParaRPr>
          </a:p>
        </p:txBody>
      </p:sp>
    </p:spTree>
    <p:extLst>
      <p:ext uri="{BB962C8B-B14F-4D97-AF65-F5344CB8AC3E}">
        <p14:creationId xmlns:p14="http://schemas.microsoft.com/office/powerpoint/2010/main" val="350961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21199"/>
            <a:ext cx="9144000" cy="5111566"/>
          </a:xfrm>
          <a:prstGeom prst="rect">
            <a:avLst/>
          </a:prstGeom>
          <a:gradFill>
            <a:gsLst>
              <a:gs pos="71000">
                <a:srgbClr val="FF3399"/>
              </a:gs>
              <a:gs pos="0">
                <a:schemeClr val="accent2">
                  <a:lumMod val="50000"/>
                </a:schemeClr>
              </a:gs>
              <a:gs pos="22000">
                <a:srgbClr val="FF3399">
                  <a:lumMod val="37000"/>
                </a:srgbClr>
              </a:gs>
              <a:gs pos="100000">
                <a:srgbClr val="F38B5D">
                  <a:lumMod val="0"/>
                  <a:lumOff val="10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0"/>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34449"/>
            <a:ext cx="9144000" cy="5143500"/>
          </a:xfrm>
          <a:prstGeom prst="rect">
            <a:avLst/>
          </a:prstGeom>
          <a:noFill/>
          <a:ln>
            <a:noFill/>
          </a:ln>
        </p:spPr>
      </p:pic>
      <p:pic>
        <p:nvPicPr>
          <p:cNvPr id="4" name="3 Imagen" descr="Diapositiva2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6283"/>
          <a:stretch/>
        </p:blipFill>
        <p:spPr>
          <a:xfrm>
            <a:off x="0" y="0"/>
            <a:ext cx="9144000" cy="10096037"/>
          </a:xfrm>
          <a:prstGeom prst="rect">
            <a:avLst/>
          </a:prstGeom>
          <a:noFill/>
          <a:ln>
            <a:noFill/>
          </a:ln>
        </p:spPr>
      </p:pic>
      <p:sp>
        <p:nvSpPr>
          <p:cNvPr id="3" name="4 Doble onda"/>
          <p:cNvSpPr/>
          <p:nvPr/>
        </p:nvSpPr>
        <p:spPr>
          <a:xfrm>
            <a:off x="0" y="4482514"/>
            <a:ext cx="9209062" cy="684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3399"/>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2304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3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99259"/>
          <a:stretch/>
        </p:blipFill>
        <p:spPr>
          <a:xfrm>
            <a:off x="-9076267" y="21180"/>
            <a:ext cx="18220267" cy="5122320"/>
          </a:xfrm>
          <a:prstGeom prst="rect">
            <a:avLst/>
          </a:prstGeom>
          <a:noFill/>
          <a:ln>
            <a:noFill/>
          </a:ln>
        </p:spPr>
      </p:pic>
      <p:sp>
        <p:nvSpPr>
          <p:cNvPr id="3" name="4 Doble onda"/>
          <p:cNvSpPr/>
          <p:nvPr/>
        </p:nvSpPr>
        <p:spPr>
          <a:xfrm flipH="1">
            <a:off x="0" y="4407955"/>
            <a:ext cx="9209062" cy="792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008080"/>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3318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7409"/>
          <a:stretch/>
        </p:blipFill>
        <p:spPr>
          <a:xfrm>
            <a:off x="-9821333" y="0"/>
            <a:ext cx="18965333" cy="5143500"/>
          </a:xfrm>
          <a:prstGeom prst="rect">
            <a:avLst/>
          </a:prstGeom>
          <a:noFill/>
          <a:ln>
            <a:noFill/>
          </a:ln>
        </p:spPr>
      </p:pic>
      <p:pic>
        <p:nvPicPr>
          <p:cNvPr id="4" name="3 Imagen" descr="Diapositiva2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2" r="-107037"/>
          <a:stretch/>
        </p:blipFill>
        <p:spPr>
          <a:xfrm>
            <a:off x="12493" y="24499"/>
            <a:ext cx="18931467" cy="5143500"/>
          </a:xfrm>
          <a:prstGeom prst="rect">
            <a:avLst/>
          </a:prstGeom>
          <a:noFill/>
          <a:ln>
            <a:noFill/>
          </a:ln>
        </p:spPr>
      </p:pic>
      <p:sp>
        <p:nvSpPr>
          <p:cNvPr id="3" name="4 Doble onda"/>
          <p:cNvSpPr/>
          <p:nvPr/>
        </p:nvSpPr>
        <p:spPr>
          <a:xfrm>
            <a:off x="10022" y="4280013"/>
            <a:ext cx="9133983"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348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5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MO OBTENER  PAZ INTERIORRRRRR"/>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411760" y="1221603"/>
            <a:ext cx="5040560" cy="3416320"/>
          </a:xfrm>
          <a:prstGeom prst="rect">
            <a:avLst/>
          </a:prstGeom>
        </p:spPr>
        <p:txBody>
          <a:bodyPr wrap="square">
            <a:spAutoFit/>
            <a:scene3d>
              <a:camera prst="obliqueBottomLeft"/>
              <a:lightRig rig="threePt" dir="t"/>
            </a:scene3d>
            <a:sp3d extrusionH="38100">
              <a:extrusionClr>
                <a:srgbClr val="660066"/>
              </a:extrusionClr>
            </a:sp3d>
          </a:bodyPr>
          <a:lstStyle/>
          <a:p>
            <a:pPr algn="ctr" fontAlgn="auto">
              <a:spcBef>
                <a:spcPts val="0"/>
              </a:spcBef>
              <a:spcAft>
                <a:spcPts val="0"/>
              </a:spcAft>
              <a:defRPr/>
            </a:pPr>
            <a:r>
              <a:rPr lang="es-ES" sz="2400" b="1" i="1" dirty="0" smtClean="0">
                <a:solidFill>
                  <a:schemeClr val="accent2">
                    <a:lumMod val="50000"/>
                  </a:schemeClr>
                </a:solidFill>
                <a:latin typeface="Monotype Corsiva" panose="03010101010201010101" pitchFamily="66" charset="0"/>
              </a:rPr>
              <a:t>La </a:t>
            </a:r>
            <a:r>
              <a:rPr lang="es-ES" sz="2400" b="1" i="1" dirty="0">
                <a:solidFill>
                  <a:schemeClr val="accent2">
                    <a:lumMod val="50000"/>
                  </a:schemeClr>
                </a:solidFill>
                <a:latin typeface="Monotype Corsiva" panose="03010101010201010101" pitchFamily="66" charset="0"/>
              </a:rPr>
              <a:t>paz es una cualidad de Dios y de Jesucristo. A Dios se le llama Dios de paz, a Jesús Príncipe de paz. La paz es una cualidad de las personas que tienen su vida cimentada en la palabra de Dios y confían en Dios plenamente, aún estén viendo cosas malas a su alrededor…</a:t>
            </a:r>
          </a:p>
          <a:p>
            <a:pPr algn="ctr" fontAlgn="auto">
              <a:spcBef>
                <a:spcPts val="0"/>
              </a:spcBef>
              <a:spcAft>
                <a:spcPts val="0"/>
              </a:spcAft>
              <a:defRPr/>
            </a:pPr>
            <a:endParaRPr lang="es-ES" sz="2400" b="1" i="1" dirty="0">
              <a:solidFill>
                <a:schemeClr val="accent2">
                  <a:lumMod val="50000"/>
                </a:schemeClr>
              </a:solidFill>
              <a:latin typeface="Monotype Corsiva" panose="03010101010201010101" pitchFamily="66" charset="0"/>
            </a:endParaRPr>
          </a:p>
          <a:p>
            <a:pPr algn="ctr" fontAlgn="auto">
              <a:spcBef>
                <a:spcPts val="0"/>
              </a:spcBef>
              <a:spcAft>
                <a:spcPts val="0"/>
              </a:spcAft>
              <a:defRPr/>
            </a:pPr>
            <a:r>
              <a:rPr lang="es-ES" sz="2400" b="1" i="1" dirty="0" smtClean="0">
                <a:solidFill>
                  <a:schemeClr val="accent2">
                    <a:lumMod val="50000"/>
                  </a:schemeClr>
                </a:solidFill>
                <a:latin typeface="Monotype Corsiva" panose="03010101010201010101" pitchFamily="66" charset="0"/>
              </a:rPr>
              <a:t> </a:t>
            </a:r>
            <a:endParaRPr lang="es-ES" sz="3200" b="1" i="1" dirty="0">
              <a:solidFill>
                <a:schemeClr val="accent2">
                  <a:lumMod val="50000"/>
                </a:schemeClr>
              </a:solidFill>
              <a:latin typeface="Monotype Corsiva" panose="03010101010201010101" pitchFamily="66" charset="0"/>
              <a:cs typeface="+mn-cs"/>
            </a:endParaRPr>
          </a:p>
        </p:txBody>
      </p:sp>
    </p:spTree>
    <p:extLst>
      <p:ext uri="{BB962C8B-B14F-4D97-AF65-F5344CB8AC3E}">
        <p14:creationId xmlns:p14="http://schemas.microsoft.com/office/powerpoint/2010/main" val="2520584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98489" b="1"/>
          <a:stretch/>
        </p:blipFill>
        <p:spPr>
          <a:xfrm>
            <a:off x="-8549" y="-5077884"/>
            <a:ext cx="9144000" cy="10155767"/>
          </a:xfrm>
          <a:prstGeom prst="rect">
            <a:avLst/>
          </a:prstGeom>
          <a:noFill/>
          <a:ln>
            <a:noFill/>
          </a:ln>
        </p:spPr>
      </p:pic>
      <p:pic>
        <p:nvPicPr>
          <p:cNvPr id="4" name="3 Imagen" descr="Diapositiva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6584"/>
          <a:stretch/>
        </p:blipFill>
        <p:spPr>
          <a:xfrm>
            <a:off x="0" y="0"/>
            <a:ext cx="9144000" cy="10058400"/>
          </a:xfrm>
          <a:prstGeom prst="rect">
            <a:avLst/>
          </a:prstGeom>
          <a:noFill/>
          <a:ln>
            <a:noFill/>
          </a:ln>
        </p:spPr>
      </p:pic>
      <p:sp>
        <p:nvSpPr>
          <p:cNvPr id="3" name="4 Doble onda"/>
          <p:cNvSpPr/>
          <p:nvPr/>
        </p:nvSpPr>
        <p:spPr>
          <a:xfrm>
            <a:off x="-65062" y="4227933"/>
            <a:ext cx="9209062" cy="93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rgbClr val="C00000"/>
              </a:gs>
              <a:gs pos="0">
                <a:schemeClr val="accent2">
                  <a:lumMod val="50000"/>
                </a:schemeClr>
              </a:gs>
              <a:gs pos="27000">
                <a:srgbClr val="C00000"/>
              </a:gs>
              <a:gs pos="57000">
                <a:srgbClr val="FF5050"/>
              </a:gs>
              <a:gs pos="100000">
                <a:srgbClr val="FFC000">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2902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3"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vertical)">
                                      <p:cBhvr>
                                        <p:cTn id="14" dur="2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1552" y="31934"/>
            <a:ext cx="9144000" cy="5111566"/>
          </a:xfrm>
          <a:prstGeom prst="rect">
            <a:avLst/>
          </a:prstGeom>
          <a:gradFill>
            <a:gsLst>
              <a:gs pos="0">
                <a:srgbClr val="430332"/>
              </a:gs>
              <a:gs pos="54000">
                <a:srgbClr val="6600FF">
                  <a:lumMod val="43000"/>
                  <a:lumOff val="57000"/>
                </a:srgbClr>
              </a:gs>
              <a:gs pos="95000">
                <a:srgbClr val="FFB3FF">
                  <a:lumMod val="51000"/>
                  <a:lumOff val="49000"/>
                </a:srgbClr>
              </a:gs>
              <a:gs pos="29000">
                <a:srgbClr val="7030A0"/>
              </a:gs>
              <a:gs pos="74000">
                <a:srgbClr val="FFB3FF"/>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25"/>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8153"/>
          <a:stretch/>
        </p:blipFill>
        <p:spPr>
          <a:xfrm>
            <a:off x="0" y="0"/>
            <a:ext cx="9144000" cy="10160000"/>
          </a:xfrm>
          <a:prstGeom prst="rect">
            <a:avLst/>
          </a:prstGeom>
          <a:noFill/>
          <a:ln>
            <a:noFill/>
          </a:ln>
        </p:spPr>
      </p:pic>
      <p:sp>
        <p:nvSpPr>
          <p:cNvPr id="8" name="4 Doble onda"/>
          <p:cNvSpPr/>
          <p:nvPr/>
        </p:nvSpPr>
        <p:spPr>
          <a:xfrm>
            <a:off x="0" y="4371948"/>
            <a:ext cx="9133983" cy="792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430332"/>
              </a:gs>
              <a:gs pos="54000">
                <a:srgbClr val="6600FF">
                  <a:lumMod val="43000"/>
                  <a:lumOff val="57000"/>
                </a:srgbClr>
              </a:gs>
              <a:gs pos="95000">
                <a:srgbClr val="FFB3FF">
                  <a:lumMod val="51000"/>
                  <a:lumOff val="49000"/>
                </a:srgbClr>
              </a:gs>
              <a:gs pos="29000">
                <a:srgbClr val="7030A0"/>
              </a:gs>
              <a:gs pos="74000">
                <a:srgbClr val="FFB3FF"/>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5339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strVal val="4/3*#ppt_w"/>
                                          </p:val>
                                        </p:tav>
                                        <p:tav tm="100000">
                                          <p:val>
                                            <p:strVal val="#ppt_w"/>
                                          </p:val>
                                        </p:tav>
                                      </p:tavLst>
                                    </p:anim>
                                    <p:anim calcmode="lin" valueType="num">
                                      <p:cBhvr>
                                        <p:cTn id="8" dur="2500" fill="hold"/>
                                        <p:tgtEl>
                                          <p:spTgt spid="5"/>
                                        </p:tgtEl>
                                        <p:attrNameLst>
                                          <p:attrName>ppt_h</p:attrName>
                                        </p:attrNameLst>
                                      </p:cBhvr>
                                      <p:tavLst>
                                        <p:tav tm="0">
                                          <p:val>
                                            <p:strVal val="4/3*#ppt_h"/>
                                          </p:val>
                                        </p:tav>
                                        <p:tav tm="100000">
                                          <p:val>
                                            <p:strVal val="#ppt_h"/>
                                          </p:val>
                                        </p:tav>
                                      </p:tavLst>
                                    </p:anim>
                                  </p:childTnLst>
                                </p:cTn>
                              </p:par>
                              <p:par>
                                <p:cTn id="9" presetID="21" presetClass="entr" presetSubtype="8"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8)">
                                      <p:cBhvr>
                                        <p:cTn id="11" dur="25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500" fill="hold"/>
                                        <p:tgtEl>
                                          <p:spTgt spid="9"/>
                                        </p:tgtEl>
                                        <p:attrNameLst>
                                          <p:attrName>ppt_w</p:attrName>
                                        </p:attrNameLst>
                                      </p:cBhvr>
                                      <p:tavLst>
                                        <p:tav tm="0">
                                          <p:val>
                                            <p:strVal val="4/3*#ppt_w"/>
                                          </p:val>
                                        </p:tav>
                                        <p:tav tm="100000">
                                          <p:val>
                                            <p:strVal val="#ppt_w"/>
                                          </p:val>
                                        </p:tav>
                                      </p:tavLst>
                                    </p:anim>
                                    <p:anim calcmode="lin" valueType="num">
                                      <p:cBhvr>
                                        <p:cTn id="15" dur="3500" fill="hold"/>
                                        <p:tgtEl>
                                          <p:spTgt spid="9"/>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8)">
                                      <p:cBhvr>
                                        <p:cTn id="18"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96485" r="56"/>
          <a:stretch/>
        </p:blipFill>
        <p:spPr>
          <a:xfrm>
            <a:off x="-8817429" y="-30815"/>
            <a:ext cx="17961429" cy="5174315"/>
          </a:xfrm>
          <a:prstGeom prst="rect">
            <a:avLst/>
          </a:prstGeom>
          <a:noFill/>
          <a:ln>
            <a:noFill/>
          </a:ln>
        </p:spPr>
      </p:pic>
      <p:pic>
        <p:nvPicPr>
          <p:cNvPr id="4" name="3 Imagen" descr="Diapositiva2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426" b="-830"/>
          <a:stretch/>
        </p:blipFill>
        <p:spPr>
          <a:xfrm>
            <a:off x="0" y="0"/>
            <a:ext cx="9144000" cy="5143500"/>
          </a:xfrm>
          <a:prstGeom prst="rect">
            <a:avLst/>
          </a:prstGeom>
          <a:noFill/>
          <a:ln>
            <a:noFill/>
          </a:ln>
        </p:spPr>
      </p:pic>
      <p:sp>
        <p:nvSpPr>
          <p:cNvPr id="3" name="4 Doble onda"/>
          <p:cNvSpPr/>
          <p:nvPr/>
        </p:nvSpPr>
        <p:spPr>
          <a:xfrm>
            <a:off x="0" y="4299949"/>
            <a:ext cx="9252000" cy="890364"/>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rgbClr val="C00000"/>
              </a:gs>
              <a:gs pos="0">
                <a:schemeClr val="accent2">
                  <a:lumMod val="50000"/>
                </a:schemeClr>
              </a:gs>
              <a:gs pos="27000">
                <a:srgbClr val="C00000"/>
              </a:gs>
              <a:gs pos="57000">
                <a:srgbClr val="FF5050"/>
              </a:gs>
              <a:gs pos="100000">
                <a:srgbClr val="66FF99"/>
              </a:gs>
              <a:gs pos="86000">
                <a:srgbClr val="FFC000">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7397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5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195736" y="843559"/>
            <a:ext cx="5400600" cy="3693319"/>
          </a:xfrm>
          <a:prstGeom prst="rect">
            <a:avLst/>
          </a:prstGeom>
        </p:spPr>
        <p:txBody>
          <a:bodyPr wrap="square">
            <a:spAutoFit/>
            <a:scene3d>
              <a:camera prst="obliqueBottomLeft"/>
              <a:lightRig rig="threePt" dir="t"/>
            </a:scene3d>
            <a:sp3d extrusionH="31750">
              <a:extrusionClr>
                <a:srgbClr val="3B4A1E"/>
              </a:extrusionClr>
            </a:sp3d>
          </a:bodyPr>
          <a:lstStyle/>
          <a:p>
            <a:pPr algn="ctr" fontAlgn="auto">
              <a:spcBef>
                <a:spcPts val="0"/>
              </a:spcBef>
              <a:spcAft>
                <a:spcPts val="0"/>
              </a:spcAft>
              <a:defRPr/>
            </a:pPr>
            <a:r>
              <a:rPr lang="es-ES" b="1" i="1" dirty="0" smtClean="0">
                <a:solidFill>
                  <a:srgbClr val="34411B"/>
                </a:solidFill>
                <a:latin typeface="Monotype Corsiva" panose="03010101010201010101" pitchFamily="66" charset="0"/>
              </a:rPr>
              <a:t>Sin </a:t>
            </a:r>
            <a:r>
              <a:rPr lang="es-ES" b="1" i="1" dirty="0">
                <a:solidFill>
                  <a:srgbClr val="34411B"/>
                </a:solidFill>
                <a:latin typeface="Monotype Corsiva" panose="03010101010201010101" pitchFamily="66" charset="0"/>
              </a:rPr>
              <a:t>paz estamos afanosos.</a:t>
            </a:r>
          </a:p>
          <a:p>
            <a:pPr algn="ctr" fontAlgn="auto">
              <a:spcBef>
                <a:spcPts val="0"/>
              </a:spcBef>
              <a:spcAft>
                <a:spcPts val="0"/>
              </a:spcAft>
              <a:defRPr/>
            </a:pPr>
            <a:endParaRPr lang="es-ES" b="1" i="1" dirty="0">
              <a:solidFill>
                <a:srgbClr val="34411B"/>
              </a:solidFill>
              <a:latin typeface="Monotype Corsiva" panose="03010101010201010101" pitchFamily="66" charset="0"/>
            </a:endParaRPr>
          </a:p>
          <a:p>
            <a:pPr algn="ctr" fontAlgn="auto">
              <a:spcBef>
                <a:spcPts val="0"/>
              </a:spcBef>
              <a:spcAft>
                <a:spcPts val="0"/>
              </a:spcAft>
              <a:defRPr/>
            </a:pPr>
            <a:r>
              <a:rPr lang="es-ES" b="1" i="1" dirty="0">
                <a:solidFill>
                  <a:srgbClr val="34411B"/>
                </a:solidFill>
                <a:latin typeface="Monotype Corsiva" panose="03010101010201010101" pitchFamily="66" charset="0"/>
              </a:rPr>
              <a:t>Afanosos significa preocupados por algo, afanados por algo, interesados en algo. Y ese algo nos causa angustia, preocupación, temor. El pueblo de Israel por las malas noticias dio voces, gritaron, lloraron y se quejaron.</a:t>
            </a:r>
          </a:p>
          <a:p>
            <a:pPr algn="ctr" fontAlgn="auto">
              <a:spcBef>
                <a:spcPts val="0"/>
              </a:spcBef>
              <a:spcAft>
                <a:spcPts val="0"/>
              </a:spcAft>
              <a:defRPr/>
            </a:pPr>
            <a:r>
              <a:rPr lang="es-ES" b="1" i="1" dirty="0" smtClean="0">
                <a:solidFill>
                  <a:srgbClr val="34411B"/>
                </a:solidFill>
                <a:latin typeface="Monotype Corsiva" panose="03010101010201010101" pitchFamily="66" charset="0"/>
              </a:rPr>
              <a:t>El </a:t>
            </a:r>
            <a:r>
              <a:rPr lang="es-ES" b="1" i="1" dirty="0">
                <a:solidFill>
                  <a:srgbClr val="34411B"/>
                </a:solidFill>
                <a:latin typeface="Monotype Corsiva" panose="03010101010201010101" pitchFamily="66" charset="0"/>
              </a:rPr>
              <a:t>apóstol Pablo es un excelente ejemplo a seguir. Un hombre comprometido con el reino de Dios, perseguido, vejado, etc. pero con fortaleza espiritual enorme. (lea 2º Corintios 4:7-9) </a:t>
            </a:r>
            <a:r>
              <a:rPr lang="es-ES" b="1" i="1" dirty="0" smtClean="0">
                <a:solidFill>
                  <a:srgbClr val="34411B"/>
                </a:solidFill>
                <a:latin typeface="Monotype Corsiva" panose="03010101010201010101" pitchFamily="66" charset="0"/>
              </a:rPr>
              <a:t>.  </a:t>
            </a:r>
            <a:r>
              <a:rPr lang="es-ES" b="1" i="1" dirty="0">
                <a:solidFill>
                  <a:srgbClr val="34411B"/>
                </a:solidFill>
                <a:latin typeface="Monotype Corsiva" panose="03010101010201010101" pitchFamily="66" charset="0"/>
              </a:rPr>
              <a:t>A pesar de que él vivía estos problemas personalmente, sin embargo no estaba angustiado, ni desesperado. Sin paz no hay </a:t>
            </a:r>
            <a:endParaRPr lang="es-ES" b="1" i="1" dirty="0" smtClean="0">
              <a:solidFill>
                <a:srgbClr val="34411B"/>
              </a:solidFill>
              <a:latin typeface="Monotype Corsiva" panose="03010101010201010101" pitchFamily="66" charset="0"/>
            </a:endParaRPr>
          </a:p>
          <a:p>
            <a:pPr algn="ctr" fontAlgn="auto">
              <a:spcBef>
                <a:spcPts val="0"/>
              </a:spcBef>
              <a:spcAft>
                <a:spcPts val="0"/>
              </a:spcAft>
              <a:defRPr/>
            </a:pPr>
            <a:r>
              <a:rPr lang="es-ES" b="1" i="1" dirty="0" smtClean="0">
                <a:solidFill>
                  <a:srgbClr val="34411B"/>
                </a:solidFill>
                <a:latin typeface="Monotype Corsiva" panose="03010101010201010101" pitchFamily="66" charset="0"/>
              </a:rPr>
              <a:t>tranquilidad</a:t>
            </a:r>
            <a:r>
              <a:rPr lang="es-ES" b="1" i="1" dirty="0">
                <a:solidFill>
                  <a:srgbClr val="34411B"/>
                </a:solidFill>
                <a:latin typeface="Monotype Corsiva" panose="03010101010201010101" pitchFamily="66" charset="0"/>
              </a:rPr>
              <a:t>, </a:t>
            </a:r>
            <a:r>
              <a:rPr lang="es-ES" b="1" i="1" dirty="0" smtClean="0">
                <a:solidFill>
                  <a:srgbClr val="34411B"/>
                </a:solidFill>
                <a:latin typeface="Monotype Corsiva" panose="03010101010201010101" pitchFamily="66" charset="0"/>
              </a:rPr>
              <a:t>no </a:t>
            </a:r>
            <a:r>
              <a:rPr lang="es-ES" b="1" i="1" dirty="0">
                <a:solidFill>
                  <a:srgbClr val="34411B"/>
                </a:solidFill>
                <a:latin typeface="Monotype Corsiva" panose="03010101010201010101" pitchFamily="66" charset="0"/>
              </a:rPr>
              <a:t>hay confianza en Dios.</a:t>
            </a:r>
          </a:p>
          <a:p>
            <a:pPr algn="ctr" fontAlgn="auto">
              <a:spcBef>
                <a:spcPts val="0"/>
              </a:spcBef>
              <a:spcAft>
                <a:spcPts val="0"/>
              </a:spcAft>
              <a:defRPr/>
            </a:pPr>
            <a:endParaRPr lang="es-ES" b="1" i="1" dirty="0">
              <a:solidFill>
                <a:srgbClr val="34411B"/>
              </a:solidFill>
              <a:latin typeface="Monotype Corsiva" panose="03010101010201010101" pitchFamily="66" charset="0"/>
            </a:endParaRPr>
          </a:p>
        </p:txBody>
      </p:sp>
    </p:spTree>
    <p:extLst>
      <p:ext uri="{BB962C8B-B14F-4D97-AF65-F5344CB8AC3E}">
        <p14:creationId xmlns:p14="http://schemas.microsoft.com/office/powerpoint/2010/main" val="414336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9235" y="31934"/>
            <a:ext cx="9144000" cy="5111566"/>
          </a:xfrm>
          <a:prstGeom prst="rect">
            <a:avLst/>
          </a:prstGeom>
          <a:gradFill flip="none" rotWithShape="1">
            <a:gsLst>
              <a:gs pos="0">
                <a:srgbClr val="03D4A8"/>
              </a:gs>
              <a:gs pos="16000">
                <a:srgbClr val="21D6E0"/>
              </a:gs>
              <a:gs pos="75000">
                <a:srgbClr val="0087E6">
                  <a:lumMod val="86000"/>
                </a:srgbClr>
              </a:gs>
              <a:gs pos="100000">
                <a:srgbClr val="005CBF"/>
              </a:gs>
            </a:gsLst>
            <a:lin ang="5400000" scaled="1"/>
            <a:tileRect/>
          </a:gradFill>
          <a:ln>
            <a:solidFill>
              <a:schemeClr val="accent1">
                <a:shade val="50000"/>
              </a:schemeClr>
            </a:solid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8"/>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0886" y="0"/>
            <a:ext cx="9144000" cy="5143500"/>
          </a:xfrm>
          <a:prstGeom prst="rect">
            <a:avLst/>
          </a:prstGeom>
          <a:noFill/>
          <a:ln>
            <a:noFill/>
          </a:ln>
        </p:spPr>
      </p:pic>
      <p:pic>
        <p:nvPicPr>
          <p:cNvPr id="4" name="3 Imagen" descr="Diapositiva2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13334"/>
          <a:stretch/>
        </p:blipFill>
        <p:spPr>
          <a:xfrm>
            <a:off x="0" y="0"/>
            <a:ext cx="9144000" cy="10972800"/>
          </a:xfrm>
          <a:prstGeom prst="rect">
            <a:avLst/>
          </a:prstGeom>
          <a:noFill/>
          <a:ln>
            <a:noFill/>
          </a:ln>
        </p:spPr>
      </p:pic>
      <p:sp>
        <p:nvSpPr>
          <p:cNvPr id="3" name="4 Doble onda"/>
          <p:cNvSpPr/>
          <p:nvPr/>
        </p:nvSpPr>
        <p:spPr>
          <a:xfrm>
            <a:off x="0" y="4407955"/>
            <a:ext cx="9144000" cy="75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008080"/>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03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11566"/>
          </a:xfrm>
          <a:prstGeom prst="rect">
            <a:avLst/>
          </a:prstGeom>
          <a:gradFill>
            <a:gsLst>
              <a:gs pos="0">
                <a:schemeClr val="accent2">
                  <a:lumMod val="50000"/>
                </a:schemeClr>
              </a:gs>
              <a:gs pos="54000">
                <a:srgbClr val="CC0066"/>
              </a:gs>
              <a:gs pos="100000">
                <a:schemeClr val="accent4">
                  <a:lumMod val="20000"/>
                  <a:lumOff val="80000"/>
                </a:scheme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3459"/>
          <a:stretch/>
        </p:blipFill>
        <p:spPr>
          <a:xfrm>
            <a:off x="0" y="0"/>
            <a:ext cx="9144000" cy="10464800"/>
          </a:xfrm>
          <a:prstGeom prst="rect">
            <a:avLst/>
          </a:prstGeom>
          <a:noFill/>
          <a:ln>
            <a:noFill/>
          </a:ln>
        </p:spPr>
      </p:pic>
      <p:sp>
        <p:nvSpPr>
          <p:cNvPr id="3" name="4 Doble onda"/>
          <p:cNvSpPr/>
          <p:nvPr/>
        </p:nvSpPr>
        <p:spPr>
          <a:xfrm>
            <a:off x="0" y="4407956"/>
            <a:ext cx="9144000" cy="75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24000">
                <a:srgbClr val="CC0066"/>
              </a:gs>
              <a:gs pos="47000">
                <a:srgbClr val="FF0000"/>
              </a:gs>
              <a:gs pos="98333">
                <a:schemeClr val="tx1"/>
              </a:gs>
              <a:gs pos="92000">
                <a:schemeClr val="accent4">
                  <a:lumMod val="20000"/>
                  <a:lumOff val="80000"/>
                </a:scheme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38210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strVal val="4/3*#ppt_w"/>
                                          </p:val>
                                        </p:tav>
                                        <p:tav tm="100000">
                                          <p:val>
                                            <p:strVal val="#ppt_w"/>
                                          </p:val>
                                        </p:tav>
                                      </p:tavLst>
                                    </p:anim>
                                    <p:anim calcmode="lin" valueType="num">
                                      <p:cBhvr>
                                        <p:cTn id="8" dur="25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25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500" fill="hold"/>
                                        <p:tgtEl>
                                          <p:spTgt spid="2"/>
                                        </p:tgtEl>
                                        <p:attrNameLst>
                                          <p:attrName>ppt_w</p:attrName>
                                        </p:attrNameLst>
                                      </p:cBhvr>
                                      <p:tavLst>
                                        <p:tav tm="0">
                                          <p:val>
                                            <p:strVal val="4/3*#ppt_w"/>
                                          </p:val>
                                        </p:tav>
                                        <p:tav tm="100000">
                                          <p:val>
                                            <p:strVal val="#ppt_w"/>
                                          </p:val>
                                        </p:tav>
                                      </p:tavLst>
                                    </p:anim>
                                    <p:anim calcmode="lin" valueType="num">
                                      <p:cBhvr>
                                        <p:cTn id="15" dur="35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42641"/>
            <a:ext cx="9144000" cy="5111566"/>
          </a:xfrm>
          <a:prstGeom prst="rect">
            <a:avLst/>
          </a:prstGeom>
          <a:gradFill>
            <a:gsLst>
              <a:gs pos="8000">
                <a:srgbClr val="002060"/>
              </a:gs>
              <a:gs pos="70000">
                <a:srgbClr val="6600FF">
                  <a:lumMod val="43000"/>
                  <a:lumOff val="57000"/>
                </a:srgbClr>
              </a:gs>
              <a:gs pos="23000">
                <a:srgbClr val="6600FF"/>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0"/>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236046"/>
          </a:xfrm>
          <a:prstGeom prst="rect">
            <a:avLst/>
          </a:prstGeom>
          <a:noFill/>
          <a:ln>
            <a:noFill/>
          </a:ln>
        </p:spPr>
      </p:pic>
      <p:pic>
        <p:nvPicPr>
          <p:cNvPr id="4" name="3 Imagen" descr="Diapositiva3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4026"/>
          <a:stretch/>
        </p:blipFill>
        <p:spPr>
          <a:xfrm>
            <a:off x="0" y="13702"/>
            <a:ext cx="9144000" cy="10682941"/>
          </a:xfrm>
          <a:prstGeom prst="rect">
            <a:avLst/>
          </a:prstGeom>
          <a:noFill/>
          <a:ln>
            <a:noFill/>
          </a:ln>
        </p:spPr>
      </p:pic>
      <p:sp>
        <p:nvSpPr>
          <p:cNvPr id="3" name="4 Doble onda"/>
          <p:cNvSpPr/>
          <p:nvPr/>
        </p:nvSpPr>
        <p:spPr>
          <a:xfrm>
            <a:off x="-13373" y="4280012"/>
            <a:ext cx="9157373" cy="93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0636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3750"/>
                                        <p:tgtEl>
                                          <p:spTgt spid="2"/>
                                        </p:tgtEl>
                                      </p:cBhvr>
                                    </p:animEffect>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5957" y="0"/>
            <a:ext cx="9144000" cy="5143500"/>
          </a:xfrm>
          <a:prstGeom prst="rect">
            <a:avLst/>
          </a:prstGeom>
          <a:noFill/>
          <a:ln>
            <a:noFill/>
          </a:ln>
        </p:spPr>
      </p:pic>
      <p:sp>
        <p:nvSpPr>
          <p:cNvPr id="3" name="2 Rectángulo"/>
          <p:cNvSpPr/>
          <p:nvPr/>
        </p:nvSpPr>
        <p:spPr>
          <a:xfrm>
            <a:off x="1691680" y="627534"/>
            <a:ext cx="5904656" cy="3785652"/>
          </a:xfrm>
          <a:prstGeom prst="rect">
            <a:avLst/>
          </a:prstGeom>
          <a:effectLst>
            <a:outerShdw blurRad="50800" dist="50800" dir="5400000" algn="ctr" rotWithShape="0">
              <a:srgbClr val="7030A0"/>
            </a:outerShdw>
          </a:effectLst>
        </p:spPr>
        <p:txBody>
          <a:bodyPr wrap="square">
            <a:spAutoFit/>
            <a:scene3d>
              <a:camera prst="obliqueBottomLeft"/>
              <a:lightRig rig="threePt" dir="t"/>
            </a:scene3d>
            <a:sp3d extrusionH="31750">
              <a:extrusionClr>
                <a:srgbClr val="002060"/>
              </a:extrusionClr>
            </a:sp3d>
          </a:bodyPr>
          <a:lstStyle/>
          <a:p>
            <a:pPr algn="ctr" fontAlgn="auto">
              <a:spcBef>
                <a:spcPts val="0"/>
              </a:spcBef>
              <a:spcAft>
                <a:spcPts val="0"/>
              </a:spcAft>
              <a:defRPr/>
            </a:pPr>
            <a:r>
              <a:rPr lang="es-ES" sz="2000" b="1" i="1" dirty="0" smtClean="0">
                <a:solidFill>
                  <a:srgbClr val="58267E"/>
                </a:solidFill>
                <a:latin typeface="Monotype Corsiva" panose="03010101010201010101" pitchFamily="66" charset="0"/>
              </a:rPr>
              <a:t>La </a:t>
            </a:r>
            <a:r>
              <a:rPr lang="es-ES" sz="2000" b="1" i="1" dirty="0">
                <a:solidFill>
                  <a:srgbClr val="58267E"/>
                </a:solidFill>
                <a:latin typeface="Monotype Corsiva" panose="03010101010201010101" pitchFamily="66" charset="0"/>
              </a:rPr>
              <a:t>falta de paz afecta el </a:t>
            </a:r>
            <a:endParaRPr lang="es-ES" sz="2000" b="1" i="1" dirty="0" smtClean="0">
              <a:solidFill>
                <a:srgbClr val="58267E"/>
              </a:solidFill>
              <a:latin typeface="Monotype Corsiva" panose="03010101010201010101" pitchFamily="66" charset="0"/>
            </a:endParaRP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corazón </a:t>
            </a:r>
            <a:r>
              <a:rPr lang="es-ES" sz="2000" b="1" i="1" dirty="0">
                <a:solidFill>
                  <a:srgbClr val="58267E"/>
                </a:solidFill>
                <a:latin typeface="Monotype Corsiva" panose="03010101010201010101" pitchFamily="66" charset="0"/>
              </a:rPr>
              <a:t>y los pensamientos.</a:t>
            </a: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a:p>
            <a:pPr algn="ctr" fontAlgn="auto">
              <a:spcBef>
                <a:spcPts val="0"/>
              </a:spcBef>
              <a:spcAft>
                <a:spcPts val="0"/>
              </a:spcAft>
              <a:defRPr/>
            </a:pPr>
            <a:r>
              <a:rPr lang="es-ES" sz="2000" b="1" i="1" dirty="0">
                <a:solidFill>
                  <a:srgbClr val="58267E"/>
                </a:solidFill>
                <a:latin typeface="Monotype Corsiva" panose="03010101010201010101" pitchFamily="66" charset="0"/>
              </a:rPr>
              <a:t>En este caso cuando se refiere al corazón está </a:t>
            </a:r>
            <a:endParaRPr lang="es-ES" sz="2000" b="1" i="1" dirty="0" smtClean="0">
              <a:solidFill>
                <a:srgbClr val="58267E"/>
              </a:solidFill>
              <a:latin typeface="Monotype Corsiva" panose="03010101010201010101" pitchFamily="66" charset="0"/>
            </a:endParaRP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hablando </a:t>
            </a:r>
            <a:r>
              <a:rPr lang="es-ES" sz="2000" b="1" i="1" dirty="0">
                <a:solidFill>
                  <a:srgbClr val="58267E"/>
                </a:solidFill>
                <a:latin typeface="Monotype Corsiva" panose="03010101010201010101" pitchFamily="66" charset="0"/>
              </a:rPr>
              <a:t>de los sentimientos. La falta de tranquilidad y confianza produce angustia, tristeza, miedo y rabia  en nuestros sentimientos. Nuestro corazón es angustiado y nuestro cerebro empieza a pensar más de lo </a:t>
            </a:r>
            <a:r>
              <a:rPr lang="es-ES" sz="2000" b="1" i="1" dirty="0" smtClean="0">
                <a:solidFill>
                  <a:srgbClr val="58267E"/>
                </a:solidFill>
                <a:latin typeface="Monotype Corsiva" panose="03010101010201010101" pitchFamily="66" charset="0"/>
              </a:rPr>
              <a:t>necesario</a:t>
            </a:r>
            <a:r>
              <a:rPr lang="es-ES" sz="2000" b="1" i="1" dirty="0">
                <a:solidFill>
                  <a:srgbClr val="58267E"/>
                </a:solidFill>
                <a:latin typeface="Monotype Corsiva" panose="03010101010201010101" pitchFamily="66" charset="0"/>
              </a:rPr>
              <a:t>. En momentos de zozobra las cosas las vemos más malas de lo que son, engrandecemos el problema y empezamos a tomar decisiones desesperadas, </a:t>
            </a:r>
            <a:endParaRPr lang="es-ES" sz="2000" b="1" i="1" dirty="0" smtClean="0">
              <a:solidFill>
                <a:srgbClr val="58267E"/>
              </a:solidFill>
              <a:latin typeface="Monotype Corsiva" panose="03010101010201010101" pitchFamily="66" charset="0"/>
            </a:endParaRP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que </a:t>
            </a:r>
            <a:r>
              <a:rPr lang="es-ES" sz="2000" b="1" i="1" dirty="0">
                <a:solidFill>
                  <a:srgbClr val="58267E"/>
                </a:solidFill>
                <a:latin typeface="Monotype Corsiva" panose="03010101010201010101" pitchFamily="66" charset="0"/>
              </a:rPr>
              <a:t>en muchos casos terminan mal.</a:t>
            </a:r>
          </a:p>
          <a:p>
            <a:pPr algn="ctr" fontAlgn="auto">
              <a:spcBef>
                <a:spcPts val="0"/>
              </a:spcBef>
              <a:spcAft>
                <a:spcPts val="0"/>
              </a:spcAft>
              <a:defRPr/>
            </a:pPr>
            <a:endParaRPr lang="es-ES" sz="2000" b="1" i="1" dirty="0">
              <a:solidFill>
                <a:srgbClr val="58267E"/>
              </a:solidFill>
              <a:latin typeface="Monotype Corsiva" panose="03010101010201010101" pitchFamily="66" charset="0"/>
            </a:endParaRPr>
          </a:p>
        </p:txBody>
      </p:sp>
    </p:spTree>
    <p:extLst>
      <p:ext uri="{BB962C8B-B14F-4D97-AF65-F5344CB8AC3E}">
        <p14:creationId xmlns:p14="http://schemas.microsoft.com/office/powerpoint/2010/main" val="172156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8519" r="-1"/>
          <a:stretch/>
        </p:blipFill>
        <p:spPr>
          <a:xfrm>
            <a:off x="-9922933" y="0"/>
            <a:ext cx="19066933" cy="5143500"/>
          </a:xfrm>
          <a:prstGeom prst="rect">
            <a:avLst/>
          </a:prstGeom>
          <a:noFill/>
          <a:ln>
            <a:noFill/>
          </a:ln>
        </p:spPr>
      </p:pic>
      <p:pic>
        <p:nvPicPr>
          <p:cNvPr id="4" name="3 Imagen" descr="Diapositiva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r="-101070"/>
          <a:stretch/>
        </p:blipFill>
        <p:spPr>
          <a:xfrm>
            <a:off x="0" y="22790"/>
            <a:ext cx="18385699" cy="5249003"/>
          </a:xfrm>
          <a:prstGeom prst="rect">
            <a:avLst/>
          </a:prstGeom>
          <a:noFill/>
          <a:ln>
            <a:noFill/>
          </a:ln>
        </p:spPr>
      </p:pic>
      <p:sp>
        <p:nvSpPr>
          <p:cNvPr id="3" name="4 Doble onda"/>
          <p:cNvSpPr/>
          <p:nvPr/>
        </p:nvSpPr>
        <p:spPr>
          <a:xfrm>
            <a:off x="-144000" y="4301616"/>
            <a:ext cx="9360000" cy="93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00">
                  <a:lumMod val="65000"/>
                  <a:lumOff val="35000"/>
                </a:srgbClr>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3735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9696"/>
          <a:stretch/>
        </p:blipFill>
        <p:spPr>
          <a:xfrm>
            <a:off x="-1674" y="-25267"/>
            <a:ext cx="9144000" cy="10769600"/>
          </a:xfrm>
          <a:prstGeom prst="rect">
            <a:avLst/>
          </a:prstGeom>
          <a:noFill/>
          <a:ln>
            <a:noFill/>
          </a:ln>
        </p:spPr>
      </p:pic>
      <p:pic>
        <p:nvPicPr>
          <p:cNvPr id="4" name="3 Imagen" descr="Diapositiva3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06942" b="1"/>
          <a:stretch/>
        </p:blipFill>
        <p:spPr>
          <a:xfrm>
            <a:off x="0" y="-5495640"/>
            <a:ext cx="9144000" cy="10628188"/>
          </a:xfrm>
          <a:prstGeom prst="rect">
            <a:avLst/>
          </a:prstGeom>
          <a:noFill/>
          <a:ln>
            <a:noFill/>
          </a:ln>
        </p:spPr>
      </p:pic>
      <p:sp>
        <p:nvSpPr>
          <p:cNvPr id="3" name="4 Doble onda"/>
          <p:cNvSpPr/>
          <p:nvPr/>
        </p:nvSpPr>
        <p:spPr>
          <a:xfrm flipH="1">
            <a:off x="0" y="4299942"/>
            <a:ext cx="9209062" cy="864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rgbClr val="C00000"/>
              </a:gs>
              <a:gs pos="0">
                <a:schemeClr val="accent2">
                  <a:lumMod val="50000"/>
                </a:schemeClr>
              </a:gs>
              <a:gs pos="27000">
                <a:srgbClr val="C00000"/>
              </a:gs>
              <a:gs pos="57000">
                <a:srgbClr val="FF5050"/>
              </a:gs>
              <a:gs pos="85000">
                <a:srgbClr val="FFC000">
                  <a:lumMod val="86000"/>
                  <a:lumOff val="14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04622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30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129718"/>
          </a:xfrm>
          <a:prstGeom prst="rect">
            <a:avLst/>
          </a:prstGeom>
          <a:gradFill>
            <a:gsLst>
              <a:gs pos="100000">
                <a:srgbClr val="FF00FF">
                  <a:lumMod val="38000"/>
                  <a:lumOff val="62000"/>
                </a:srgbClr>
              </a:gs>
              <a:gs pos="0">
                <a:schemeClr val="accent2">
                  <a:lumMod val="50000"/>
                </a:schemeClr>
              </a:gs>
              <a:gs pos="22000">
                <a:srgbClr val="FF00FF">
                  <a:lumMod val="52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33"/>
          <a:stretch/>
        </p:blipFill>
        <p:spPr>
          <a:xfrm>
            <a:off x="0" y="0"/>
            <a:ext cx="9144000" cy="5143499"/>
          </a:xfrm>
          <a:prstGeom prst="rect">
            <a:avLst/>
          </a:prstGeom>
          <a:noFill/>
          <a:ln>
            <a:noFill/>
          </a:ln>
        </p:spPr>
      </p:pic>
      <p:pic>
        <p:nvPicPr>
          <p:cNvPr id="4" name="3 Imagen" descr="Diapositiva3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419"/>
          <a:stretch/>
        </p:blipFill>
        <p:spPr>
          <a:xfrm>
            <a:off x="-28092" y="0"/>
            <a:ext cx="9144000" cy="5158222"/>
          </a:xfrm>
          <a:prstGeom prst="rect">
            <a:avLst/>
          </a:prstGeom>
          <a:noFill/>
          <a:ln>
            <a:noFill/>
          </a:ln>
        </p:spPr>
      </p:pic>
      <p:sp>
        <p:nvSpPr>
          <p:cNvPr id="3" name="4 Doble onda"/>
          <p:cNvSpPr/>
          <p:nvPr/>
        </p:nvSpPr>
        <p:spPr>
          <a:xfrm>
            <a:off x="10022" y="4227933"/>
            <a:ext cx="9133983" cy="93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002060"/>
              </a:gs>
              <a:gs pos="60000">
                <a:srgbClr val="FF99FF">
                  <a:lumMod val="51000"/>
                  <a:lumOff val="49000"/>
                </a:srgbClr>
              </a:gs>
              <a:gs pos="12000">
                <a:srgbClr val="6600FF"/>
              </a:gs>
              <a:gs pos="84000">
                <a:srgbClr val="6AD6FF">
                  <a:lumMod val="0"/>
                  <a:lumOff val="100000"/>
                </a:srgbClr>
              </a:gs>
              <a:gs pos="32000">
                <a:srgbClr val="65A3FF"/>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4 Doble onda"/>
          <p:cNvSpPr/>
          <p:nvPr/>
        </p:nvSpPr>
        <p:spPr>
          <a:xfrm>
            <a:off x="-36000" y="4155926"/>
            <a:ext cx="9209062" cy="10440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2488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3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16853"/>
            <a:ext cx="9144000" cy="5126647"/>
          </a:xfrm>
          <a:prstGeom prst="rect">
            <a:avLst/>
          </a:prstGeom>
          <a:noFill/>
          <a:ln>
            <a:noFill/>
          </a:ln>
        </p:spPr>
      </p:pic>
      <p:sp>
        <p:nvSpPr>
          <p:cNvPr id="3" name="2 Rectángulo"/>
          <p:cNvSpPr/>
          <p:nvPr/>
        </p:nvSpPr>
        <p:spPr>
          <a:xfrm>
            <a:off x="1763688" y="843558"/>
            <a:ext cx="6984776" cy="3477875"/>
          </a:xfrm>
          <a:prstGeom prst="rect">
            <a:avLst/>
          </a:prstGeom>
        </p:spPr>
        <p:txBody>
          <a:bodyPr wrap="square">
            <a:spAutoFit/>
            <a:scene3d>
              <a:camera prst="obliqueBottomLeft"/>
              <a:lightRig rig="threePt" dir="t"/>
            </a:scene3d>
            <a:sp3d extrusionH="38100">
              <a:extrusionClr>
                <a:srgbClr val="660066"/>
              </a:extrusionClr>
            </a:sp3d>
          </a:bodyPr>
          <a:lstStyle/>
          <a:p>
            <a:pPr algn="ctr" fontAlgn="auto">
              <a:spcBef>
                <a:spcPts val="0"/>
              </a:spcBef>
              <a:spcAft>
                <a:spcPts val="0"/>
              </a:spcAft>
              <a:defRPr/>
            </a:pPr>
            <a:r>
              <a:rPr lang="es-ES" sz="2000" b="1" i="1" dirty="0" smtClean="0">
                <a:solidFill>
                  <a:srgbClr val="660066"/>
                </a:solidFill>
                <a:latin typeface="Monotype Corsiva" panose="03010101010201010101" pitchFamily="66" charset="0"/>
              </a:rPr>
              <a:t>Confiar en que </a:t>
            </a:r>
            <a:r>
              <a:rPr lang="es-ES" sz="2000" b="1" i="1" dirty="0">
                <a:solidFill>
                  <a:srgbClr val="660066"/>
                </a:solidFill>
                <a:latin typeface="Monotype Corsiva" panose="03010101010201010101" pitchFamily="66" charset="0"/>
              </a:rPr>
              <a:t>Dios nos da paz.</a:t>
            </a:r>
          </a:p>
          <a:p>
            <a:pPr algn="ctr" fontAlgn="auto">
              <a:spcBef>
                <a:spcPts val="0"/>
              </a:spcBef>
              <a:spcAft>
                <a:spcPts val="0"/>
              </a:spcAft>
              <a:defRPr/>
            </a:pPr>
            <a:endParaRPr lang="es-ES" sz="2000" b="1" i="1" dirty="0">
              <a:solidFill>
                <a:srgbClr val="660066"/>
              </a:solidFill>
              <a:latin typeface="Monotype Corsiva" panose="03010101010201010101" pitchFamily="66" charset="0"/>
            </a:endParaRPr>
          </a:p>
          <a:p>
            <a:pPr algn="ctr" fontAlgn="auto">
              <a:spcBef>
                <a:spcPts val="0"/>
              </a:spcBef>
              <a:spcAft>
                <a:spcPts val="0"/>
              </a:spcAft>
              <a:defRPr/>
            </a:pPr>
            <a:r>
              <a:rPr lang="es-ES" sz="2000" b="1" i="1" dirty="0">
                <a:solidFill>
                  <a:srgbClr val="660066"/>
                </a:solidFill>
                <a:latin typeface="Monotype Corsiva" panose="03010101010201010101" pitchFamily="66" charset="0"/>
              </a:rPr>
              <a:t>Cuando confiamos en Dios, la paz que él nos transmite en su palabra, no permite que quitemos nuestra atención de Dios y la fijemos en el problema. Podemos tener problemas o escuchar malas noticias pero la confianza en Dios, no permite que desmayemos, que nos angustiemos. Cuando nos inunde el temor, lo debemos rechazar en el nombre de Jesús y acordarnos de las promesas que Dios nos dice  en la biblia, las cuales debemos apropiarnos diariamente y posteriormente aplicarlas. Cuando nos angustiamos recordemos que Dios está con nosotros y que él nos </a:t>
            </a:r>
            <a:endParaRPr lang="es-ES" sz="2000" b="1" i="1" dirty="0" smtClean="0">
              <a:solidFill>
                <a:srgbClr val="660066"/>
              </a:solidFill>
              <a:latin typeface="Monotype Corsiva" panose="03010101010201010101" pitchFamily="66" charset="0"/>
            </a:endParaRPr>
          </a:p>
          <a:p>
            <a:pPr algn="ctr" fontAlgn="auto">
              <a:spcBef>
                <a:spcPts val="0"/>
              </a:spcBef>
              <a:spcAft>
                <a:spcPts val="0"/>
              </a:spcAft>
              <a:defRPr/>
            </a:pPr>
            <a:r>
              <a:rPr lang="es-ES" sz="2000" b="1" i="1" dirty="0" smtClean="0">
                <a:solidFill>
                  <a:srgbClr val="660066"/>
                </a:solidFill>
                <a:latin typeface="Monotype Corsiva" panose="03010101010201010101" pitchFamily="66" charset="0"/>
              </a:rPr>
              <a:t>ayuda </a:t>
            </a:r>
            <a:r>
              <a:rPr lang="es-ES" sz="2000" b="1" i="1" dirty="0">
                <a:solidFill>
                  <a:srgbClr val="660066"/>
                </a:solidFill>
                <a:latin typeface="Monotype Corsiva" panose="03010101010201010101" pitchFamily="66" charset="0"/>
              </a:rPr>
              <a:t>a tener paz.</a:t>
            </a:r>
            <a:endParaRPr lang="es-ES" sz="2400" b="1" i="1" dirty="0">
              <a:solidFill>
                <a:srgbClr val="660066"/>
              </a:solidFill>
              <a:latin typeface="Monotype Corsiva" panose="03010101010201010101" pitchFamily="66" charset="0"/>
              <a:cs typeface="+mn-cs"/>
            </a:endParaRPr>
          </a:p>
        </p:txBody>
      </p:sp>
    </p:spTree>
    <p:extLst>
      <p:ext uri="{BB962C8B-B14F-4D97-AF65-F5344CB8AC3E}">
        <p14:creationId xmlns:p14="http://schemas.microsoft.com/office/powerpoint/2010/main" val="2203194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2774"/>
          <a:stretch/>
        </p:blipFill>
        <p:spPr>
          <a:xfrm>
            <a:off x="-9235" y="-71384"/>
            <a:ext cx="9144000" cy="10429767"/>
          </a:xfrm>
          <a:prstGeom prst="rect">
            <a:avLst/>
          </a:prstGeom>
          <a:noFill/>
          <a:ln>
            <a:noFill/>
          </a:ln>
        </p:spPr>
      </p:pic>
      <p:pic>
        <p:nvPicPr>
          <p:cNvPr id="2" name="1 Imagen" descr="Diapositiva3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96838" b="-1"/>
          <a:stretch/>
        </p:blipFill>
        <p:spPr>
          <a:xfrm>
            <a:off x="-24301" y="-5073445"/>
            <a:ext cx="9144000" cy="10124399"/>
          </a:xfrm>
          <a:prstGeom prst="rect">
            <a:avLst/>
          </a:prstGeom>
          <a:noFill/>
          <a:ln>
            <a:noFill/>
          </a:ln>
        </p:spPr>
      </p:pic>
      <p:sp>
        <p:nvSpPr>
          <p:cNvPr id="3" name="4 Doble onda"/>
          <p:cNvSpPr/>
          <p:nvPr/>
        </p:nvSpPr>
        <p:spPr>
          <a:xfrm>
            <a:off x="0" y="4112366"/>
            <a:ext cx="9144000" cy="108012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00">
                  <a:lumMod val="65000"/>
                  <a:lumOff val="35000"/>
                </a:srgbClr>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6672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75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500" fill="hold"/>
                                        <p:tgtEl>
                                          <p:spTgt spid="4"/>
                                        </p:tgtEl>
                                        <p:attrNameLst>
                                          <p:attrName>ppt_w</p:attrName>
                                        </p:attrNameLst>
                                      </p:cBhvr>
                                      <p:tavLst>
                                        <p:tav tm="0">
                                          <p:val>
                                            <p:strVal val="4/3*#ppt_w"/>
                                          </p:val>
                                        </p:tav>
                                        <p:tav tm="100000">
                                          <p:val>
                                            <p:strVal val="#ppt_w"/>
                                          </p:val>
                                        </p:tav>
                                      </p:tavLst>
                                    </p:anim>
                                    <p:anim calcmode="lin" valueType="num">
                                      <p:cBhvr>
                                        <p:cTn id="11" dur="3500" fill="hold"/>
                                        <p:tgtEl>
                                          <p:spTgt spid="4"/>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r="-105187"/>
          <a:stretch/>
        </p:blipFill>
        <p:spPr>
          <a:xfrm>
            <a:off x="-1" y="0"/>
            <a:ext cx="18762133" cy="5143500"/>
          </a:xfrm>
          <a:prstGeom prst="rect">
            <a:avLst/>
          </a:prstGeom>
          <a:noFill/>
          <a:ln>
            <a:noFill/>
          </a:ln>
        </p:spPr>
      </p:pic>
      <p:sp>
        <p:nvSpPr>
          <p:cNvPr id="3" name="4 Doble onda"/>
          <p:cNvSpPr/>
          <p:nvPr/>
        </p:nvSpPr>
        <p:spPr>
          <a:xfrm>
            <a:off x="0" y="4299942"/>
            <a:ext cx="9209062" cy="90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3362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9415"/>
            <a:ext cx="9144000" cy="5134085"/>
          </a:xfrm>
          <a:prstGeom prst="rect">
            <a:avLst/>
          </a:prstGeom>
          <a:noFill/>
          <a:ln>
            <a:noFill/>
          </a:ln>
        </p:spPr>
      </p:pic>
      <p:pic>
        <p:nvPicPr>
          <p:cNvPr id="4" name="3 Imagen" descr="Diapositiva3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1191"/>
          <a:stretch/>
        </p:blipFill>
        <p:spPr>
          <a:xfrm>
            <a:off x="0" y="0"/>
            <a:ext cx="9144000" cy="10329333"/>
          </a:xfrm>
          <a:prstGeom prst="rect">
            <a:avLst/>
          </a:prstGeom>
          <a:noFill/>
          <a:ln>
            <a:noFill/>
          </a:ln>
        </p:spPr>
      </p:pic>
      <p:sp>
        <p:nvSpPr>
          <p:cNvPr id="3" name="4 Doble onda"/>
          <p:cNvSpPr/>
          <p:nvPr/>
        </p:nvSpPr>
        <p:spPr>
          <a:xfrm>
            <a:off x="7557" y="4301616"/>
            <a:ext cx="9144000" cy="84355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00">
                  <a:lumMod val="65000"/>
                  <a:lumOff val="35000"/>
                </a:srgbClr>
              </a:gs>
              <a:gs pos="0">
                <a:schemeClr val="accent2">
                  <a:lumMod val="50000"/>
                </a:schemeClr>
              </a:gs>
              <a:gs pos="22000">
                <a:srgbClr val="C00000">
                  <a:lumMod val="69000"/>
                </a:srgbClr>
              </a:gs>
              <a:gs pos="100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8762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979712" y="1059582"/>
            <a:ext cx="6696744" cy="3046988"/>
          </a:xfrm>
          <a:prstGeom prst="rect">
            <a:avLst/>
          </a:prstGeom>
        </p:spPr>
        <p:txBody>
          <a:bodyPr wrap="square">
            <a:spAutoFit/>
            <a:scene3d>
              <a:camera prst="obliqueBottomLeft"/>
              <a:lightRig rig="threePt" dir="t"/>
            </a:scene3d>
            <a:sp3d extrusionH="31750">
              <a:extrusionClr>
                <a:srgbClr val="3B4A1E"/>
              </a:extrusionClr>
            </a:sp3d>
          </a:bodyPr>
          <a:lstStyle/>
          <a:p>
            <a:pPr algn="ctr"/>
            <a:r>
              <a:rPr lang="es-ES" sz="2400" b="1" i="1" dirty="0">
                <a:solidFill>
                  <a:srgbClr val="34411B"/>
                </a:solidFill>
                <a:latin typeface="Monotype Corsiva" panose="03010101010201010101" pitchFamily="66" charset="0"/>
                <a:cs typeface="Angsana New" panose="02020603050405020304" pitchFamily="18" charset="-34"/>
              </a:rPr>
              <a:t>Jesucristo les dijo a sus discípulos “Mi paz os dejo, mi paz os doy, yo no os la doy como el mundo la da.  No se turbe vuestro corazón ni tenga miedo” (Juan 14:27) . Esa paz maravillosa que descansa en la confianza en Dios, </a:t>
            </a:r>
            <a:r>
              <a:rPr lang="es-ES" sz="2400" b="1" i="1" dirty="0" smtClean="0">
                <a:solidFill>
                  <a:srgbClr val="34411B"/>
                </a:solidFill>
                <a:latin typeface="Monotype Corsiva" panose="03010101010201010101" pitchFamily="66" charset="0"/>
                <a:cs typeface="Angsana New" panose="02020603050405020304" pitchFamily="18" charset="-34"/>
              </a:rPr>
              <a:t>a </a:t>
            </a:r>
            <a:r>
              <a:rPr lang="es-ES" sz="2400" b="1" i="1" dirty="0">
                <a:solidFill>
                  <a:srgbClr val="34411B"/>
                </a:solidFill>
                <a:latin typeface="Monotype Corsiva" panose="03010101010201010101" pitchFamily="66" charset="0"/>
                <a:cs typeface="Angsana New" panose="02020603050405020304" pitchFamily="18" charset="-34"/>
              </a:rPr>
              <a:t>pesar de los problemas y adversidades que ocurra a nuestro </a:t>
            </a:r>
            <a:r>
              <a:rPr lang="es-ES" sz="2400" b="1" i="1" dirty="0" smtClean="0">
                <a:solidFill>
                  <a:srgbClr val="34411B"/>
                </a:solidFill>
                <a:latin typeface="Monotype Corsiva" panose="03010101010201010101" pitchFamily="66" charset="0"/>
                <a:cs typeface="Angsana New" panose="02020603050405020304" pitchFamily="18" charset="-34"/>
              </a:rPr>
              <a:t>alrededor. </a:t>
            </a:r>
            <a:r>
              <a:rPr lang="es-ES" sz="2400" b="1" i="1" dirty="0">
                <a:solidFill>
                  <a:srgbClr val="34411B"/>
                </a:solidFill>
                <a:latin typeface="Monotype Corsiva" panose="03010101010201010101" pitchFamily="66" charset="0"/>
                <a:cs typeface="Angsana New" panose="02020603050405020304" pitchFamily="18" charset="-34"/>
              </a:rPr>
              <a:t>Jesús  puede darle paz en abundancia, pero debemos cultivarla, atesorarla. Una paz que sobrepasa todo entendimiento, que las mentes carnales no pueden entender.  </a:t>
            </a:r>
          </a:p>
        </p:txBody>
      </p:sp>
    </p:spTree>
    <p:extLst>
      <p:ext uri="{BB962C8B-B14F-4D97-AF65-F5344CB8AC3E}">
        <p14:creationId xmlns:p14="http://schemas.microsoft.com/office/powerpoint/2010/main" val="244248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035" y="31934"/>
            <a:ext cx="9144000" cy="5111566"/>
          </a:xfrm>
          <a:prstGeom prst="rect">
            <a:avLst/>
          </a:prstGeom>
          <a:gradFill>
            <a:gsLst>
              <a:gs pos="8000">
                <a:srgbClr val="002060"/>
              </a:gs>
              <a:gs pos="74000">
                <a:srgbClr val="00B0F0"/>
              </a:gs>
              <a:gs pos="23000">
                <a:srgbClr val="6600FF"/>
              </a:gs>
              <a:gs pos="100000">
                <a:srgbClr val="00B0F0">
                  <a:lumMod val="20000"/>
                  <a:lumOff val="8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0219"/>
          <a:stretch/>
        </p:blipFill>
        <p:spPr>
          <a:xfrm>
            <a:off x="0" y="21112"/>
            <a:ext cx="9144000" cy="10255950"/>
          </a:xfrm>
          <a:prstGeom prst="rect">
            <a:avLst/>
          </a:prstGeom>
          <a:noFill/>
          <a:ln>
            <a:noFill/>
          </a:ln>
        </p:spPr>
      </p:pic>
      <p:sp>
        <p:nvSpPr>
          <p:cNvPr id="3" name="4 Doble onda"/>
          <p:cNvSpPr/>
          <p:nvPr/>
        </p:nvSpPr>
        <p:spPr>
          <a:xfrm>
            <a:off x="0" y="4407955"/>
            <a:ext cx="9144000" cy="75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3863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500"/>
                                        <p:tgtEl>
                                          <p:spTgt spid="2"/>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500" fill="hold"/>
                                        <p:tgtEl>
                                          <p:spTgt spid="4"/>
                                        </p:tgtEl>
                                        <p:attrNameLst>
                                          <p:attrName>ppt_w</p:attrName>
                                        </p:attrNameLst>
                                      </p:cBhvr>
                                      <p:tavLst>
                                        <p:tav tm="0">
                                          <p:val>
                                            <p:strVal val="4/3*#ppt_w"/>
                                          </p:val>
                                        </p:tav>
                                        <p:tav tm="100000">
                                          <p:val>
                                            <p:strVal val="#ppt_w"/>
                                          </p:val>
                                        </p:tav>
                                      </p:tavLst>
                                    </p:anim>
                                    <p:anim calcmode="lin" valueType="num">
                                      <p:cBhvr>
                                        <p:cTn id="15" dur="25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1697" y="31187"/>
            <a:ext cx="9144000" cy="5112313"/>
          </a:xfrm>
          <a:prstGeom prst="rect">
            <a:avLst/>
          </a:prstGeom>
          <a:noFill/>
          <a:ln>
            <a:noFill/>
          </a:ln>
        </p:spPr>
      </p:pic>
      <p:pic>
        <p:nvPicPr>
          <p:cNvPr id="4" name="3 Imagen" descr="Diapositiva40"/>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0227" y="-35983"/>
            <a:ext cx="9144000" cy="5112313"/>
          </a:xfrm>
          <a:prstGeom prst="rect">
            <a:avLst/>
          </a:prstGeom>
          <a:noFill/>
          <a:ln>
            <a:noFill/>
          </a:ln>
        </p:spPr>
      </p:pic>
      <p:sp>
        <p:nvSpPr>
          <p:cNvPr id="3" name="4 Doble onda"/>
          <p:cNvSpPr/>
          <p:nvPr/>
        </p:nvSpPr>
        <p:spPr>
          <a:xfrm>
            <a:off x="0" y="4324465"/>
            <a:ext cx="9252520" cy="84355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chemeClr val="accent3">
                  <a:lumMod val="31000"/>
                </a:schemeClr>
              </a:gs>
              <a:gs pos="41000">
                <a:schemeClr val="accent3">
                  <a:lumMod val="75000"/>
                </a:schemeClr>
              </a:gs>
              <a:gs pos="98000">
                <a:srgbClr val="66FF99">
                  <a:lumMod val="0"/>
                  <a:lumOff val="100000"/>
                </a:srgbClr>
              </a:gs>
              <a:gs pos="70000">
                <a:srgbClr val="CCFF33"/>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9091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375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7567" r="-1"/>
          <a:stretch/>
        </p:blipFill>
        <p:spPr>
          <a:xfrm>
            <a:off x="-9855200" y="30308"/>
            <a:ext cx="18979930" cy="5113192"/>
          </a:xfrm>
          <a:prstGeom prst="rect">
            <a:avLst/>
          </a:prstGeom>
          <a:noFill/>
          <a:ln>
            <a:noFill/>
          </a:ln>
        </p:spPr>
      </p:pic>
      <p:sp>
        <p:nvSpPr>
          <p:cNvPr id="3" name="4 Doble onda"/>
          <p:cNvSpPr/>
          <p:nvPr/>
        </p:nvSpPr>
        <p:spPr>
          <a:xfrm flipH="1">
            <a:off x="0" y="4407955"/>
            <a:ext cx="9144000" cy="792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rgbClr val="C00000"/>
              </a:gs>
              <a:gs pos="0">
                <a:schemeClr val="accent2">
                  <a:lumMod val="50000"/>
                </a:schemeClr>
              </a:gs>
              <a:gs pos="27000">
                <a:srgbClr val="C00000"/>
              </a:gs>
              <a:gs pos="57000">
                <a:srgbClr val="FF5050"/>
              </a:gs>
              <a:gs pos="100000">
                <a:srgbClr val="66FF99"/>
              </a:gs>
              <a:gs pos="86000">
                <a:srgbClr val="FFC000">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2901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25085" y="7657"/>
            <a:ext cx="9144000" cy="5135843"/>
          </a:xfrm>
          <a:prstGeom prst="rect">
            <a:avLst/>
          </a:prstGeom>
          <a:noFill/>
          <a:ln>
            <a:noFill/>
          </a:ln>
        </p:spPr>
      </p:pic>
      <p:sp>
        <p:nvSpPr>
          <p:cNvPr id="3" name="2 Rectángulo"/>
          <p:cNvSpPr/>
          <p:nvPr/>
        </p:nvSpPr>
        <p:spPr>
          <a:xfrm>
            <a:off x="2339752" y="1203598"/>
            <a:ext cx="5256584" cy="3477875"/>
          </a:xfrm>
          <a:prstGeom prst="rect">
            <a:avLst/>
          </a:prstGeom>
        </p:spPr>
        <p:txBody>
          <a:bodyPr wrap="square">
            <a:spAutoFit/>
            <a:scene3d>
              <a:camera prst="obliqueBottomLeft"/>
              <a:lightRig rig="threePt" dir="t"/>
            </a:scene3d>
            <a:sp3d extrusionH="25400">
              <a:extrusionClr>
                <a:srgbClr val="660066"/>
              </a:extrusionClr>
            </a:sp3d>
          </a:bodyPr>
          <a:lstStyle/>
          <a:p>
            <a:pPr algn="ctr" fontAlgn="auto">
              <a:spcBef>
                <a:spcPts val="0"/>
              </a:spcBef>
              <a:spcAft>
                <a:spcPts val="0"/>
              </a:spcAft>
              <a:defRPr/>
            </a:pPr>
            <a:r>
              <a:rPr lang="es-ES" sz="2000" b="1" i="1" dirty="0" smtClean="0">
                <a:solidFill>
                  <a:srgbClr val="58267E"/>
                </a:solidFill>
                <a:latin typeface="Monotype Corsiva" panose="03010101010201010101" pitchFamily="66" charset="0"/>
              </a:rPr>
              <a:t>Si decides en </a:t>
            </a:r>
            <a:r>
              <a:rPr lang="es-ES" sz="2000" b="1" i="1" dirty="0">
                <a:solidFill>
                  <a:srgbClr val="58267E"/>
                </a:solidFill>
                <a:latin typeface="Monotype Corsiva" panose="03010101010201010101" pitchFamily="66" charset="0"/>
              </a:rPr>
              <a:t>este instante que la Paz es lo </a:t>
            </a:r>
            <a:r>
              <a:rPr lang="es-ES" sz="2000" b="1" i="1" dirty="0" smtClean="0">
                <a:solidFill>
                  <a:srgbClr val="58267E"/>
                </a:solidFill>
                <a:latin typeface="Monotype Corsiva" panose="03010101010201010101" pitchFamily="66" charset="0"/>
              </a:rPr>
              <a:t>único </a:t>
            </a: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que anhelas, debes entender que para obtenerla solo </a:t>
            </a: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existe un  único camino o condición  que es Jesucristo.</a:t>
            </a: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 </a:t>
            </a:r>
            <a:r>
              <a:rPr lang="es-ES" sz="2000" b="1" i="1" dirty="0">
                <a:solidFill>
                  <a:srgbClr val="58267E"/>
                </a:solidFill>
                <a:latin typeface="Monotype Corsiva" panose="03010101010201010101" pitchFamily="66" charset="0"/>
              </a:rPr>
              <a:t>No hay más necesidad de sostener  una falsa ilusión en las pobres ofertas que el mundo a través de su pensamiento positivo humanista quiere ofrecerte y en donde las recetas están basadas en la auto suficiencia, prescindiendo totalmente de Dios. No son reales y no pueden satisfacerte. Solo Dios puede ofrecerte </a:t>
            </a:r>
            <a:endParaRPr lang="es-ES" sz="2000" b="1" i="1" dirty="0" smtClean="0">
              <a:solidFill>
                <a:srgbClr val="58267E"/>
              </a:solidFill>
              <a:latin typeface="Monotype Corsiva" panose="03010101010201010101" pitchFamily="66" charset="0"/>
            </a:endParaRP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y </a:t>
            </a:r>
            <a:r>
              <a:rPr lang="es-ES" sz="2000" b="1" i="1" dirty="0">
                <a:solidFill>
                  <a:srgbClr val="58267E"/>
                </a:solidFill>
                <a:latin typeface="Monotype Corsiva" panose="03010101010201010101" pitchFamily="66" charset="0"/>
              </a:rPr>
              <a:t>saber lo que necesitas.</a:t>
            </a:r>
          </a:p>
          <a:p>
            <a:pPr algn="ctr" fontAlgn="auto">
              <a:spcBef>
                <a:spcPts val="0"/>
              </a:spcBef>
              <a:spcAft>
                <a:spcPts val="0"/>
              </a:spcAft>
              <a:defRPr/>
            </a:pPr>
            <a:r>
              <a:rPr lang="es-ES" sz="2000" b="1" i="1" dirty="0" smtClean="0">
                <a:solidFill>
                  <a:srgbClr val="58267E"/>
                </a:solidFill>
                <a:latin typeface="Monotype Corsiva" panose="03010101010201010101" pitchFamily="66" charset="0"/>
              </a:rPr>
              <a:t> </a:t>
            </a:r>
            <a:endParaRPr lang="es-ES" sz="2800" b="1" i="1" dirty="0">
              <a:solidFill>
                <a:srgbClr val="58267E"/>
              </a:solidFill>
              <a:latin typeface="Monotype Corsiva" panose="03010101010201010101" pitchFamily="66" charset="0"/>
            </a:endParaRPr>
          </a:p>
        </p:txBody>
      </p:sp>
    </p:spTree>
    <p:extLst>
      <p:ext uri="{BB962C8B-B14F-4D97-AF65-F5344CB8AC3E}">
        <p14:creationId xmlns:p14="http://schemas.microsoft.com/office/powerpoint/2010/main" val="631128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10107" b="1"/>
          <a:stretch/>
        </p:blipFill>
        <p:spPr>
          <a:xfrm>
            <a:off x="-6694" y="-5663381"/>
            <a:ext cx="9144000" cy="10806881"/>
          </a:xfrm>
          <a:prstGeom prst="rect">
            <a:avLst/>
          </a:prstGeom>
          <a:noFill/>
          <a:ln>
            <a:noFill/>
          </a:ln>
        </p:spPr>
      </p:pic>
      <p:pic>
        <p:nvPicPr>
          <p:cNvPr id="4" name="3 Imagen" descr="Diapositiva4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6748"/>
          <a:stretch/>
        </p:blipFill>
        <p:spPr>
          <a:xfrm>
            <a:off x="0" y="0"/>
            <a:ext cx="9144000" cy="10634133"/>
          </a:xfrm>
          <a:prstGeom prst="rect">
            <a:avLst/>
          </a:prstGeom>
          <a:noFill/>
          <a:ln>
            <a:noFill/>
          </a:ln>
        </p:spPr>
      </p:pic>
      <p:sp>
        <p:nvSpPr>
          <p:cNvPr id="3" name="4 Doble onda"/>
          <p:cNvSpPr/>
          <p:nvPr/>
        </p:nvSpPr>
        <p:spPr>
          <a:xfrm>
            <a:off x="0" y="4299943"/>
            <a:ext cx="9144000" cy="84356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7261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750" fill="hold"/>
                                        <p:tgtEl>
                                          <p:spTgt spid="4"/>
                                        </p:tgtEl>
                                        <p:attrNameLst>
                                          <p:attrName>ppt_w</p:attrName>
                                        </p:attrNameLst>
                                      </p:cBhvr>
                                      <p:tavLst>
                                        <p:tav tm="0">
                                          <p:val>
                                            <p:strVal val="4/3*#ppt_w"/>
                                          </p:val>
                                        </p:tav>
                                        <p:tav tm="100000">
                                          <p:val>
                                            <p:strVal val="#ppt_w"/>
                                          </p:val>
                                        </p:tav>
                                      </p:tavLst>
                                    </p:anim>
                                    <p:anim calcmode="lin" valueType="num">
                                      <p:cBhvr>
                                        <p:cTn id="15" dur="275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2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r="-104215"/>
          <a:stretch/>
        </p:blipFill>
        <p:spPr>
          <a:xfrm>
            <a:off x="-20082" y="9348"/>
            <a:ext cx="18714482" cy="5134152"/>
          </a:xfrm>
          <a:prstGeom prst="rect">
            <a:avLst/>
          </a:prstGeom>
          <a:noFill/>
          <a:ln>
            <a:noFill/>
          </a:ln>
        </p:spPr>
      </p:pic>
      <p:sp>
        <p:nvSpPr>
          <p:cNvPr id="3" name="4 Doble onda"/>
          <p:cNvSpPr/>
          <p:nvPr/>
        </p:nvSpPr>
        <p:spPr>
          <a:xfrm>
            <a:off x="-28550" y="4482514"/>
            <a:ext cx="9209062" cy="720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0">
                <a:srgbClr val="C00000">
                  <a:lumMod val="62000"/>
                </a:srgbClr>
              </a:gs>
              <a:gs pos="72083">
                <a:srgbClr val="E077FD">
                  <a:lumMod val="34000"/>
                  <a:lumOff val="66000"/>
                </a:srgbClr>
              </a:gs>
              <a:gs pos="31000">
                <a:srgbClr val="E077FD"/>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3489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07039"/>
          <a:stretch/>
        </p:blipFill>
        <p:spPr>
          <a:xfrm>
            <a:off x="-9787467" y="14351"/>
            <a:ext cx="18931467" cy="5129149"/>
          </a:xfrm>
          <a:prstGeom prst="rect">
            <a:avLst/>
          </a:prstGeom>
          <a:noFill/>
          <a:ln>
            <a:noFill/>
          </a:ln>
        </p:spPr>
      </p:pic>
      <p:pic>
        <p:nvPicPr>
          <p:cNvPr id="4" name="3 Imagen" descr="Diapositiva46"/>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2163" y="0"/>
            <a:ext cx="9144000" cy="5129149"/>
          </a:xfrm>
          <a:prstGeom prst="rect">
            <a:avLst/>
          </a:prstGeom>
          <a:noFill/>
          <a:ln>
            <a:noFill/>
          </a:ln>
        </p:spPr>
      </p:pic>
      <p:sp>
        <p:nvSpPr>
          <p:cNvPr id="3" name="4 Doble onda"/>
          <p:cNvSpPr/>
          <p:nvPr/>
        </p:nvSpPr>
        <p:spPr>
          <a:xfrm>
            <a:off x="0" y="4299942"/>
            <a:ext cx="9209062" cy="900013"/>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00B0F0"/>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422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5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4/3*#ppt_w"/>
                                          </p:val>
                                        </p:tav>
                                        <p:tav tm="100000">
                                          <p:val>
                                            <p:strVal val="#ppt_w"/>
                                          </p:val>
                                        </p:tav>
                                      </p:tavLst>
                                    </p:anim>
                                    <p:anim calcmode="lin" valueType="num">
                                      <p:cBhvr>
                                        <p:cTn id="15" dur="35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195736" y="1347614"/>
            <a:ext cx="5400600" cy="2677656"/>
          </a:xfrm>
          <a:prstGeom prst="rect">
            <a:avLst/>
          </a:prstGeom>
        </p:spPr>
        <p:txBody>
          <a:bodyPr wrap="square">
            <a:spAutoFit/>
            <a:scene3d>
              <a:camera prst="obliqueBottomLeft"/>
              <a:lightRig rig="threePt" dir="t"/>
            </a:scene3d>
            <a:sp3d extrusionH="25400">
              <a:extrusionClr>
                <a:schemeClr val="tx2">
                  <a:lumMod val="10000"/>
                </a:schemeClr>
              </a:extrusionClr>
            </a:sp3d>
          </a:bodyPr>
          <a:lstStyle/>
          <a:p>
            <a:pPr algn="ctr" fontAlgn="auto">
              <a:spcBef>
                <a:spcPts val="0"/>
              </a:spcBef>
              <a:spcAft>
                <a:spcPts val="0"/>
              </a:spcAft>
              <a:defRPr/>
            </a:pPr>
            <a:r>
              <a:rPr lang="es-ES" sz="2000" b="1" i="1" dirty="0" smtClean="0">
                <a:solidFill>
                  <a:srgbClr val="34411B"/>
                </a:solidFill>
                <a:latin typeface="Monotype Corsiva" panose="03010101010201010101" pitchFamily="66" charset="0"/>
              </a:rPr>
              <a:t> </a:t>
            </a:r>
            <a:r>
              <a:rPr lang="es-ES" sz="2000" b="1" i="1" dirty="0">
                <a:solidFill>
                  <a:srgbClr val="34411B"/>
                </a:solidFill>
                <a:latin typeface="Monotype Corsiva" panose="03010101010201010101" pitchFamily="66" charset="0"/>
              </a:rPr>
              <a:t>T</a:t>
            </a:r>
            <a:r>
              <a:rPr lang="es-ES" sz="2000" b="1" i="1" dirty="0" smtClean="0">
                <a:solidFill>
                  <a:srgbClr val="34411B"/>
                </a:solidFill>
                <a:latin typeface="Monotype Corsiva" panose="03010101010201010101" pitchFamily="66" charset="0"/>
              </a:rPr>
              <a:t>odos </a:t>
            </a:r>
            <a:r>
              <a:rPr lang="es-ES" sz="2000" b="1" i="1" dirty="0">
                <a:solidFill>
                  <a:srgbClr val="34411B"/>
                </a:solidFill>
                <a:latin typeface="Monotype Corsiva" panose="03010101010201010101" pitchFamily="66" charset="0"/>
              </a:rPr>
              <a:t>podemos </a:t>
            </a:r>
            <a:r>
              <a:rPr lang="es-ES" sz="2000" b="1" i="1" dirty="0" smtClean="0">
                <a:solidFill>
                  <a:srgbClr val="34411B"/>
                </a:solidFill>
                <a:latin typeface="Monotype Corsiva" panose="03010101010201010101" pitchFamily="66" charset="0"/>
              </a:rPr>
              <a:t>adquirir gratuitamente </a:t>
            </a:r>
          </a:p>
          <a:p>
            <a:pPr algn="ctr" fontAlgn="auto">
              <a:spcBef>
                <a:spcPts val="0"/>
              </a:spcBef>
              <a:spcAft>
                <a:spcPts val="0"/>
              </a:spcAft>
              <a:defRPr/>
            </a:pPr>
            <a:r>
              <a:rPr lang="es-ES" sz="2000" b="1" i="1" dirty="0" smtClean="0">
                <a:solidFill>
                  <a:srgbClr val="34411B"/>
                </a:solidFill>
                <a:latin typeface="Monotype Corsiva" panose="03010101010201010101" pitchFamily="66" charset="0"/>
              </a:rPr>
              <a:t>abundante paz </a:t>
            </a:r>
            <a:r>
              <a:rPr lang="es-ES" sz="2000" b="1" i="1" dirty="0">
                <a:solidFill>
                  <a:srgbClr val="34411B"/>
                </a:solidFill>
                <a:latin typeface="Monotype Corsiva" panose="03010101010201010101" pitchFamily="66" charset="0"/>
              </a:rPr>
              <a:t>interior, pues </a:t>
            </a:r>
            <a:r>
              <a:rPr lang="es-ES" sz="2000" b="1" i="1" dirty="0" smtClean="0">
                <a:solidFill>
                  <a:srgbClr val="34411B"/>
                </a:solidFill>
                <a:latin typeface="Monotype Corsiva" panose="03010101010201010101" pitchFamily="66" charset="0"/>
              </a:rPr>
              <a:t>Dios </a:t>
            </a:r>
            <a:r>
              <a:rPr lang="es-ES" sz="2000" b="1" i="1" dirty="0">
                <a:solidFill>
                  <a:srgbClr val="34411B"/>
                </a:solidFill>
                <a:latin typeface="Monotype Corsiva" panose="03010101010201010101" pitchFamily="66" charset="0"/>
              </a:rPr>
              <a:t>se la da a quienes lo buscan y siguen su guía. Claro está, antes hay que conocerlo, y eso solo se consigue examinando su Palabra, la Biblia. Y aunque seguir sus normas no siempre es fácil, el esfuerzo bien vale la pena. Si así lo hacemos, </a:t>
            </a:r>
            <a:endParaRPr lang="es-ES" sz="2000" b="1" i="1" dirty="0" smtClean="0">
              <a:solidFill>
                <a:srgbClr val="34411B"/>
              </a:solidFill>
              <a:latin typeface="Monotype Corsiva" panose="03010101010201010101" pitchFamily="66" charset="0"/>
            </a:endParaRPr>
          </a:p>
          <a:p>
            <a:pPr algn="ctr" fontAlgn="auto">
              <a:spcBef>
                <a:spcPts val="0"/>
              </a:spcBef>
              <a:spcAft>
                <a:spcPts val="0"/>
              </a:spcAft>
              <a:defRPr/>
            </a:pPr>
            <a:r>
              <a:rPr lang="es-ES" sz="2800" b="1" i="1" dirty="0" smtClean="0">
                <a:solidFill>
                  <a:srgbClr val="34411B"/>
                </a:solidFill>
                <a:latin typeface="Monotype Corsiva" panose="03010101010201010101" pitchFamily="66" charset="0"/>
              </a:rPr>
              <a:t>“</a:t>
            </a:r>
            <a:r>
              <a:rPr lang="es-ES" sz="2800" b="1" i="1" dirty="0">
                <a:solidFill>
                  <a:srgbClr val="34411B"/>
                </a:solidFill>
                <a:latin typeface="Monotype Corsiva" panose="03010101010201010101" pitchFamily="66" charset="0"/>
              </a:rPr>
              <a:t>el Dios de la paz estará con </a:t>
            </a:r>
            <a:r>
              <a:rPr lang="es-ES" sz="2800" b="1" i="1" dirty="0" smtClean="0">
                <a:solidFill>
                  <a:srgbClr val="34411B"/>
                </a:solidFill>
                <a:latin typeface="Monotype Corsiva" panose="03010101010201010101" pitchFamily="66" charset="0"/>
              </a:rPr>
              <a:t>nosotros” </a:t>
            </a:r>
          </a:p>
          <a:p>
            <a:pPr algn="ctr" fontAlgn="auto">
              <a:spcBef>
                <a:spcPts val="0"/>
              </a:spcBef>
              <a:spcAft>
                <a:spcPts val="0"/>
              </a:spcAft>
              <a:defRPr/>
            </a:pPr>
            <a:r>
              <a:rPr lang="es-ES" sz="2000" b="1" i="1" dirty="0" smtClean="0">
                <a:solidFill>
                  <a:srgbClr val="34411B"/>
                </a:solidFill>
                <a:latin typeface="Monotype Corsiva" panose="03010101010201010101" pitchFamily="66" charset="0"/>
              </a:rPr>
              <a:t>(</a:t>
            </a:r>
            <a:r>
              <a:rPr lang="es-ES" sz="2000" b="1" i="1" dirty="0">
                <a:solidFill>
                  <a:srgbClr val="34411B"/>
                </a:solidFill>
                <a:latin typeface="Monotype Corsiva" panose="03010101010201010101" pitchFamily="66" charset="0"/>
              </a:rPr>
              <a:t>Filipenses 4:9). </a:t>
            </a:r>
          </a:p>
        </p:txBody>
      </p:sp>
    </p:spTree>
    <p:extLst>
      <p:ext uri="{BB962C8B-B14F-4D97-AF65-F5344CB8AC3E}">
        <p14:creationId xmlns:p14="http://schemas.microsoft.com/office/powerpoint/2010/main" val="74223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16263"/>
          <a:stretch/>
        </p:blipFill>
        <p:spPr>
          <a:xfrm>
            <a:off x="-10640291" y="0"/>
            <a:ext cx="19775164" cy="5143500"/>
          </a:xfrm>
          <a:prstGeom prst="rect">
            <a:avLst/>
          </a:prstGeom>
          <a:noFill/>
          <a:ln>
            <a:noFill/>
          </a:ln>
        </p:spPr>
      </p:pic>
      <p:pic>
        <p:nvPicPr>
          <p:cNvPr id="4" name="3 Imagen" descr="Diapositiva4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 r="-112600"/>
          <a:stretch/>
        </p:blipFill>
        <p:spPr>
          <a:xfrm>
            <a:off x="0" y="25556"/>
            <a:ext cx="19440333" cy="5143500"/>
          </a:xfrm>
          <a:prstGeom prst="rect">
            <a:avLst/>
          </a:prstGeom>
          <a:noFill/>
          <a:ln>
            <a:noFill/>
          </a:ln>
        </p:spPr>
      </p:pic>
      <p:sp>
        <p:nvSpPr>
          <p:cNvPr id="3" name="4 Doble onda"/>
          <p:cNvSpPr/>
          <p:nvPr/>
        </p:nvSpPr>
        <p:spPr>
          <a:xfrm>
            <a:off x="0" y="4482514"/>
            <a:ext cx="9324528" cy="684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7441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1" r="-111482"/>
          <a:stretch/>
        </p:blipFill>
        <p:spPr>
          <a:xfrm>
            <a:off x="-1" y="0"/>
            <a:ext cx="19337867" cy="5143500"/>
          </a:xfrm>
          <a:prstGeom prst="rect">
            <a:avLst/>
          </a:prstGeom>
          <a:noFill/>
          <a:ln>
            <a:noFill/>
          </a:ln>
        </p:spPr>
      </p:pic>
      <p:sp>
        <p:nvSpPr>
          <p:cNvPr id="3" name="4 Doble onda"/>
          <p:cNvSpPr/>
          <p:nvPr/>
        </p:nvSpPr>
        <p:spPr>
          <a:xfrm>
            <a:off x="5" y="4407955"/>
            <a:ext cx="9143995" cy="756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chemeClr val="accent3">
                  <a:lumMod val="31000"/>
                </a:schemeClr>
              </a:gs>
              <a:gs pos="41000">
                <a:schemeClr val="accent3">
                  <a:lumMod val="75000"/>
                </a:schemeClr>
              </a:gs>
              <a:gs pos="100000">
                <a:srgbClr val="FFFF00">
                  <a:lumMod val="29000"/>
                  <a:lumOff val="71000"/>
                </a:srgbClr>
              </a:gs>
              <a:gs pos="90000">
                <a:srgbClr val="FFFF00"/>
              </a:gs>
              <a:gs pos="70000">
                <a:srgbClr val="CCFF33"/>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7651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8)">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23784"/>
          <a:stretch/>
        </p:blipFill>
        <p:spPr>
          <a:xfrm>
            <a:off x="23529" y="-6366934"/>
            <a:ext cx="9144000" cy="11510433"/>
          </a:xfrm>
          <a:prstGeom prst="rect">
            <a:avLst/>
          </a:prstGeom>
          <a:noFill/>
          <a:ln>
            <a:noFill/>
          </a:ln>
        </p:spPr>
      </p:pic>
      <p:pic>
        <p:nvPicPr>
          <p:cNvPr id="4" name="3 Imagen" descr="Diapositiva5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2" b="-118601"/>
          <a:stretch/>
        </p:blipFill>
        <p:spPr>
          <a:xfrm>
            <a:off x="7671" y="0"/>
            <a:ext cx="9144000" cy="11243733"/>
          </a:xfrm>
          <a:prstGeom prst="rect">
            <a:avLst/>
          </a:prstGeom>
          <a:noFill/>
          <a:ln>
            <a:noFill/>
          </a:ln>
        </p:spPr>
      </p:pic>
      <p:sp>
        <p:nvSpPr>
          <p:cNvPr id="3" name="4 Doble onda"/>
          <p:cNvSpPr/>
          <p:nvPr/>
        </p:nvSpPr>
        <p:spPr>
          <a:xfrm>
            <a:off x="794" y="4482514"/>
            <a:ext cx="9143206" cy="684000"/>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2309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down)">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MO OBTENER PAZ INTERIOR"/>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a:scene3d>
            <a:camera prst="orthographicFront"/>
            <a:lightRig rig="threePt" dir="t"/>
          </a:scene3d>
          <a:sp3d>
            <a:bevelT w="165100" prst="coolSlant"/>
          </a:sp3d>
        </p:spPr>
      </p:pic>
      <p:sp>
        <p:nvSpPr>
          <p:cNvPr id="3" name="2 Rectángulo"/>
          <p:cNvSpPr/>
          <p:nvPr/>
        </p:nvSpPr>
        <p:spPr>
          <a:xfrm>
            <a:off x="1619672" y="339502"/>
            <a:ext cx="7128792" cy="4401205"/>
          </a:xfrm>
          <a:prstGeom prst="rect">
            <a:avLst/>
          </a:prstGeom>
        </p:spPr>
        <p:txBody>
          <a:bodyPr wrap="square">
            <a:spAutoFit/>
            <a:scene3d>
              <a:camera prst="obliqueBottomLeft"/>
              <a:lightRig rig="threePt" dir="t"/>
            </a:scene3d>
            <a:sp3d extrusionH="25400">
              <a:extrusionClr>
                <a:srgbClr val="652143"/>
              </a:extrusionClr>
            </a:sp3d>
          </a:bodyPr>
          <a:lstStyle/>
          <a:p>
            <a:pPr algn="ctr"/>
            <a:endParaRPr lang="es-ES" sz="2000" b="1" dirty="0" smtClean="0">
              <a:solidFill>
                <a:srgbClr val="660066"/>
              </a:solidFill>
              <a:latin typeface="Monotype Corsiva" panose="03010101010201010101" pitchFamily="66" charset="0"/>
            </a:endParaRPr>
          </a:p>
          <a:p>
            <a:pPr algn="ctr"/>
            <a:r>
              <a:rPr lang="es-ES" sz="2000" b="1" dirty="0">
                <a:solidFill>
                  <a:srgbClr val="6F1F85"/>
                </a:solidFill>
                <a:latin typeface="Monotype Corsiva" panose="03010101010201010101" pitchFamily="66" charset="0"/>
              </a:rPr>
              <a:t>Si quieres empezar a experimentar la verdadera paz </a:t>
            </a:r>
            <a:r>
              <a:rPr lang="es-ES" sz="2000" b="1" dirty="0" smtClean="0">
                <a:solidFill>
                  <a:srgbClr val="6F1F85"/>
                </a:solidFill>
                <a:latin typeface="Monotype Corsiva" panose="03010101010201010101" pitchFamily="66" charset="0"/>
              </a:rPr>
              <a:t>que </a:t>
            </a:r>
            <a:r>
              <a:rPr lang="es-ES" sz="2000" b="1" dirty="0">
                <a:solidFill>
                  <a:srgbClr val="6F1F85"/>
                </a:solidFill>
                <a:latin typeface="Monotype Corsiva" panose="03010101010201010101" pitchFamily="66" charset="0"/>
              </a:rPr>
              <a:t>Dios da a través de su hijo Jesucristo, repita en voz audible (no con el pensamiento) la </a:t>
            </a:r>
            <a:endParaRPr lang="es-ES" sz="2000" b="1" dirty="0" smtClean="0">
              <a:solidFill>
                <a:srgbClr val="6F1F85"/>
              </a:solidFill>
              <a:latin typeface="Monotype Corsiva" panose="03010101010201010101" pitchFamily="66" charset="0"/>
            </a:endParaRPr>
          </a:p>
          <a:p>
            <a:pPr algn="ctr"/>
            <a:r>
              <a:rPr lang="es-ES" sz="2000" b="1" dirty="0" smtClean="0">
                <a:solidFill>
                  <a:srgbClr val="6F1F85"/>
                </a:solidFill>
                <a:latin typeface="Monotype Corsiva" panose="03010101010201010101" pitchFamily="66" charset="0"/>
              </a:rPr>
              <a:t>siguiente </a:t>
            </a:r>
            <a:r>
              <a:rPr lang="es-ES" sz="2000" b="1" dirty="0">
                <a:solidFill>
                  <a:srgbClr val="6F1F85"/>
                </a:solidFill>
                <a:latin typeface="Monotype Corsiva" panose="03010101010201010101" pitchFamily="66" charset="0"/>
              </a:rPr>
              <a:t>oración</a:t>
            </a:r>
            <a:r>
              <a:rPr lang="es-ES" sz="2000" b="1" dirty="0" smtClean="0">
                <a:solidFill>
                  <a:srgbClr val="6F1F85"/>
                </a:solidFill>
                <a:latin typeface="Monotype Corsiva" panose="03010101010201010101" pitchFamily="66" charset="0"/>
              </a:rPr>
              <a:t>:</a:t>
            </a:r>
          </a:p>
          <a:p>
            <a:pPr algn="ctr"/>
            <a:endParaRPr lang="es-ES" sz="2000" b="1" dirty="0">
              <a:solidFill>
                <a:srgbClr val="6F1F85"/>
              </a:solidFill>
              <a:latin typeface="Monotype Corsiva" panose="03010101010201010101" pitchFamily="66" charset="0"/>
            </a:endParaRPr>
          </a:p>
          <a:p>
            <a:pPr algn="ctr"/>
            <a:r>
              <a:rPr lang="es-ES" sz="2000" b="1" dirty="0">
                <a:solidFill>
                  <a:srgbClr val="6F1F85"/>
                </a:solidFill>
                <a:latin typeface="Monotype Corsiva" panose="03010101010201010101" pitchFamily="66" charset="0"/>
              </a:rPr>
              <a:t>Amado Dios, reconozco delante de ti que soy un pecador, que te he ofendido en múltiples ocasiones a través de mis actos y pensamientos, por lo que ahora te pido perdón y te pido que me limpies con tu sangre preciosa.</a:t>
            </a:r>
          </a:p>
          <a:p>
            <a:pPr algn="ctr"/>
            <a:r>
              <a:rPr lang="es-ES" sz="2000" b="1" dirty="0">
                <a:solidFill>
                  <a:srgbClr val="6F1F85"/>
                </a:solidFill>
                <a:latin typeface="Monotype Corsiva" panose="03010101010201010101" pitchFamily="66" charset="0"/>
              </a:rPr>
              <a:t>Amado Dios, en estos momentos recibo en mi corazón a Jesucristo como mi Señor y Salvador personal, lléname de tu paz y gozo inefable, y ayúdame a vivir una vida agradable a ti.</a:t>
            </a:r>
          </a:p>
          <a:p>
            <a:pPr algn="ctr"/>
            <a:r>
              <a:rPr lang="es-ES" sz="2000" b="1" dirty="0">
                <a:solidFill>
                  <a:srgbClr val="6F1F85"/>
                </a:solidFill>
                <a:latin typeface="Monotype Corsiva" panose="03010101010201010101" pitchFamily="66" charset="0"/>
              </a:rPr>
              <a:t>Espíritu Santo de Dios, ven a morar dentro de mi corazón y guíame a toda verdad, justicia y santidad e inscribe mi nombre en el libro de la vida. Amén.</a:t>
            </a:r>
          </a:p>
          <a:p>
            <a:pPr algn="ctr"/>
            <a:endParaRPr lang="es-ES" sz="2000" b="1" dirty="0" smtClean="0">
              <a:solidFill>
                <a:srgbClr val="6F1F85"/>
              </a:solidFill>
              <a:latin typeface="Monotype Corsiva" panose="03010101010201010101" pitchFamily="66" charset="0"/>
            </a:endParaRPr>
          </a:p>
        </p:txBody>
      </p:sp>
    </p:spTree>
    <p:extLst>
      <p:ext uri="{BB962C8B-B14F-4D97-AF65-F5344CB8AC3E}">
        <p14:creationId xmlns:p14="http://schemas.microsoft.com/office/powerpoint/2010/main" val="2691473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5156"/>
            <a:ext cx="9144000" cy="5138344"/>
          </a:xfrm>
          <a:prstGeom prst="rect">
            <a:avLst/>
          </a:prstGeom>
          <a:noFill/>
          <a:ln>
            <a:noFill/>
          </a:ln>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23728" y="1059582"/>
            <a:ext cx="6048672" cy="3221484"/>
          </a:xfrm>
          <a:prstGeom prst="rect">
            <a:avLst/>
          </a:prstGeom>
          <a:noFill/>
          <a:ln>
            <a:noFill/>
          </a:ln>
          <a:effectLst>
            <a:outerShdw dist="12700" algn="ctr" rotWithShape="0">
              <a:srgbClr val="7030A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253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2000" fill="hold"/>
                                        <p:tgtEl>
                                          <p:spTgt spid="2050"/>
                                        </p:tgtEl>
                                        <p:attrNameLst>
                                          <p:attrName>ppt_w</p:attrName>
                                        </p:attrNameLst>
                                      </p:cBhvr>
                                      <p:tavLst>
                                        <p:tav tm="0">
                                          <p:val>
                                            <p:fltVal val="0"/>
                                          </p:val>
                                        </p:tav>
                                        <p:tav tm="100000">
                                          <p:val>
                                            <p:strVal val="#ppt_w"/>
                                          </p:val>
                                        </p:tav>
                                      </p:tavLst>
                                    </p:anim>
                                    <p:anim calcmode="lin" valueType="num">
                                      <p:cBhvr>
                                        <p:cTn id="8"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gradFill>
            <a:gsLst>
              <a:gs pos="100000">
                <a:srgbClr val="5F0036"/>
              </a:gs>
              <a:gs pos="0">
                <a:srgbClr val="5A0453"/>
              </a:gs>
              <a:gs pos="20000">
                <a:srgbClr val="FF00FF">
                  <a:lumMod val="35000"/>
                </a:srgbClr>
              </a:gs>
            </a:gsLst>
            <a:lin ang="16200000" scaled="1"/>
          </a:gradFill>
          <a:ln>
            <a:noFill/>
          </a:ln>
          <a:effectLst>
            <a:outerShdw blurRad="50800" dist="50800" dir="5400000" algn="ctr" rotWithShape="0">
              <a:srgbClr val="7030A0"/>
            </a:outerShdw>
          </a:effectLst>
          <a:scene3d>
            <a:camera prst="orthographicFront"/>
            <a:lightRig rig="brightRoom"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0" y="0"/>
            <a:ext cx="9144000" cy="5143500"/>
          </a:xfrm>
          <a:prstGeom prst="rect">
            <a:avLst/>
          </a:prstGeom>
          <a:gradFill>
            <a:gsLst>
              <a:gs pos="4000">
                <a:srgbClr val="FF0000">
                  <a:lumMod val="65000"/>
                  <a:lumOff val="35000"/>
                </a:srgbClr>
              </a:gs>
              <a:gs pos="0">
                <a:schemeClr val="accent2">
                  <a:lumMod val="50000"/>
                </a:schemeClr>
              </a:gs>
              <a:gs pos="100000">
                <a:srgbClr val="F38B5D">
                  <a:lumMod val="0"/>
                  <a:lumOff val="100000"/>
                </a:srgbClr>
              </a:gs>
            </a:gsLst>
            <a:lin ang="16200000" scaled="1"/>
          </a:gradFill>
          <a:ln>
            <a:noFill/>
          </a:ln>
          <a:effectLst>
            <a:outerShdw blurRad="50800" dist="50800" dir="5400000" algn="ctr" rotWithShape="0">
              <a:srgbClr val="7030A0"/>
            </a:outerShdw>
            <a:reflection stA="0" dir="5400000" sy="-100000" algn="bl" rotWithShape="0"/>
          </a:effectLst>
          <a:scene3d>
            <a:camera prst="orthographicFront"/>
            <a:lightRig rig="brightRoom"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positiva5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89631"/>
          <a:stretch/>
        </p:blipFill>
        <p:spPr>
          <a:xfrm>
            <a:off x="4777" y="0"/>
            <a:ext cx="9144000" cy="9753600"/>
          </a:xfrm>
          <a:prstGeom prst="rect">
            <a:avLst/>
          </a:prstGeom>
          <a:noFill/>
          <a:ln>
            <a:noFill/>
          </a:ln>
        </p:spPr>
      </p:pic>
      <p:sp>
        <p:nvSpPr>
          <p:cNvPr id="5" name="4 Doble onda"/>
          <p:cNvSpPr/>
          <p:nvPr/>
        </p:nvSpPr>
        <p:spPr>
          <a:xfrm>
            <a:off x="0" y="4299942"/>
            <a:ext cx="9216000" cy="84355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00">
                  <a:lumMod val="65000"/>
                  <a:lumOff val="35000"/>
                </a:srgbClr>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effectLst/>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743" t="3931" r="3308" b="27553"/>
          <a:stretch/>
        </p:blipFill>
        <p:spPr bwMode="auto">
          <a:xfrm>
            <a:off x="395536" y="195486"/>
            <a:ext cx="3500636" cy="171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1 CuadroTexto"/>
          <p:cNvSpPr txBox="1"/>
          <p:nvPr/>
        </p:nvSpPr>
        <p:spPr>
          <a:xfrm>
            <a:off x="5436096" y="699542"/>
            <a:ext cx="3536082" cy="1107979"/>
          </a:xfrm>
          <a:prstGeom prst="rect">
            <a:avLst/>
          </a:prstGeom>
          <a:noFill/>
        </p:spPr>
        <p:txBody>
          <a:bodyPr wrap="square" lIns="91424" tIns="45712" rIns="91424" bIns="45712" rtlCol="0">
            <a:spAutoFit/>
            <a:scene3d>
              <a:camera prst="obliqueBottomLeft"/>
              <a:lightRig rig="threePt" dir="t"/>
            </a:scene3d>
            <a:sp3d extrusionH="57150">
              <a:extrusionClr>
                <a:srgbClr val="77274F"/>
              </a:extrusionClr>
            </a:sp3d>
          </a:bodyPr>
          <a:lstStyle/>
          <a:p>
            <a:pPr algn="ctr"/>
            <a:r>
              <a:rPr lang="es-ES" sz="1600" b="1" dirty="0">
                <a:solidFill>
                  <a:srgbClr val="FF8989"/>
                </a:solidFill>
                <a:latin typeface="Hobo Std" pitchFamily="34" charset="0"/>
              </a:rPr>
              <a:t>A continuación les mostramos una </a:t>
            </a:r>
            <a:r>
              <a:rPr lang="es-ES" sz="1600" b="1" dirty="0" smtClean="0">
                <a:solidFill>
                  <a:srgbClr val="FF8989"/>
                </a:solidFill>
                <a:latin typeface="Hobo Std" pitchFamily="34" charset="0"/>
              </a:rPr>
              <a:t>relación </a:t>
            </a:r>
            <a:r>
              <a:rPr lang="es-ES" sz="1600" b="1" dirty="0">
                <a:solidFill>
                  <a:srgbClr val="FF8989"/>
                </a:solidFill>
                <a:latin typeface="Hobo Std" pitchFamily="34" charset="0"/>
              </a:rPr>
              <a:t>de trabajos cristianos por si alguno despierta su interés.</a:t>
            </a:r>
          </a:p>
          <a:p>
            <a:pPr algn="ctr"/>
            <a:endParaRPr lang="en-US" sz="1600" b="1" dirty="0">
              <a:solidFill>
                <a:srgbClr val="FF8989"/>
              </a:solidFill>
              <a:latin typeface="Hobo Std" pitchFamily="34" charset="0"/>
            </a:endParaRPr>
          </a:p>
        </p:txBody>
      </p:sp>
      <p:pic>
        <p:nvPicPr>
          <p:cNvPr id="8" name="Picture 3"/>
          <p:cNvPicPr>
            <a:picLocks noChangeAspect="1" noChangeArrowheads="1"/>
          </p:cNvPicPr>
          <p:nvPr/>
        </p:nvPicPr>
        <p:blipFill>
          <a:blip r:embed="rId4" cstate="print">
            <a:duotone>
              <a:schemeClr val="accent2">
                <a:shade val="45000"/>
                <a:satMod val="135000"/>
              </a:schemeClr>
              <a:prstClr val="white"/>
            </a:duotone>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7236296" y="3723878"/>
            <a:ext cx="1562067" cy="424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308304" y="3807707"/>
            <a:ext cx="1414683" cy="232232"/>
          </a:xfrm>
          <a:prstGeom prst="rect">
            <a:avLst/>
          </a:prstGeom>
          <a:noFill/>
          <a:ln w="9525">
            <a:noFill/>
            <a:miter lim="800000"/>
            <a:headEnd/>
            <a:tailEnd/>
          </a:ln>
        </p:spPr>
      </p:pic>
    </p:spTree>
    <p:extLst>
      <p:ext uri="{BB962C8B-B14F-4D97-AF65-F5344CB8AC3E}">
        <p14:creationId xmlns:p14="http://schemas.microsoft.com/office/powerpoint/2010/main" val="167970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2/3*#ppt_w"/>
                                          </p:val>
                                        </p:tav>
                                        <p:tav tm="100000">
                                          <p:val>
                                            <p:strVal val="#ppt_w"/>
                                          </p:val>
                                        </p:tav>
                                      </p:tavLst>
                                    </p:anim>
                                    <p:anim calcmode="lin" valueType="num">
                                      <p:cBhvr>
                                        <p:cTn id="8" dur="3000" fill="hold"/>
                                        <p:tgtEl>
                                          <p:spTgt spid="3"/>
                                        </p:tgtEl>
                                        <p:attrNameLst>
                                          <p:attrName>ppt_h</p:attrName>
                                        </p:attrNameLst>
                                      </p:cBhvr>
                                      <p:tavLst>
                                        <p:tav tm="0">
                                          <p:val>
                                            <p:strVal val="2/3*#ppt_h"/>
                                          </p:val>
                                        </p:tav>
                                        <p:tav tm="100000">
                                          <p:val>
                                            <p:strVal val="#ppt_h"/>
                                          </p:val>
                                        </p:tav>
                                      </p:tavLst>
                                    </p:anim>
                                  </p:childTnLst>
                                </p:cTn>
                              </p:par>
                              <p:par>
                                <p:cTn id="9" presetID="6" presetClass="entr" presetSubtype="32"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35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2/3*#ppt_w"/>
                                          </p:val>
                                        </p:tav>
                                        <p:tav tm="100000">
                                          <p:val>
                                            <p:strVal val="#ppt_w"/>
                                          </p:val>
                                        </p:tav>
                                      </p:tavLst>
                                    </p:anim>
                                    <p:anim calcmode="lin" valueType="num">
                                      <p:cBhvr>
                                        <p:cTn id="15" dur="3500" fill="hold"/>
                                        <p:tgtEl>
                                          <p:spTgt spid="4"/>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par>
                                <p:cTn id="19" presetID="23" presetClass="entr" presetSubtype="528" fill="hold" nodeType="withEffect">
                                  <p:stCondLst>
                                    <p:cond delay="150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0" fill="hold"/>
                                        <p:tgtEl>
                                          <p:spTgt spid="6"/>
                                        </p:tgtEl>
                                        <p:attrNameLst>
                                          <p:attrName>ppt_w</p:attrName>
                                        </p:attrNameLst>
                                      </p:cBhvr>
                                      <p:tavLst>
                                        <p:tav tm="0">
                                          <p:val>
                                            <p:fltVal val="0"/>
                                          </p:val>
                                        </p:tav>
                                        <p:tav tm="100000">
                                          <p:val>
                                            <p:strVal val="#ppt_w"/>
                                          </p:val>
                                        </p:tav>
                                      </p:tavLst>
                                    </p:anim>
                                    <p:anim calcmode="lin" valueType="num">
                                      <p:cBhvr>
                                        <p:cTn id="22" dur="2500" fill="hold"/>
                                        <p:tgtEl>
                                          <p:spTgt spid="6"/>
                                        </p:tgtEl>
                                        <p:attrNameLst>
                                          <p:attrName>ppt_h</p:attrName>
                                        </p:attrNameLst>
                                      </p:cBhvr>
                                      <p:tavLst>
                                        <p:tav tm="0">
                                          <p:val>
                                            <p:fltVal val="0"/>
                                          </p:val>
                                        </p:tav>
                                        <p:tav tm="100000">
                                          <p:val>
                                            <p:strVal val="#ppt_h"/>
                                          </p:val>
                                        </p:tav>
                                      </p:tavLst>
                                    </p:anim>
                                    <p:anim calcmode="lin" valueType="num">
                                      <p:cBhvr>
                                        <p:cTn id="23" dur="2500" fill="hold"/>
                                        <p:tgtEl>
                                          <p:spTgt spid="6"/>
                                        </p:tgtEl>
                                        <p:attrNameLst>
                                          <p:attrName>ppt_x</p:attrName>
                                        </p:attrNameLst>
                                      </p:cBhvr>
                                      <p:tavLst>
                                        <p:tav tm="0">
                                          <p:val>
                                            <p:fltVal val="0.5"/>
                                          </p:val>
                                        </p:tav>
                                        <p:tav tm="100000">
                                          <p:val>
                                            <p:strVal val="#ppt_x"/>
                                          </p:val>
                                        </p:tav>
                                      </p:tavLst>
                                    </p:anim>
                                    <p:anim calcmode="lin" valueType="num">
                                      <p:cBhvr>
                                        <p:cTn id="24" dur="25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1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2500" fill="hold"/>
                                        <p:tgtEl>
                                          <p:spTgt spid="7"/>
                                        </p:tgtEl>
                                        <p:attrNameLst>
                                          <p:attrName>ppt_w</p:attrName>
                                        </p:attrNameLst>
                                      </p:cBhvr>
                                      <p:tavLst>
                                        <p:tav tm="0">
                                          <p:val>
                                            <p:fltVal val="0"/>
                                          </p:val>
                                        </p:tav>
                                        <p:tav tm="100000">
                                          <p:val>
                                            <p:strVal val="#ppt_w"/>
                                          </p:val>
                                        </p:tav>
                                      </p:tavLst>
                                    </p:anim>
                                    <p:anim calcmode="lin" valueType="num">
                                      <p:cBhvr>
                                        <p:cTn id="28" dur="2500" fill="hold"/>
                                        <p:tgtEl>
                                          <p:spTgt spid="7"/>
                                        </p:tgtEl>
                                        <p:attrNameLst>
                                          <p:attrName>ppt_h</p:attrName>
                                        </p:attrNameLst>
                                      </p:cBhvr>
                                      <p:tavLst>
                                        <p:tav tm="0">
                                          <p:val>
                                            <p:fltVal val="0"/>
                                          </p:val>
                                        </p:tav>
                                        <p:tav tm="100000">
                                          <p:val>
                                            <p:strVal val="#ppt_h"/>
                                          </p:val>
                                        </p:tav>
                                      </p:tavLst>
                                    </p:anim>
                                    <p:anim calcmode="lin" valueType="num">
                                      <p:cBhvr>
                                        <p:cTn id="29" dur="2500" fill="hold"/>
                                        <p:tgtEl>
                                          <p:spTgt spid="7"/>
                                        </p:tgtEl>
                                        <p:attrNameLst>
                                          <p:attrName>ppt_x</p:attrName>
                                        </p:attrNameLst>
                                      </p:cBhvr>
                                      <p:tavLst>
                                        <p:tav tm="0">
                                          <p:val>
                                            <p:fltVal val="0.5"/>
                                          </p:val>
                                        </p:tav>
                                        <p:tav tm="100000">
                                          <p:val>
                                            <p:strVal val="#ppt_x"/>
                                          </p:val>
                                        </p:tav>
                                      </p:tavLst>
                                    </p:anim>
                                    <p:anim calcmode="lin" valueType="num">
                                      <p:cBhvr>
                                        <p:cTn id="30" dur="25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1500"/>
                                  </p:stCondLst>
                                  <p:childTnLst>
                                    <p:set>
                                      <p:cBhvr>
                                        <p:cTn id="32" dur="1" fill="hold">
                                          <p:stCondLst>
                                            <p:cond delay="0"/>
                                          </p:stCondLst>
                                        </p:cTn>
                                        <p:tgtEl>
                                          <p:spTgt spid="8"/>
                                        </p:tgtEl>
                                        <p:attrNameLst>
                                          <p:attrName>style.visibility</p:attrName>
                                        </p:attrNameLst>
                                      </p:cBhvr>
                                      <p:to>
                                        <p:strVal val="visible"/>
                                      </p:to>
                                    </p:set>
                                    <p:anim calcmode="lin" valueType="num">
                                      <p:cBhvr>
                                        <p:cTn id="33" dur="2500" fill="hold"/>
                                        <p:tgtEl>
                                          <p:spTgt spid="8"/>
                                        </p:tgtEl>
                                        <p:attrNameLst>
                                          <p:attrName>ppt_w</p:attrName>
                                        </p:attrNameLst>
                                      </p:cBhvr>
                                      <p:tavLst>
                                        <p:tav tm="0">
                                          <p:val>
                                            <p:fltVal val="0"/>
                                          </p:val>
                                        </p:tav>
                                        <p:tav tm="100000">
                                          <p:val>
                                            <p:strVal val="#ppt_w"/>
                                          </p:val>
                                        </p:tav>
                                      </p:tavLst>
                                    </p:anim>
                                    <p:anim calcmode="lin" valueType="num">
                                      <p:cBhvr>
                                        <p:cTn id="34" dur="2500" fill="hold"/>
                                        <p:tgtEl>
                                          <p:spTgt spid="8"/>
                                        </p:tgtEl>
                                        <p:attrNameLst>
                                          <p:attrName>ppt_h</p:attrName>
                                        </p:attrNameLst>
                                      </p:cBhvr>
                                      <p:tavLst>
                                        <p:tav tm="0">
                                          <p:val>
                                            <p:fltVal val="0"/>
                                          </p:val>
                                        </p:tav>
                                        <p:tav tm="100000">
                                          <p:val>
                                            <p:strVal val="#ppt_h"/>
                                          </p:val>
                                        </p:tav>
                                      </p:tavLst>
                                    </p:anim>
                                    <p:anim calcmode="lin" valueType="num">
                                      <p:cBhvr>
                                        <p:cTn id="35" dur="2500" fill="hold"/>
                                        <p:tgtEl>
                                          <p:spTgt spid="8"/>
                                        </p:tgtEl>
                                        <p:attrNameLst>
                                          <p:attrName>ppt_x</p:attrName>
                                        </p:attrNameLst>
                                      </p:cBhvr>
                                      <p:tavLst>
                                        <p:tav tm="0">
                                          <p:val>
                                            <p:fltVal val="0.5"/>
                                          </p:val>
                                        </p:tav>
                                        <p:tav tm="100000">
                                          <p:val>
                                            <p:strVal val="#ppt_x"/>
                                          </p:val>
                                        </p:tav>
                                      </p:tavLst>
                                    </p:anim>
                                    <p:anim calcmode="lin" valueType="num">
                                      <p:cBhvr>
                                        <p:cTn id="36" dur="25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500"/>
                                  </p:stCondLst>
                                  <p:childTnLst>
                                    <p:set>
                                      <p:cBhvr>
                                        <p:cTn id="38" dur="1" fill="hold">
                                          <p:stCondLst>
                                            <p:cond delay="0"/>
                                          </p:stCondLst>
                                        </p:cTn>
                                        <p:tgtEl>
                                          <p:spTgt spid="9"/>
                                        </p:tgtEl>
                                        <p:attrNameLst>
                                          <p:attrName>style.visibility</p:attrName>
                                        </p:attrNameLst>
                                      </p:cBhvr>
                                      <p:to>
                                        <p:strVal val="visible"/>
                                      </p:to>
                                    </p:set>
                                    <p:anim calcmode="lin" valueType="num">
                                      <p:cBhvr>
                                        <p:cTn id="39" dur="2500" fill="hold"/>
                                        <p:tgtEl>
                                          <p:spTgt spid="9"/>
                                        </p:tgtEl>
                                        <p:attrNameLst>
                                          <p:attrName>ppt_w</p:attrName>
                                        </p:attrNameLst>
                                      </p:cBhvr>
                                      <p:tavLst>
                                        <p:tav tm="0">
                                          <p:val>
                                            <p:fltVal val="0"/>
                                          </p:val>
                                        </p:tav>
                                        <p:tav tm="100000">
                                          <p:val>
                                            <p:strVal val="#ppt_w"/>
                                          </p:val>
                                        </p:tav>
                                      </p:tavLst>
                                    </p:anim>
                                    <p:anim calcmode="lin" valueType="num">
                                      <p:cBhvr>
                                        <p:cTn id="40" dur="2500" fill="hold"/>
                                        <p:tgtEl>
                                          <p:spTgt spid="9"/>
                                        </p:tgtEl>
                                        <p:attrNameLst>
                                          <p:attrName>ppt_h</p:attrName>
                                        </p:attrNameLst>
                                      </p:cBhvr>
                                      <p:tavLst>
                                        <p:tav tm="0">
                                          <p:val>
                                            <p:fltVal val="0"/>
                                          </p:val>
                                        </p:tav>
                                        <p:tav tm="100000">
                                          <p:val>
                                            <p:strVal val="#ppt_h"/>
                                          </p:val>
                                        </p:tav>
                                      </p:tavLst>
                                    </p:anim>
                                    <p:anim calcmode="lin" valueType="num">
                                      <p:cBhvr>
                                        <p:cTn id="41" dur="2500" fill="hold"/>
                                        <p:tgtEl>
                                          <p:spTgt spid="9"/>
                                        </p:tgtEl>
                                        <p:attrNameLst>
                                          <p:attrName>ppt_x</p:attrName>
                                        </p:attrNameLst>
                                      </p:cBhvr>
                                      <p:tavLst>
                                        <p:tav tm="0">
                                          <p:val>
                                            <p:fltVal val="0.5"/>
                                          </p:val>
                                        </p:tav>
                                        <p:tav tm="100000">
                                          <p:val>
                                            <p:strVal val="#ppt_x"/>
                                          </p:val>
                                        </p:tav>
                                      </p:tavLst>
                                    </p:anim>
                                    <p:anim calcmode="lin" valueType="num">
                                      <p:cBhvr>
                                        <p:cTn id="42" dur="2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1179" cy="5143501"/>
          </a:xfrm>
          <a:prstGeom prst="rect">
            <a:avLst/>
          </a:prstGeom>
          <a:noFill/>
          <a:ln>
            <a:noFill/>
          </a:ln>
        </p:spPr>
      </p:pic>
      <p:sp>
        <p:nvSpPr>
          <p:cNvPr id="13" name="4 CuadroTexto">
            <a:hlinkClick r:id="rId3"/>
          </p:cNvPr>
          <p:cNvSpPr txBox="1"/>
          <p:nvPr/>
        </p:nvSpPr>
        <p:spPr>
          <a:xfrm>
            <a:off x="323528" y="1347614"/>
            <a:ext cx="372023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28" y="1851670"/>
            <a:ext cx="367864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28" y="2859782"/>
            <a:ext cx="357077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4"/>
            <a:ext cx="414209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8" y="3867894"/>
            <a:ext cx="264237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6"/>
            <a:ext cx="299945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28" y="3363838"/>
            <a:ext cx="3481148"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48" y="3080582"/>
            <a:ext cx="421351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39"/>
            <a:ext cx="449917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7" y="4118300"/>
            <a:ext cx="449917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2"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9" tIns="34280" rIns="68559"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0" y="1394343"/>
            <a:ext cx="3259355"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2" y="4371950"/>
            <a:ext cx="3100484"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1251346807"/>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5985" y="-1"/>
            <a:ext cx="9141179" cy="5143501"/>
          </a:xfrm>
          <a:prstGeom prst="rect">
            <a:avLst/>
          </a:prstGeom>
          <a:noFill/>
          <a:ln>
            <a:noFill/>
          </a:ln>
        </p:spPr>
      </p:pic>
      <p:sp>
        <p:nvSpPr>
          <p:cNvPr id="6" name="5 CuadroTexto">
            <a:hlinkClick r:id="rId3"/>
          </p:cNvPr>
          <p:cNvSpPr txBox="1"/>
          <p:nvPr/>
        </p:nvSpPr>
        <p:spPr>
          <a:xfrm>
            <a:off x="424037" y="2132639"/>
            <a:ext cx="3474901"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598" y="2304938"/>
            <a:ext cx="2570957"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3" y="1372147"/>
            <a:ext cx="1999633"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3"/>
            <a:ext cx="349935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3" y="2777563"/>
            <a:ext cx="3570773"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6" y="3830251"/>
            <a:ext cx="2499542"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79" y="3216452"/>
            <a:ext cx="3279484" cy="623034"/>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0"/>
            <a:ext cx="4161174"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2" y="1348235"/>
            <a:ext cx="3386950"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2"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9" tIns="34280" rIns="68559"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4088" y="4011910"/>
            <a:ext cx="2974811"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9" tIns="34280" rIns="68559"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1361699649"/>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5985" y="-1"/>
            <a:ext cx="9141179" cy="5143501"/>
          </a:xfrm>
          <a:prstGeom prst="rect">
            <a:avLst/>
          </a:prstGeom>
          <a:noFill/>
          <a:ln>
            <a:noFill/>
          </a:ln>
        </p:spPr>
      </p:pic>
      <p:sp>
        <p:nvSpPr>
          <p:cNvPr id="9" name="9 CuadroTexto">
            <a:hlinkClick r:id="rId3"/>
          </p:cNvPr>
          <p:cNvSpPr txBox="1"/>
          <p:nvPr/>
        </p:nvSpPr>
        <p:spPr>
          <a:xfrm>
            <a:off x="1044697" y="2355793"/>
            <a:ext cx="221388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2" y="2931790"/>
            <a:ext cx="318873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34351" y="1351935"/>
            <a:ext cx="397966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497291" y="1358438"/>
            <a:ext cx="338560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69" y="2456948"/>
            <a:ext cx="3807541"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40797" y="3507566"/>
            <a:ext cx="3211249"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1"/>
            <a:ext cx="403272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4768" y="1851893"/>
            <a:ext cx="288794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32324" y="3267300"/>
            <a:ext cx="3427291"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9" tIns="34280" rIns="68559"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6"/>
            <a:ext cx="3386950"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1" name="20 Pentágono"/>
          <p:cNvSpPr/>
          <p:nvPr/>
        </p:nvSpPr>
        <p:spPr>
          <a:xfrm>
            <a:off x="6357089"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3" name="11 CuadroTexto">
            <a:hlinkClick r:id="rId13"/>
          </p:cNvPr>
          <p:cNvSpPr txBox="1"/>
          <p:nvPr/>
        </p:nvSpPr>
        <p:spPr>
          <a:xfrm>
            <a:off x="323528" y="4443958"/>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t>
            </a:r>
            <a:r>
              <a:rPr lang="es-ES" b="1" dirty="0" err="1" smtClean="0">
                <a:solidFill>
                  <a:srgbClr val="002060"/>
                </a:solidFill>
                <a:cs typeface="Arial" charset="0"/>
              </a:rPr>
              <a:t>Amenza</a:t>
            </a:r>
            <a:r>
              <a:rPr lang="es-ES" b="1" dirty="0" smtClean="0">
                <a:solidFill>
                  <a:srgbClr val="002060"/>
                </a:solidFill>
                <a:cs typeface="Arial" charset="0"/>
              </a:rPr>
              <a:t> o Ficción?</a:t>
            </a:r>
            <a:endParaRPr lang="en-US" b="1" dirty="0">
              <a:solidFill>
                <a:srgbClr val="002060"/>
              </a:solidFill>
              <a:cs typeface="Arial" charset="0"/>
            </a:endParaRPr>
          </a:p>
        </p:txBody>
      </p:sp>
    </p:spTree>
    <p:extLst>
      <p:ext uri="{BB962C8B-B14F-4D97-AF65-F5344CB8AC3E}">
        <p14:creationId xmlns:p14="http://schemas.microsoft.com/office/powerpoint/2010/main" val="2174623750"/>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4210</TotalTime>
  <Words>1889</Words>
  <Application>Microsoft Office PowerPoint</Application>
  <PresentationFormat>Presentación en pantalla (16:9)</PresentationFormat>
  <Paragraphs>119</Paragraphs>
  <Slides>57</Slides>
  <Notes>1</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6</cp:revision>
  <dcterms:created xsi:type="dcterms:W3CDTF">2015-04-09T16:36:06Z</dcterms:created>
  <dcterms:modified xsi:type="dcterms:W3CDTF">2016-10-15T00:11:48Z</dcterms:modified>
</cp:coreProperties>
</file>