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97" r:id="rId3"/>
    <p:sldId id="381" r:id="rId4"/>
    <p:sldId id="382" r:id="rId5"/>
    <p:sldId id="383" r:id="rId6"/>
    <p:sldId id="392" r:id="rId7"/>
    <p:sldId id="393" r:id="rId8"/>
    <p:sldId id="394" r:id="rId9"/>
    <p:sldId id="395" r:id="rId10"/>
    <p:sldId id="388" r:id="rId11"/>
    <p:sldId id="389" r:id="rId12"/>
    <p:sldId id="390" r:id="rId13"/>
    <p:sldId id="391" r:id="rId14"/>
    <p:sldId id="398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bPACW1gqjjEkQEMlPAIvA==" hashData="RO6FAQhoRxhDy2/TC2dpnITCif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CC"/>
    <a:srgbClr val="FFCCCC"/>
    <a:srgbClr val="6DE551"/>
    <a:srgbClr val="CCFF99"/>
    <a:srgbClr val="005C00"/>
    <a:srgbClr val="003300"/>
    <a:srgbClr val="9A9ABC"/>
    <a:srgbClr val="9898BA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6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02/04/2015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652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02/04/2015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01 Mis docu. Backup\Mis imágenes\00 Para el mensaje haciendo\01.png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8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00"/>
          <a:stretch/>
        </p:blipFill>
        <p:spPr bwMode="auto">
          <a:xfrm>
            <a:off x="0" y="2922175"/>
            <a:ext cx="9144000" cy="221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Antonio Cobo - Pasion Andin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6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680386" y="70650"/>
            <a:ext cx="237633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Doña Rosa era una ascensorista de un viejo edificio de juzgados en Bogotá que usualmente estaba congestionado de visitantes, los cuales, asustados, perdidos, molestos, afanados o simplemente apáticos, esperaban atiborrarse en uno de los viejos ascensores.</a:t>
            </a:r>
          </a:p>
        </p:txBody>
      </p:sp>
      <p:pic>
        <p:nvPicPr>
          <p:cNvPr id="1029" name="Picture 5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50"/>
          <a:stretch/>
        </p:blipFill>
        <p:spPr bwMode="auto">
          <a:xfrm>
            <a:off x="0" y="0"/>
            <a:ext cx="658828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50"/>
          <a:stretch/>
        </p:blipFill>
        <p:spPr bwMode="auto">
          <a:xfrm>
            <a:off x="6588280" y="0"/>
            <a:ext cx="255572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162584" y="214670"/>
            <a:ext cx="18539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Cuando se abría la puerta, la multitud que salía empujaba a la que quería entrar, armando un caos que se repetía en casi todos los pisos; además del calor y los olores concentrados en el elevador.</a:t>
            </a:r>
          </a:p>
        </p:txBody>
      </p:sp>
      <p:pic>
        <p:nvPicPr>
          <p:cNvPr id="2051" name="Picture 3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25"/>
          <a:stretch/>
        </p:blipFill>
        <p:spPr bwMode="auto">
          <a:xfrm>
            <a:off x="0" y="0"/>
            <a:ext cx="702034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75"/>
          <a:stretch/>
        </p:blipFill>
        <p:spPr bwMode="auto">
          <a:xfrm>
            <a:off x="7020340" y="0"/>
            <a:ext cx="212366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380" y="4097379"/>
            <a:ext cx="8929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 pesar de esto doña Rosa cuidaba su máquina como si fuera la más fina y valiosa</a:t>
            </a:r>
            <a:r>
              <a:rPr lang="es-CO" sz="2000" b="1" dirty="0" smtClean="0">
                <a:latin typeface="+mj-lt"/>
              </a:rPr>
              <a:t>.</a:t>
            </a:r>
          </a:p>
          <a:p>
            <a:pPr algn="ctr"/>
            <a:endParaRPr lang="es-CO" sz="2000" b="1" dirty="0">
              <a:latin typeface="+mj-lt"/>
            </a:endParaRPr>
          </a:p>
          <a:p>
            <a:pPr algn="ctr"/>
            <a:r>
              <a:rPr lang="es-CO" sz="2000" b="1" dirty="0">
                <a:latin typeface="+mj-lt"/>
              </a:rPr>
              <a:t>Cada mañana, ella brillaba las partes metálicas y la aseaba lo mejor posible.</a:t>
            </a:r>
          </a:p>
        </p:txBody>
      </p:sp>
      <p:pic>
        <p:nvPicPr>
          <p:cNvPr id="3075" name="Picture 3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44"/>
          <a:stretch/>
        </p:blipFill>
        <p:spPr bwMode="auto">
          <a:xfrm>
            <a:off x="0" y="0"/>
            <a:ext cx="9144000" cy="405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56"/>
          <a:stretch/>
        </p:blipFill>
        <p:spPr bwMode="auto">
          <a:xfrm>
            <a:off x="0" y="4057186"/>
            <a:ext cx="9144000" cy="108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623246" y="243190"/>
            <a:ext cx="24117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n-lt"/>
              </a:rPr>
              <a:t>De todas maneras andaba sonriente y entusiasta, saludaba y despedía al abrir las puertas, disfrutaba sorprendiendo a sus viajeros frecuentes al recordar sus nombres, hacía bromas para que la gente sonriera, y respondía de buena gana a toda clase de preguntas.</a:t>
            </a:r>
          </a:p>
        </p:txBody>
      </p:sp>
      <p:pic>
        <p:nvPicPr>
          <p:cNvPr id="4099" name="Picture 3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843" b="30"/>
          <a:stretch/>
        </p:blipFill>
        <p:spPr bwMode="auto">
          <a:xfrm>
            <a:off x="0" y="0"/>
            <a:ext cx="650664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57"/>
          <a:stretch/>
        </p:blipFill>
        <p:spPr bwMode="auto">
          <a:xfrm>
            <a:off x="6506644" y="0"/>
            <a:ext cx="2637355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5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707182" y="243545"/>
            <a:ext cx="23763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n-lt"/>
              </a:rPr>
              <a:t>Aparte de eso vendía papel oficial, sellos de correo, y en sus pocos ratos libres le encantaba tejer ropa para bebés</a:t>
            </a:r>
            <a:r>
              <a:rPr lang="es-CO" sz="2000" b="1" dirty="0" smtClean="0">
                <a:latin typeface="+mn-lt"/>
              </a:rPr>
              <a:t>.</a:t>
            </a:r>
          </a:p>
          <a:p>
            <a:pPr algn="ctr"/>
            <a:endParaRPr lang="es-CO" sz="2000" b="1" dirty="0">
              <a:latin typeface="+mn-lt"/>
            </a:endParaRPr>
          </a:p>
          <a:p>
            <a:pPr algn="ctr"/>
            <a:r>
              <a:rPr lang="es-CO" sz="2000" b="1" dirty="0">
                <a:latin typeface="+mn-lt"/>
              </a:rPr>
              <a:t>Un día alguien le preguntó cómo podía permanecer tan contenta en esa clase de trabajo incómodo, rutinario y mal pagado.</a:t>
            </a:r>
          </a:p>
        </p:txBody>
      </p:sp>
      <p:pic>
        <p:nvPicPr>
          <p:cNvPr id="5124" name="Picture 4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09"/>
          <a:stretch/>
        </p:blipFill>
        <p:spPr bwMode="auto">
          <a:xfrm flipH="1">
            <a:off x="0" y="0"/>
            <a:ext cx="6646894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691"/>
          <a:stretch/>
        </p:blipFill>
        <p:spPr bwMode="auto">
          <a:xfrm flipH="1">
            <a:off x="6646894" y="0"/>
            <a:ext cx="2497106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107380" y="29680"/>
            <a:ext cx="8929240" cy="1735276"/>
            <a:chOff x="107380" y="3104695"/>
            <a:chExt cx="8929240" cy="1735276"/>
          </a:xfrm>
        </p:grpSpPr>
        <p:sp>
          <p:nvSpPr>
            <p:cNvPr id="2" name="1 Rectángulo"/>
            <p:cNvSpPr/>
            <p:nvPr/>
          </p:nvSpPr>
          <p:spPr>
            <a:xfrm>
              <a:off x="107380" y="3104695"/>
              <a:ext cx="892924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CO" sz="2000" b="1" dirty="0">
                  <a:latin typeface="+mj-lt"/>
                </a:rPr>
                <a:t>A lo que ella contestó:</a:t>
              </a:r>
            </a:p>
            <a:p>
              <a:r>
                <a:rPr lang="es-CO" sz="2000" b="1" dirty="0" smtClean="0">
                  <a:latin typeface="+mj-lt"/>
                </a:rPr>
                <a:t>- Muchas </a:t>
              </a:r>
              <a:r>
                <a:rPr lang="es-CO" sz="2000" b="1" dirty="0">
                  <a:latin typeface="+mj-lt"/>
                </a:rPr>
                <a:t>personas creen que yo actúo así por la gente, pero en realidad lo hago por mí</a:t>
              </a:r>
              <a:r>
                <a:rPr lang="es-CO" sz="2000" b="1" dirty="0" smtClean="0">
                  <a:latin typeface="+mj-lt"/>
                </a:rPr>
                <a:t>.</a:t>
              </a:r>
              <a:endParaRPr lang="es-CO" sz="2000" b="1" dirty="0">
                <a:latin typeface="+mj-lt"/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107380" y="4132085"/>
              <a:ext cx="892924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CO" sz="2000" b="1" dirty="0" smtClean="0">
                  <a:latin typeface="+mn-lt"/>
                </a:rPr>
                <a:t>- Cuando </a:t>
              </a:r>
              <a:r>
                <a:rPr lang="es-CO" sz="2000" b="1" dirty="0">
                  <a:latin typeface="+mn-lt"/>
                </a:rPr>
                <a:t>trato bien a mis pasajeros me siento satisfecha, si los ayudo, la mayoría me trata bien y me aprecia.</a:t>
              </a:r>
            </a:p>
          </p:txBody>
        </p:sp>
      </p:grpSp>
      <p:pic>
        <p:nvPicPr>
          <p:cNvPr id="6147" name="Picture 3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33"/>
          <a:stretch/>
        </p:blipFill>
        <p:spPr bwMode="auto">
          <a:xfrm>
            <a:off x="0" y="1764955"/>
            <a:ext cx="9144000" cy="3381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666"/>
          <a:stretch/>
        </p:blipFill>
        <p:spPr bwMode="auto">
          <a:xfrm>
            <a:off x="0" y="-3175"/>
            <a:ext cx="9144000" cy="176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>
            <a:alpha val="4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048810" y="75640"/>
            <a:ext cx="19979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- Sé </a:t>
            </a:r>
            <a:r>
              <a:rPr lang="es-CO" sz="2000" b="1" dirty="0">
                <a:latin typeface="+mj-lt"/>
              </a:rPr>
              <a:t>que mi ascensor es viejo y mal mantenido</a:t>
            </a:r>
            <a:r>
              <a:rPr lang="es-CO" sz="2000" b="1" dirty="0" smtClean="0">
                <a:latin typeface="+mj-lt"/>
              </a:rPr>
              <a:t>,</a:t>
            </a:r>
          </a:p>
          <a:p>
            <a:pPr algn="ctr"/>
            <a:r>
              <a:rPr lang="es-CO" sz="2000" b="1" dirty="0" smtClean="0">
                <a:latin typeface="+mj-lt"/>
              </a:rPr>
              <a:t>-</a:t>
            </a:r>
            <a:r>
              <a:rPr lang="es-CO" sz="2000" b="1" dirty="0">
                <a:latin typeface="+mj-lt"/>
              </a:rPr>
              <a:t>continuó-, pero cuando lo limpio y lo brillo, me estoy cuidando a mí misma, porque aunque no es mío, vivo en él muchas horas de mi vida y si lo trato bien, me va a servir </a:t>
            </a:r>
            <a:r>
              <a:rPr lang="es-CO" sz="2000" b="1" dirty="0" smtClean="0">
                <a:latin typeface="+mj-lt"/>
              </a:rPr>
              <a:t>mejor”.</a:t>
            </a:r>
            <a:endParaRPr lang="es-CO" sz="2000" b="1" dirty="0">
              <a:latin typeface="+mj-lt"/>
            </a:endParaRPr>
          </a:p>
        </p:txBody>
      </p:sp>
      <p:pic>
        <p:nvPicPr>
          <p:cNvPr id="7171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012"/>
          <a:stretch/>
        </p:blipFill>
        <p:spPr bwMode="auto">
          <a:xfrm>
            <a:off x="0" y="0"/>
            <a:ext cx="694833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88"/>
          <a:stretch/>
        </p:blipFill>
        <p:spPr bwMode="auto">
          <a:xfrm>
            <a:off x="6948330" y="0"/>
            <a:ext cx="219567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137524" y="44718"/>
            <a:ext cx="8857230" cy="1175071"/>
            <a:chOff x="107380" y="2248585"/>
            <a:chExt cx="8929240" cy="1175071"/>
          </a:xfrm>
        </p:grpSpPr>
        <p:sp>
          <p:nvSpPr>
            <p:cNvPr id="2" name="1 Rectángulo"/>
            <p:cNvSpPr/>
            <p:nvPr/>
          </p:nvSpPr>
          <p:spPr>
            <a:xfrm>
              <a:off x="107380" y="2248585"/>
              <a:ext cx="892924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CO" sz="2000" b="1" dirty="0">
                  <a:latin typeface="+mj-lt"/>
                </a:rPr>
                <a:t>¿Y todos los otros ascensoristas piensan así? -le preguntaron-.</a:t>
              </a: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107380" y="2715770"/>
              <a:ext cx="892924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CO" sz="2000" b="1" dirty="0">
                  <a:latin typeface="+mj-lt"/>
                </a:rPr>
                <a:t>No, -respondió-, algunos de mis compañeros piensan que su tiempo de trabajo no les pertenece a ellos.</a:t>
              </a:r>
            </a:p>
          </p:txBody>
        </p:sp>
      </p:grpSp>
      <p:pic>
        <p:nvPicPr>
          <p:cNvPr id="9219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20"/>
          <a:stretch/>
        </p:blipFill>
        <p:spPr bwMode="auto">
          <a:xfrm>
            <a:off x="0" y="1259981"/>
            <a:ext cx="9144000" cy="388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79"/>
          <a:stretch/>
        </p:blipFill>
        <p:spPr bwMode="auto">
          <a:xfrm>
            <a:off x="0" y="-3175"/>
            <a:ext cx="9144000" cy="126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53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00618" y="61025"/>
            <a:ext cx="26460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>
                <a:latin typeface="+mj-lt"/>
              </a:rPr>
              <a:t>- Dicen </a:t>
            </a:r>
            <a:r>
              <a:rPr lang="es-CO" sz="2000" b="1" dirty="0">
                <a:latin typeface="+mj-lt"/>
              </a:rPr>
              <a:t>que es el tiempo de la empresa. Parecen ausentes, es como si murieran a las ocho de la mañana y resucitaran a las seis de la tarde</a:t>
            </a:r>
            <a:r>
              <a:rPr lang="es-CO" sz="2000" b="1" dirty="0" smtClean="0">
                <a:latin typeface="+mj-lt"/>
              </a:rPr>
              <a:t>.</a:t>
            </a:r>
          </a:p>
          <a:p>
            <a:r>
              <a:rPr lang="es-CO" sz="2000" b="1" dirty="0" smtClean="0">
                <a:latin typeface="+mj-lt"/>
              </a:rPr>
              <a:t> </a:t>
            </a:r>
            <a:endParaRPr lang="es-CO" sz="2000" b="1" dirty="0">
              <a:latin typeface="+mj-lt"/>
            </a:endParaRPr>
          </a:p>
          <a:p>
            <a:r>
              <a:rPr lang="es-CO" sz="2000" b="1" dirty="0" smtClean="0">
                <a:latin typeface="+mj-lt"/>
              </a:rPr>
              <a:t>- Suponen </a:t>
            </a:r>
            <a:r>
              <a:rPr lang="es-CO" sz="2000" b="1" dirty="0">
                <a:latin typeface="+mj-lt"/>
              </a:rPr>
              <a:t>que trabajando de mala gana van a maltratar al jefe o a otros, cuando en realidad es el tiempo de su vida, algo que nunca van a recuperar.</a:t>
            </a:r>
          </a:p>
        </p:txBody>
      </p:sp>
      <p:pic>
        <p:nvPicPr>
          <p:cNvPr id="8197" name="Picture 5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100"/>
          <a:stretch/>
        </p:blipFill>
        <p:spPr bwMode="auto">
          <a:xfrm>
            <a:off x="0" y="0"/>
            <a:ext cx="630024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00"/>
          <a:stretch/>
        </p:blipFill>
        <p:spPr bwMode="auto">
          <a:xfrm>
            <a:off x="6300240" y="0"/>
            <a:ext cx="284376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179390" y="3606245"/>
            <a:ext cx="8785220" cy="1499996"/>
            <a:chOff x="107380" y="3664114"/>
            <a:chExt cx="8929240" cy="1499996"/>
          </a:xfrm>
        </p:grpSpPr>
        <p:sp>
          <p:nvSpPr>
            <p:cNvPr id="2" name="1 Rectángulo"/>
            <p:cNvSpPr/>
            <p:nvPr/>
          </p:nvSpPr>
          <p:spPr>
            <a:xfrm>
              <a:off x="107380" y="3664114"/>
              <a:ext cx="892924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latin typeface="+mj-lt"/>
                </a:rPr>
                <a:t>Amigo, qué fácil es convertir lo ordinario y lo rutinario en algo divertido y extraordinario. Todos los días puedes hacerlos diferentes. </a:t>
              </a: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107380" y="4456224"/>
              <a:ext cx="892924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latin typeface="+mj-lt"/>
                </a:rPr>
                <a:t>Las actividades y las personas se vuelven aburridas cuando le quitas el corazón a lo que haces.</a:t>
              </a:r>
            </a:p>
          </p:txBody>
        </p:sp>
      </p:grpSp>
      <p:pic>
        <p:nvPicPr>
          <p:cNvPr id="10243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86"/>
          <a:stretch/>
        </p:blipFill>
        <p:spPr bwMode="auto">
          <a:xfrm>
            <a:off x="0" y="0"/>
            <a:ext cx="9144000" cy="355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115"/>
          <a:stretch/>
        </p:blipFill>
        <p:spPr bwMode="auto">
          <a:xfrm>
            <a:off x="0" y="3556004"/>
            <a:ext cx="9144000" cy="158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17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aisaje, naturaleza pacífica, floral, escénico, primavera, árbol, montaña, cielo, encantadora, flor, nubes, hierba, lago, lavanda wallpape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763"/>
          <a:stretch/>
        </p:blipFill>
        <p:spPr bwMode="auto">
          <a:xfrm>
            <a:off x="1" y="0"/>
            <a:ext cx="550813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642102" y="267430"/>
            <a:ext cx="33844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n-lt"/>
              </a:rPr>
              <a:t>¿Cómo podrías hacer más extraordinaria tu vida</a:t>
            </a:r>
            <a:r>
              <a:rPr lang="es-CO" sz="2000" b="1" dirty="0" smtClean="0">
                <a:latin typeface="+mn-lt"/>
              </a:rPr>
              <a:t>?</a:t>
            </a:r>
          </a:p>
          <a:p>
            <a:pPr algn="ctr"/>
            <a:endParaRPr lang="es-CO" sz="2000" b="1" dirty="0">
              <a:latin typeface="+mn-lt"/>
            </a:endParaRPr>
          </a:p>
          <a:p>
            <a:pPr algn="ctr"/>
            <a:r>
              <a:rPr lang="es-CO" sz="2000" b="1" dirty="0">
                <a:latin typeface="+mn-lt"/>
              </a:rPr>
              <a:t>La aventura no está en lo que haces, sino en cómo lo haces.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211708" y="2551184"/>
            <a:ext cx="2250937" cy="1892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n-lt"/>
              </a:rPr>
              <a:t>Texto:</a:t>
            </a:r>
          </a:p>
          <a:p>
            <a:pPr algn="ctr"/>
            <a:r>
              <a:rPr lang="es-CO" sz="1300" b="1" i="1" dirty="0" smtClean="0">
                <a:latin typeface="+mn-lt"/>
              </a:rPr>
              <a:t>Carlos </a:t>
            </a:r>
            <a:r>
              <a:rPr lang="es-CO" sz="1300" b="1" i="1" dirty="0" err="1" smtClean="0">
                <a:latin typeface="+mn-lt"/>
              </a:rPr>
              <a:t>Devis</a:t>
            </a:r>
            <a:endParaRPr lang="es-CO" sz="1300" b="1" i="1" dirty="0" smtClean="0">
              <a:latin typeface="+mn-lt"/>
            </a:endParaRPr>
          </a:p>
          <a:p>
            <a:pPr algn="ctr"/>
            <a:endParaRPr lang="es-CO" sz="1300" b="1" dirty="0">
              <a:latin typeface="+mn-lt"/>
            </a:endParaRPr>
          </a:p>
          <a:p>
            <a:pPr algn="ctr"/>
            <a:r>
              <a:rPr lang="es-CO" sz="1300" b="1" dirty="0" smtClean="0">
                <a:latin typeface="+mn-lt"/>
              </a:rPr>
              <a:t>Música:</a:t>
            </a:r>
          </a:p>
          <a:p>
            <a:pPr algn="ctr"/>
            <a:r>
              <a:rPr lang="es-CO" sz="1300" b="1" dirty="0">
                <a:latin typeface="+mn-lt"/>
              </a:rPr>
              <a:t>Pasión </a:t>
            </a:r>
            <a:r>
              <a:rPr lang="es-CO" sz="1300" b="1" dirty="0" smtClean="0">
                <a:latin typeface="+mn-lt"/>
              </a:rPr>
              <a:t>Andina - </a:t>
            </a:r>
            <a:r>
              <a:rPr lang="es-CO" sz="1300" b="1" i="1" dirty="0" smtClean="0">
                <a:latin typeface="+mn-lt"/>
              </a:rPr>
              <a:t>Antonio </a:t>
            </a:r>
            <a:r>
              <a:rPr lang="es-CO" sz="1300" b="1" i="1" dirty="0">
                <a:latin typeface="+mn-lt"/>
              </a:rPr>
              <a:t>Cobo</a:t>
            </a:r>
            <a:endParaRPr lang="es-CO" sz="1300" b="1" i="1" dirty="0" smtClean="0">
              <a:latin typeface="+mn-lt"/>
            </a:endParaRPr>
          </a:p>
          <a:p>
            <a:pPr algn="ctr"/>
            <a:endParaRPr lang="es-CO" sz="1300" b="1" dirty="0">
              <a:latin typeface="+mn-lt"/>
            </a:endParaRPr>
          </a:p>
          <a:p>
            <a:pPr algn="ctr"/>
            <a:r>
              <a:rPr lang="es-CO" sz="1300" b="1" dirty="0" smtClean="0">
                <a:latin typeface="+mn-lt"/>
              </a:rPr>
              <a:t>Realización general:</a:t>
            </a:r>
          </a:p>
          <a:p>
            <a:pPr algn="ctr"/>
            <a:r>
              <a:rPr lang="es-CO" sz="1300" b="1" i="1" dirty="0" smtClean="0">
                <a:latin typeface="+mn-lt"/>
              </a:rPr>
              <a:t>Rodrigo Valencia Cardona</a:t>
            </a:r>
          </a:p>
          <a:p>
            <a:pPr algn="ctr"/>
            <a:r>
              <a:rPr lang="es-CO" sz="1300" b="1" dirty="0" smtClean="0">
                <a:latin typeface="+mn-lt"/>
              </a:rPr>
              <a:t>Medellín-Colombia</a:t>
            </a:r>
            <a:endParaRPr lang="es-CO" sz="1300" b="1" dirty="0">
              <a:latin typeface="+mn-lt"/>
            </a:endParaRPr>
          </a:p>
        </p:txBody>
      </p:sp>
      <p:pic>
        <p:nvPicPr>
          <p:cNvPr id="8" name="Picture 2" descr="paisaje, naturaleza pacífica, floral, escénico, primavera, árbol, montaña, cielo, encantadora, flor, nubes, hierba, lago, lavanda wallpape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8"/>
          <a:stretch/>
        </p:blipFill>
        <p:spPr bwMode="auto">
          <a:xfrm>
            <a:off x="5508131" y="0"/>
            <a:ext cx="363586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4071</TotalTime>
  <Words>519</Words>
  <Application>Microsoft Office PowerPoint</Application>
  <PresentationFormat>Presentación en pantalla (16:9)</PresentationFormat>
  <Paragraphs>41</Paragraphs>
  <Slides>13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232</cp:revision>
  <dcterms:created xsi:type="dcterms:W3CDTF">2013-05-29T02:56:16Z</dcterms:created>
  <dcterms:modified xsi:type="dcterms:W3CDTF">2015-04-03T03:39:38Z</dcterms:modified>
</cp:coreProperties>
</file>