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439" r:id="rId3"/>
    <p:sldId id="437" r:id="rId4"/>
    <p:sldId id="435" r:id="rId5"/>
    <p:sldId id="440" r:id="rId6"/>
    <p:sldId id="429" r:id="rId7"/>
    <p:sldId id="433" r:id="rId8"/>
    <p:sldId id="434" r:id="rId9"/>
    <p:sldId id="450" r:id="rId10"/>
    <p:sldId id="432" r:id="rId11"/>
    <p:sldId id="448" r:id="rId12"/>
    <p:sldId id="449" r:id="rId13"/>
    <p:sldId id="441" r:id="rId14"/>
    <p:sldId id="444" r:id="rId15"/>
    <p:sldId id="451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rl2AVQykgZgFp1DMpmDOg==" hashData="m1OIjONePA36AjifqaS+gWa2h5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8"/>
    <a:srgbClr val="002600"/>
    <a:srgbClr val="003366"/>
    <a:srgbClr val="0F243D"/>
    <a:srgbClr val="4C2600"/>
    <a:srgbClr val="663300"/>
    <a:srgbClr val="C08E00"/>
    <a:srgbClr val="996600"/>
    <a:srgbClr val="E6AA00"/>
    <a:srgbClr val="D2E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14/01/2016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989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7" r="315" b="592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es.bloggif.com/tmp/5827b158c85cbc11042114c9e75116d9/text.gif?145269779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019"/>
            <a:ext cx="8229600" cy="59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cross the Stars (Love theme)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" r="317" b="592"/>
          <a:stretch/>
        </p:blipFill>
        <p:spPr bwMode="auto">
          <a:xfrm>
            <a:off x="0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392610" y="416728"/>
            <a:ext cx="4283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Tú ya tienes todo lo que necesitas para comenzar a crear tu futuro. Sin embargo, a veces te encuentras diciendo: "Si tan sólo tuviera esto..., si al menos esto fuera distinto..., si tuviera más dinero..."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33944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exageres la importancia de las cosas que no tienes. Empieza con lo que tienes, no con lo que te hace falta.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64620" y="22043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permitas que aquello que no puedes hacer, te impida hacer lo que sí puedes. La pasividad prolongada paraliza la iniciativa. Para la mente que vacila, todo parece imposible. 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" t="1" r="210" b="40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36120" y="123410"/>
            <a:ext cx="36005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No esperes que existan circunstancias extraordinarias para hacer el bien, hazlo en las situaciones comunes. No necesitas más energía, habilidad ni mayores oportunidades. Lo que debes hacer es sacarle provecho a lo que ya tienes.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344718"/>
            <a:ext cx="28083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"El encanto de lo distante y lo difícil es engañoso. La gran oportunidad se encuentra donde está'', dijo John </a:t>
            </a:r>
            <a:r>
              <a:rPr lang="es-CO" sz="2000" b="1" dirty="0" err="1">
                <a:solidFill>
                  <a:schemeClr val="bg1"/>
                </a:solidFill>
                <a:latin typeface="+mj-lt"/>
              </a:rPr>
              <a:t>Burroughs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652150" y="200698"/>
            <a:ext cx="33844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puedes hacer ahora es la única influencia que tienes sobre tu futuro. La grandeza verdadera consiste en demostrar excelencia en las pequeñas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cosas.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" t="1" r="210" b="40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400" y="195420"/>
            <a:ext cx="8641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F243D"/>
                  </a:glow>
                </a:effectLst>
                <a:latin typeface="+mj-lt"/>
              </a:rPr>
              <a:t>No te quejes porque no tienes lo que quieres. Agradece no recibir lo que mereces. No serás feliz hasta que no aprendas a sacarle provecho a lo que ya tienes. No te preocupes por lo que no tienes. 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" t="1" r="210" b="405"/>
          <a:stretch/>
        </p:blipFill>
        <p:spPr bwMode="auto">
          <a:xfrm>
            <a:off x="0" y="-20610"/>
            <a:ext cx="9144000" cy="516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36120" y="128688"/>
            <a:ext cx="36005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alegría nunca vendrá a quienes no saben apreciar lo que ya poseen. La mayoría de las personas cometen el error de buscar muy lejos aquello que está cerca. </a:t>
            </a:r>
          </a:p>
        </p:txBody>
      </p:sp>
    </p:spTree>
    <p:extLst>
      <p:ext uri="{BB962C8B-B14F-4D97-AF65-F5344CB8AC3E}">
        <p14:creationId xmlns:p14="http://schemas.microsoft.com/office/powerpoint/2010/main" val="148127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" r="2996" b="592"/>
          <a:stretch/>
        </p:blipFill>
        <p:spPr bwMode="auto">
          <a:xfrm>
            <a:off x="1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54190" y="22525"/>
            <a:ext cx="35101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66"/>
                  </a:glow>
                </a:effectLst>
                <a:latin typeface="+mj-lt"/>
              </a:rPr>
              <a:t>Nunca alcanzarás mayores logros, a menos que te lances antes de estar listo. Nadie logró el éxito mientras esperaba que todas las condiciones fueran 'ideales'.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" r="419" b="77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240171"/>
            <a:ext cx="56887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Biblia dice: "El que al viento observa, no sembrará; y el que mira a las nubes, no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segará”.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Esto significa que si esperas a que se den las condiciones perfectas, nunca llegarás a nada. </a:t>
            </a:r>
          </a:p>
        </p:txBody>
      </p:sp>
    </p:spTree>
    <p:extLst>
      <p:ext uri="{BB962C8B-B14F-4D97-AF65-F5344CB8AC3E}">
        <p14:creationId xmlns:p14="http://schemas.microsoft.com/office/powerpoint/2010/main" val="419470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" t="-1" r="421" b="77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23410"/>
            <a:ext cx="41045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No pierdas el tiempo con dudas y temores acerca de lo que no tienes. Dedícate de lleno a terminar la tarea que tienes en tus manos, sabiendo que el correcto desenvolvimiento actual es la mejor preparación para tus años venideros.</a:t>
            </a:r>
          </a:p>
        </p:txBody>
      </p:sp>
    </p:spTree>
    <p:extLst>
      <p:ext uri="{BB962C8B-B14F-4D97-AF65-F5344CB8AC3E}">
        <p14:creationId xmlns:p14="http://schemas.microsoft.com/office/powerpoint/2010/main" val="254125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" t="-1" r="421" b="77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339440"/>
            <a:ext cx="54920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>
                <a:solidFill>
                  <a:schemeClr val="bg1"/>
                </a:solidFill>
                <a:effectLst>
                  <a:glow rad="101600">
                    <a:srgbClr val="002600"/>
                  </a:glow>
                </a:effectLst>
                <a:latin typeface="+mj-lt"/>
              </a:rPr>
              <a:t>¡¡Simplemente hazlo… con lo que tienes!!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6" t="-1" r="456" b="779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582253" y="339440"/>
            <a:ext cx="238853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Autor desconocido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000048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Across the 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stars </a:t>
            </a:r>
            <a:r>
              <a:rPr lang="en-US" sz="1400" b="1" dirty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(Love theme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)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000048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000048"/>
                  </a:glow>
                </a:effectLst>
                <a:latin typeface="+mj-lt"/>
              </a:rPr>
              <a:t>Medellín-Colombia </a:t>
            </a:r>
            <a:endParaRPr lang="es-CO" sz="1400" b="1" dirty="0">
              <a:solidFill>
                <a:schemeClr val="bg1"/>
              </a:solidFill>
              <a:effectLst>
                <a:glow rad="101600">
                  <a:srgbClr val="000048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6063</TotalTime>
  <Words>426</Words>
  <Application>Microsoft Office PowerPoint</Application>
  <PresentationFormat>Presentación en pantalla (16:9)</PresentationFormat>
  <Paragraphs>25</Paragraphs>
  <Slides>14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327</cp:revision>
  <dcterms:created xsi:type="dcterms:W3CDTF">2013-05-29T02:56:16Z</dcterms:created>
  <dcterms:modified xsi:type="dcterms:W3CDTF">2016-01-14T22:24:37Z</dcterms:modified>
</cp:coreProperties>
</file>