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10" r:id="rId5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BdqEtv3v0wo1RC/C6bgDw==" hashData="pmIRqEhohMcC7bLbhyGMt3rZo4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2" y="-16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907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55066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757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6324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92928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06925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41877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5749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13180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12307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9016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FFC46-A8DB-4419-BCD6-26C15722B529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21FDF-9713-4A5F-86EE-F677B9D13CB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4897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9645" y="70222"/>
            <a:ext cx="4757011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07582" y="12787"/>
            <a:ext cx="10423159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57" y="0"/>
            <a:ext cx="12193057" cy="26824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589901"/>
            <a:ext cx="12193057" cy="26824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323116" cy="687078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69484" y="12787"/>
            <a:ext cx="322515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064232" y="1702780"/>
            <a:ext cx="597767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dirty="0" smtClean="0">
                <a:latin typeface="Old English Text MT" panose="03040902040508030806" pitchFamily="66" charset="0"/>
              </a:rPr>
              <a:t>Citas y </a:t>
            </a:r>
            <a:r>
              <a:rPr lang="es-CO" sz="3600" b="1">
                <a:latin typeface="Old English Text MT" panose="03040902040508030806" pitchFamily="66" charset="0"/>
              </a:rPr>
              <a:t>F</a:t>
            </a:r>
            <a:r>
              <a:rPr lang="es-CO" sz="3600" b="1" smtClean="0">
                <a:latin typeface="Old English Text MT" panose="03040902040508030806" pitchFamily="66" charset="0"/>
              </a:rPr>
              <a:t>rases Célebres </a:t>
            </a:r>
            <a:r>
              <a:rPr lang="es-CO" sz="3600" b="1" smtClean="0"/>
              <a:t>IV</a:t>
            </a:r>
            <a:endParaRPr lang="es-CO" sz="2400" dirty="0" smtClean="0">
              <a:latin typeface="Old English Text MT" panose="03040902040508030806" pitchFamily="66" charset="0"/>
            </a:endParaRPr>
          </a:p>
          <a:p>
            <a:pPr algn="ctr"/>
            <a:r>
              <a:rPr lang="es-CO" sz="2800" dirty="0" smtClean="0">
                <a:latin typeface="Old English Text MT" panose="03040902040508030806" pitchFamily="66" charset="0"/>
              </a:rPr>
              <a:t>Una creación de: </a:t>
            </a:r>
          </a:p>
          <a:p>
            <a:pPr algn="ctr"/>
            <a:r>
              <a:rPr lang="es-CO" sz="2800" dirty="0" smtClean="0">
                <a:latin typeface="Old English Text MT" panose="03040902040508030806" pitchFamily="66" charset="0"/>
              </a:rPr>
              <a:t>Jeremías </a:t>
            </a:r>
            <a:r>
              <a:rPr lang="es-CO" sz="2800" dirty="0" err="1" smtClean="0">
                <a:latin typeface="Old English Text MT" panose="03040902040508030806" pitchFamily="66" charset="0"/>
              </a:rPr>
              <a:t>Candelo</a:t>
            </a:r>
            <a:r>
              <a:rPr lang="es-CO" sz="2800" dirty="0" smtClean="0">
                <a:latin typeface="Old English Text MT" panose="03040902040508030806" pitchFamily="66" charset="0"/>
              </a:rPr>
              <a:t> Valencia</a:t>
            </a:r>
          </a:p>
          <a:p>
            <a:pPr algn="ctr"/>
            <a:r>
              <a:rPr lang="es-CO" sz="2800" dirty="0" smtClean="0">
                <a:latin typeface="Old English Text MT" panose="03040902040508030806" pitchFamily="66" charset="0"/>
              </a:rPr>
              <a:t>Para: mis </a:t>
            </a:r>
            <a:r>
              <a:rPr lang="es-CO" sz="2800" dirty="0" err="1" smtClean="0">
                <a:latin typeface="Old English Text MT" panose="03040902040508030806" pitchFamily="66" charset="0"/>
              </a:rPr>
              <a:t>pps</a:t>
            </a:r>
            <a:endParaRPr lang="es-CO" sz="2800" dirty="0" smtClean="0">
              <a:latin typeface="Old English Text MT" panose="03040902040508030806" pitchFamily="66" charset="0"/>
            </a:endParaRPr>
          </a:p>
          <a:p>
            <a:pPr algn="ctr"/>
            <a:r>
              <a:rPr lang="es-CO" sz="2800" dirty="0" smtClean="0">
                <a:latin typeface="Old English Text MT" panose="03040902040508030806" pitchFamily="66" charset="0"/>
              </a:rPr>
              <a:t>Música: Antioqueñita</a:t>
            </a:r>
          </a:p>
          <a:p>
            <a:pPr algn="ctr"/>
            <a:r>
              <a:rPr lang="es-CO" sz="2800" dirty="0" smtClean="0">
                <a:latin typeface="Old English Text MT" panose="03040902040508030806" pitchFamily="66" charset="0"/>
              </a:rPr>
              <a:t>Por Jaime Llanos González</a:t>
            </a:r>
          </a:p>
          <a:p>
            <a:pPr algn="ctr"/>
            <a:endParaRPr lang="es-CO" dirty="0">
              <a:latin typeface="Old English Text MT" panose="03040902040508030806" pitchFamily="66" charset="0"/>
            </a:endParaRPr>
          </a:p>
        </p:txBody>
      </p:sp>
      <p:pic>
        <p:nvPicPr>
          <p:cNvPr id="9" name="Antioque_ita_Jaime_Llano_Gonz_lez_Le_n_Dar_o_Rojas (2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263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1859" y="404734"/>
            <a:ext cx="4201930" cy="604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275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59334" y="352269"/>
            <a:ext cx="4126980" cy="615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055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68198" y="344774"/>
            <a:ext cx="5274118" cy="616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241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89642" y="344774"/>
            <a:ext cx="5066365" cy="616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18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01847" y="352268"/>
            <a:ext cx="4944256" cy="615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916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6775" y="337278"/>
            <a:ext cx="5372100" cy="618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866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6774" y="269822"/>
            <a:ext cx="5372100" cy="631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176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1471" y="344774"/>
            <a:ext cx="5402705" cy="616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78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35913" y="378500"/>
            <a:ext cx="4773821" cy="610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684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99142" y="337278"/>
            <a:ext cx="4847364" cy="618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4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6775" y="341025"/>
            <a:ext cx="5372100" cy="617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506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6400" y="348520"/>
            <a:ext cx="5372100" cy="616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78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2905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3430" y="391940"/>
            <a:ext cx="4818789" cy="605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529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86169" y="344774"/>
            <a:ext cx="5073311" cy="616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920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65425" y="344774"/>
            <a:ext cx="4114800" cy="616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033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38770" y="1636347"/>
            <a:ext cx="7168109" cy="358530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824986" y="4884374"/>
            <a:ext cx="6775555" cy="2248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828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6774" y="385996"/>
            <a:ext cx="5372100" cy="608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090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79700" y="400986"/>
            <a:ext cx="4286250" cy="605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7554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60152" y="790730"/>
            <a:ext cx="8525343" cy="527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2243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85996"/>
            <a:ext cx="6667500" cy="608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1977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5" y="385996"/>
            <a:ext cx="6667500" cy="608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21951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92086"/>
            <a:ext cx="6667500" cy="6061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80896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60574" y="337278"/>
            <a:ext cx="5524500" cy="618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637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65349" y="385996"/>
            <a:ext cx="5314950" cy="608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71965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52268"/>
            <a:ext cx="6667500" cy="615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6822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44773"/>
            <a:ext cx="6667500" cy="616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2162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85996"/>
            <a:ext cx="6667500" cy="608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72124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539646"/>
            <a:ext cx="6667500" cy="577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50846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5" y="415976"/>
            <a:ext cx="6667500" cy="602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3141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37277"/>
            <a:ext cx="6667500" cy="618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75776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97238"/>
            <a:ext cx="6667500" cy="605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8673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5" y="326543"/>
            <a:ext cx="6667500" cy="620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47640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329783"/>
            <a:ext cx="6667500" cy="619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1499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4825" y="539646"/>
            <a:ext cx="6096000" cy="577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59508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9074" y="881062"/>
            <a:ext cx="666750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42425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94868" y="918147"/>
            <a:ext cx="7655914" cy="502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98757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4036" y="404733"/>
            <a:ext cx="5597577" cy="604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63958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52460" y="539645"/>
            <a:ext cx="7940727" cy="577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81620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2897" y="595858"/>
            <a:ext cx="7839856" cy="56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5247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42402" y="659567"/>
            <a:ext cx="7760845" cy="553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1055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30676" y="880672"/>
            <a:ext cx="6784298" cy="509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4075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22133" y="420661"/>
            <a:ext cx="4801381" cy="601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4962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6774" y="733424"/>
            <a:ext cx="5372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49695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6825" y="400986"/>
            <a:ext cx="4572000" cy="605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42008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6775" y="352269"/>
            <a:ext cx="5372100" cy="615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11173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03094" y="487180"/>
            <a:ext cx="8439461" cy="58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64984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8122" y="715780"/>
            <a:ext cx="8529403" cy="542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66731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82637" y="408481"/>
            <a:ext cx="8480373" cy="604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7740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11826" y="887385"/>
            <a:ext cx="8621996" cy="508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9494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89651"/>
            <a:ext cx="9628679" cy="6298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24848" y="684119"/>
            <a:ext cx="7595953" cy="550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54554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-44972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937164" y="0"/>
            <a:ext cx="314793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0" y="0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-59960" y="6588177"/>
            <a:ext cx="12191999" cy="26982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69821" y="269823"/>
            <a:ext cx="7285220" cy="6318354"/>
          </a:xfrm>
          <a:prstGeom prst="rect">
            <a:avLst/>
          </a:prstGeom>
          <a:ln>
            <a:noFill/>
          </a:ln>
        </p:spPr>
      </p:pic>
      <p:sp>
        <p:nvSpPr>
          <p:cNvPr id="11" name="Rectángulo 10"/>
          <p:cNvSpPr/>
          <p:nvPr/>
        </p:nvSpPr>
        <p:spPr>
          <a:xfrm>
            <a:off x="2308485" y="269823"/>
            <a:ext cx="9628679" cy="63183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85005" y="1441983"/>
            <a:ext cx="8075639" cy="397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605392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39</Words>
  <Application>Microsoft Office PowerPoint</Application>
  <PresentationFormat>Personalizado</PresentationFormat>
  <Paragraphs>8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20</cp:revision>
  <dcterms:created xsi:type="dcterms:W3CDTF">2016-03-27T11:52:58Z</dcterms:created>
  <dcterms:modified xsi:type="dcterms:W3CDTF">2016-04-10T20:46:16Z</dcterms:modified>
</cp:coreProperties>
</file>