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1u/gMB5i1W4vXRQha4vlQ==" hashData="3vy0+JTv9jg+34djOyeY58I9zWw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3" d="100"/>
          <a:sy n="33" d="100"/>
        </p:scale>
        <p:origin x="-108" y="-17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163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52088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49106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1985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57064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35338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2509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85797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36825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30047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255757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EFB2-A4AF-4A4B-BD20-D8254F7DF15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17588-EC88-43B5-B9C1-1B64198D6CE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25684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276538" y="1964271"/>
            <a:ext cx="658068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Citas y Frases Célebres III </a:t>
            </a:r>
            <a:endParaRPr lang="es-E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948310" y="2795268"/>
            <a:ext cx="523713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Una creación de:</a:t>
            </a:r>
          </a:p>
          <a:p>
            <a:pPr algn="ctr"/>
            <a:r>
              <a:rPr lang="es-ES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Jeremías </a:t>
            </a:r>
            <a:r>
              <a:rPr lang="es-ES" sz="36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Candelo</a:t>
            </a:r>
            <a:r>
              <a:rPr lang="es-ES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Valencia</a:t>
            </a:r>
          </a:p>
          <a:p>
            <a:pPr algn="ctr"/>
            <a:r>
              <a:rPr lang="es-ES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Para: mis </a:t>
            </a:r>
            <a:r>
              <a:rPr lang="es-ES" sz="36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pps</a:t>
            </a:r>
            <a:endParaRPr lang="es-E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2" name="Bobby_Ramirez_-_Ansieda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2309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924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80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711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9424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0722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1642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2861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0114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435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1925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12278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3750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62525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4150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12890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19809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267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74971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66802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65055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49509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81749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25696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59994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12994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30489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89930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04471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0"/>
            <a:ext cx="8929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87022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0"/>
            <a:ext cx="8929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10688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83823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1537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08831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98988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12940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82369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69057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97223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00030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93696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44656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0"/>
            <a:ext cx="10560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04526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01589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28121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51742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277464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146980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14613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32</Words>
  <Application>Microsoft Office PowerPoint</Application>
  <PresentationFormat>Personalizado</PresentationFormat>
  <Paragraphs>6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8</cp:revision>
  <dcterms:created xsi:type="dcterms:W3CDTF">2016-03-27T15:35:17Z</dcterms:created>
  <dcterms:modified xsi:type="dcterms:W3CDTF">2016-04-10T13:50:50Z</dcterms:modified>
</cp:coreProperties>
</file>