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9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dvxLon3KIkevwdhSLCYmw==" hashData="6iGnotsm30mvj4JKY1HDBKnUzG0="/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6" y="-16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3459546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845302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4292239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420967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888017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891072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335189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3858676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4083493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3853148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38972363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53276-1E09-4097-B3D9-377770C401FB}" type="datetimeFigureOut">
              <a:rPr lang="es-CO" smtClean="0"/>
              <a:pPr/>
              <a:t>29/03/2016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469D8-46EB-4E2E-82F4-332B82BFB0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997834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2694" y="2081244"/>
            <a:ext cx="6974428" cy="92667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2744" y="3007916"/>
            <a:ext cx="4694327" cy="1566808"/>
          </a:xfrm>
          <a:prstGeom prst="rect">
            <a:avLst/>
          </a:prstGeom>
        </p:spPr>
      </p:pic>
      <p:pic>
        <p:nvPicPr>
          <p:cNvPr id="6" name="Casi_un_bolero_instrumental_-_Ricky_Marti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="" xmlns:p14="http://schemas.microsoft.com/office/powerpoint/2010/main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534857" y="4460175"/>
            <a:ext cx="645009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Música: casi un bolero instrumental-Ricky Martin</a:t>
            </a:r>
            <a:endParaRPr lang="es-ES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6418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3743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7461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7921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05562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75269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57167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41520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22500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44465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3472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55871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597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003816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85349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97542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773146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638492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95950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00811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491271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8991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221080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854628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92883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04384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585125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273489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82538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102569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976014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011395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324479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956736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016077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834455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73202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59606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71440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304016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621959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63457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911" y="0"/>
            <a:ext cx="1232691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89657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365213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421945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228659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611438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736053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186657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456520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23</Words>
  <Application>Microsoft Office PowerPoint</Application>
  <PresentationFormat>Personalizado</PresentationFormat>
  <Paragraphs>3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9</cp:revision>
  <dcterms:created xsi:type="dcterms:W3CDTF">2016-03-27T12:12:17Z</dcterms:created>
  <dcterms:modified xsi:type="dcterms:W3CDTF">2016-03-29T19:24:07Z</dcterms:modified>
</cp:coreProperties>
</file>