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8" r:id="rId5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gsdmunQraqvqTCkgUBRpQ==" hashData="lRvAK8Tq1DoCTL/jO51HwOnjeMg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35" d="100"/>
          <a:sy n="35" d="100"/>
        </p:scale>
        <p:origin x="-96" y="-17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C7A46-7562-436A-ACB1-6D2F0A1D53EC}" type="datetimeFigureOut">
              <a:rPr lang="es-CO" smtClean="0"/>
              <a:pPr/>
              <a:t>3/04/2016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E34D-0761-4BBA-9BD9-40E84C93E9C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754043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C7A46-7562-436A-ACB1-6D2F0A1D53EC}" type="datetimeFigureOut">
              <a:rPr lang="es-CO" smtClean="0"/>
              <a:pPr/>
              <a:t>3/04/2016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E34D-0761-4BBA-9BD9-40E84C93E9C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58714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C7A46-7562-436A-ACB1-6D2F0A1D53EC}" type="datetimeFigureOut">
              <a:rPr lang="es-CO" smtClean="0"/>
              <a:pPr/>
              <a:t>3/04/2016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E34D-0761-4BBA-9BD9-40E84C93E9C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88144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C7A46-7562-436A-ACB1-6D2F0A1D53EC}" type="datetimeFigureOut">
              <a:rPr lang="es-CO" smtClean="0"/>
              <a:pPr/>
              <a:t>3/04/2016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E34D-0761-4BBA-9BD9-40E84C93E9C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50105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C7A46-7562-436A-ACB1-6D2F0A1D53EC}" type="datetimeFigureOut">
              <a:rPr lang="es-CO" smtClean="0"/>
              <a:pPr/>
              <a:t>3/04/2016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E34D-0761-4BBA-9BD9-40E84C93E9C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02768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C7A46-7562-436A-ACB1-6D2F0A1D53EC}" type="datetimeFigureOut">
              <a:rPr lang="es-CO" smtClean="0"/>
              <a:pPr/>
              <a:t>3/04/2016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E34D-0761-4BBA-9BD9-40E84C93E9C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6367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C7A46-7562-436A-ACB1-6D2F0A1D53EC}" type="datetimeFigureOut">
              <a:rPr lang="es-CO" smtClean="0"/>
              <a:pPr/>
              <a:t>3/04/2016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E34D-0761-4BBA-9BD9-40E84C93E9C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97928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C7A46-7562-436A-ACB1-6D2F0A1D53EC}" type="datetimeFigureOut">
              <a:rPr lang="es-CO" smtClean="0"/>
              <a:pPr/>
              <a:t>3/04/2016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E34D-0761-4BBA-9BD9-40E84C93E9C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21252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C7A46-7562-436A-ACB1-6D2F0A1D53EC}" type="datetimeFigureOut">
              <a:rPr lang="es-CO" smtClean="0"/>
              <a:pPr/>
              <a:t>3/04/2016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E34D-0761-4BBA-9BD9-40E84C93E9C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13333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C7A46-7562-436A-ACB1-6D2F0A1D53EC}" type="datetimeFigureOut">
              <a:rPr lang="es-CO" smtClean="0"/>
              <a:pPr/>
              <a:t>3/04/2016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E34D-0761-4BBA-9BD9-40E84C93E9C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26781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C7A46-7562-436A-ACB1-6D2F0A1D53EC}" type="datetimeFigureOut">
              <a:rPr lang="es-CO" smtClean="0"/>
              <a:pPr/>
              <a:t>3/04/2016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E34D-0761-4BBA-9BD9-40E84C93E9C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103239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BC7A46-7562-436A-ACB1-6D2F0A1D53EC}" type="datetimeFigureOut">
              <a:rPr lang="es-CO" smtClean="0"/>
              <a:pPr/>
              <a:t>3/04/2016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7E34D-0761-4BBA-9BD9-40E84C93E9C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72069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6" Type="http://schemas.openxmlformats.org/officeDocument/2006/relationships/image" Target="../media/image3.png"/><Relationship Id="rId5" Type="http://schemas.microsoft.com/office/2007/relationships/media" Target="../media/media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5.png"/><Relationship Id="rId10" Type="http://schemas.openxmlformats.org/officeDocument/2006/relationships/image" Target="../media/image5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redondeado 3"/>
          <p:cNvSpPr/>
          <p:nvPr/>
        </p:nvSpPr>
        <p:spPr>
          <a:xfrm>
            <a:off x="530941" y="149122"/>
            <a:ext cx="11194027" cy="6539269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Rectángulo 4"/>
          <p:cNvSpPr/>
          <p:nvPr/>
        </p:nvSpPr>
        <p:spPr>
          <a:xfrm>
            <a:off x="1236407" y="149122"/>
            <a:ext cx="9999406" cy="36871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" name="Rectángulo 5"/>
          <p:cNvSpPr/>
          <p:nvPr/>
        </p:nvSpPr>
        <p:spPr>
          <a:xfrm>
            <a:off x="1128251" y="6224590"/>
            <a:ext cx="9999406" cy="36871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CuadroTexto 6"/>
          <p:cNvSpPr txBox="1"/>
          <p:nvPr/>
        </p:nvSpPr>
        <p:spPr>
          <a:xfrm>
            <a:off x="956187" y="2151727"/>
            <a:ext cx="1027962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4000" dirty="0" smtClean="0">
                <a:latin typeface="Lucida Calligraphy" panose="03010101010101010101" pitchFamily="66" charset="0"/>
              </a:rPr>
              <a:t>Citas, Frases, Proverbios y Sabiduría </a:t>
            </a:r>
          </a:p>
          <a:p>
            <a:pPr algn="ctr"/>
            <a:r>
              <a:rPr lang="es-CO" sz="2400" dirty="0" smtClean="0">
                <a:latin typeface="Lucida Calligraphy" panose="03010101010101010101" pitchFamily="66" charset="0"/>
              </a:rPr>
              <a:t>Una creación de:</a:t>
            </a:r>
          </a:p>
          <a:p>
            <a:pPr algn="ctr"/>
            <a:r>
              <a:rPr lang="es-CO" sz="2400" dirty="0" err="1" smtClean="0">
                <a:latin typeface="Lucida Calligraphy" panose="03010101010101010101" pitchFamily="66" charset="0"/>
              </a:rPr>
              <a:t>Jeremísas</a:t>
            </a:r>
            <a:r>
              <a:rPr lang="es-CO" sz="2400" dirty="0" smtClean="0">
                <a:latin typeface="Lucida Calligraphy" panose="03010101010101010101" pitchFamily="66" charset="0"/>
              </a:rPr>
              <a:t> </a:t>
            </a:r>
            <a:r>
              <a:rPr lang="es-CO" sz="2400" dirty="0" err="1" smtClean="0">
                <a:latin typeface="Lucida Calligraphy" panose="03010101010101010101" pitchFamily="66" charset="0"/>
              </a:rPr>
              <a:t>Candelo</a:t>
            </a:r>
            <a:r>
              <a:rPr lang="es-CO" sz="2400" dirty="0" smtClean="0">
                <a:latin typeface="Lucida Calligraphy" panose="03010101010101010101" pitchFamily="66" charset="0"/>
              </a:rPr>
              <a:t> Valencia </a:t>
            </a:r>
          </a:p>
          <a:p>
            <a:pPr algn="ctr"/>
            <a:r>
              <a:rPr lang="es-CO" sz="2400" dirty="0" smtClean="0">
                <a:latin typeface="Lucida Calligraphy" panose="03010101010101010101" pitchFamily="66" charset="0"/>
              </a:rPr>
              <a:t>Para: mis </a:t>
            </a:r>
            <a:r>
              <a:rPr lang="es-CO" sz="2400" dirty="0" err="1" smtClean="0">
                <a:latin typeface="Lucida Calligraphy" panose="03010101010101010101" pitchFamily="66" charset="0"/>
              </a:rPr>
              <a:t>pps</a:t>
            </a:r>
            <a:endParaRPr lang="es-CO" sz="2400" dirty="0" smtClean="0">
              <a:latin typeface="Lucida Calligraphy" panose="03010101010101010101" pitchFamily="66" charset="0"/>
            </a:endParaRPr>
          </a:p>
          <a:p>
            <a:pPr algn="ctr"/>
            <a:r>
              <a:rPr lang="es-CO" sz="2400" dirty="0" smtClean="0">
                <a:latin typeface="Lucida Calligraphy" panose="03010101010101010101" pitchFamily="66" charset="0"/>
              </a:rPr>
              <a:t>Música:</a:t>
            </a:r>
          </a:p>
          <a:p>
            <a:pPr algn="ctr"/>
            <a:r>
              <a:rPr lang="es-CO" sz="2400" dirty="0" err="1" smtClean="0">
                <a:latin typeface="Lucida Calligraphy" panose="03010101010101010101" pitchFamily="66" charset="0"/>
              </a:rPr>
              <a:t>Inspiring</a:t>
            </a:r>
            <a:r>
              <a:rPr lang="es-CO" sz="2400" dirty="0" smtClean="0">
                <a:latin typeface="Lucida Calligraphy" panose="03010101010101010101" pitchFamily="66" charset="0"/>
              </a:rPr>
              <a:t> </a:t>
            </a:r>
            <a:r>
              <a:rPr lang="es-CO" sz="2400" dirty="0" err="1" smtClean="0">
                <a:latin typeface="Lucida Calligraphy" panose="03010101010101010101" pitchFamily="66" charset="0"/>
              </a:rPr>
              <a:t>Motivational</a:t>
            </a:r>
            <a:r>
              <a:rPr lang="es-CO" sz="2400" dirty="0" smtClean="0">
                <a:latin typeface="Lucida Calligraphy" panose="03010101010101010101" pitchFamily="66" charset="0"/>
              </a:rPr>
              <a:t> Piano - Andy </a:t>
            </a:r>
            <a:r>
              <a:rPr lang="es-CO" sz="2400" dirty="0" err="1" smtClean="0">
                <a:latin typeface="Lucida Calligraphy" panose="03010101010101010101" pitchFamily="66" charset="0"/>
              </a:rPr>
              <a:t>Beatz</a:t>
            </a:r>
            <a:endParaRPr lang="es-CO" sz="2400" dirty="0">
              <a:latin typeface="Lucida Calligraphy" panose="03010101010101010101" pitchFamily="66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1539360" y="4897233"/>
            <a:ext cx="884908" cy="1769806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283898" y="4882487"/>
            <a:ext cx="914400" cy="1769806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5011842" y="4882487"/>
            <a:ext cx="914400" cy="1769806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6771126" y="4882487"/>
            <a:ext cx="914400" cy="176980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8511118" y="4882487"/>
            <a:ext cx="914400" cy="1769806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01739" y="509027"/>
            <a:ext cx="1767993" cy="883997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18954" y="531479"/>
            <a:ext cx="1767993" cy="847897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1695" y="518212"/>
            <a:ext cx="1767993" cy="865625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82293" y="517832"/>
            <a:ext cx="1767993" cy="861544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35034" y="520267"/>
            <a:ext cx="1767993" cy="872757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9921848" y="5197415"/>
            <a:ext cx="914400" cy="1139951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10020362" y="378629"/>
            <a:ext cx="861543" cy="1139951"/>
          </a:xfrm>
          <a:prstGeom prst="rect">
            <a:avLst/>
          </a:prstGeom>
        </p:spPr>
      </p:pic>
      <p:pic>
        <p:nvPicPr>
          <p:cNvPr id="25" name="Andy_Beatz_Inspiring_Motivational_Piano_Rap_Beat_H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4757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1647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2161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2330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5767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4534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0852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9548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604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5720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0499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041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7151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8658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4419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738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0948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6690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611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1818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2491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0837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1953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1788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3190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3815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9405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0677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4571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7483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1670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318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3320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7067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329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895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4499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745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3994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73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1646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310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1502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5245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0345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8016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9099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9047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0104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9950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3934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4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42</Words>
  <Application>Microsoft Office PowerPoint</Application>
  <PresentationFormat>Personalizado</PresentationFormat>
  <Paragraphs>8</Paragraphs>
  <Slides>52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JEREMIAS CANDELO VALENCIA</dc:creator>
  <cp:lastModifiedBy>Margarita</cp:lastModifiedBy>
  <cp:revision>9</cp:revision>
  <dcterms:created xsi:type="dcterms:W3CDTF">2016-03-27T15:00:05Z</dcterms:created>
  <dcterms:modified xsi:type="dcterms:W3CDTF">2016-04-03T08:59:53Z</dcterms:modified>
</cp:coreProperties>
</file>