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fa5KUMn8fMOElZr5txXdw==" hashData="Bbkau308FYUwtQkOTQYSVW9621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>
      <p:cViewPr varScale="1">
        <p:scale>
          <a:sx n="56" d="100"/>
          <a:sy n="56" d="100"/>
        </p:scale>
        <p:origin x="-78" y="-11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75528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422543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234318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32550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46479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34016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91157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12233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20609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02547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4743728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EA9CFB-7F8E-481B-BB5C-2ABE77F4D3DD}" type="datetimeFigureOut">
              <a:rPr lang="es-CO" smtClean="0"/>
              <a:pPr/>
              <a:t>18/07/2016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6D1D1-6E05-4BBF-9FB9-AC32F24A0CD7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490567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521825" y="2305615"/>
            <a:ext cx="514834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i="1" dirty="0" smtClean="0"/>
              <a:t>Citas, Frases Célebres, Proverbios y Refranes II</a:t>
            </a:r>
          </a:p>
          <a:p>
            <a:pPr algn="ctr"/>
            <a:r>
              <a:rPr lang="es-CO" sz="2000" i="1" dirty="0" smtClean="0"/>
              <a:t>Frases de oro, Célebres y famosas dedicadas a la vida, a las relaciones con nuestros semejantes, a la venganza, el rencor, el perdón, el olvido y a la lucha día a día para una sana y mejor convivencia con nuestros semejantes y de igual manera para conquistar la felicidad</a:t>
            </a:r>
            <a:endParaRPr lang="es-CO" sz="2000" i="1" dirty="0"/>
          </a:p>
        </p:txBody>
      </p:sp>
      <p:sp>
        <p:nvSpPr>
          <p:cNvPr id="6" name="CuadroTexto 5"/>
          <p:cNvSpPr txBox="1"/>
          <p:nvPr/>
        </p:nvSpPr>
        <p:spPr>
          <a:xfrm>
            <a:off x="8196350" y="4921081"/>
            <a:ext cx="23774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Amada Amanta- </a:t>
            </a:r>
            <a:r>
              <a:rPr lang="es-CO" sz="1000" b="1" i="1" dirty="0" err="1" smtClean="0"/>
              <a:t>Sax</a:t>
            </a:r>
            <a:r>
              <a:rPr lang="es-CO" sz="1000" b="1" i="1" dirty="0" smtClean="0"/>
              <a:t> </a:t>
            </a:r>
            <a:r>
              <a:rPr lang="es-CO" sz="1000" b="1" i="1" dirty="0" err="1" smtClean="0"/>
              <a:t>Tomántico</a:t>
            </a:r>
            <a:endParaRPr lang="es-CO" sz="1000" b="1" i="1" dirty="0"/>
          </a:p>
        </p:txBody>
      </p:sp>
      <p:pic>
        <p:nvPicPr>
          <p:cNvPr id="8" name="AMADA_-AMANTE-_SAX_ROMANTICO--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985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7912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950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2446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7028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213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1479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8726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1703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203316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4579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92697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43116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95530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71760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2443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08359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51760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733602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5817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63870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07870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27873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69033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880338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170001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16543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08209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287833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93563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757233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483914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01097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356395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098583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725076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704906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37974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1819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46310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3963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107190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574261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50058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0268065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93</Words>
  <Application>Microsoft Office PowerPoint</Application>
  <PresentationFormat>Personalizado</PresentationFormat>
  <Paragraphs>7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2016-07-17T00:36:54Z</dcterms:created>
  <dcterms:modified xsi:type="dcterms:W3CDTF">2016-07-17T22:51:08Z</dcterms:modified>
</cp:coreProperties>
</file>