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44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42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3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416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67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373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701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659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336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545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78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149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F8AE2-E52A-4B99-9187-18B859A8BD99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194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84D2C-E4E6-4C74-B0DA-13562FF66F89}" type="datetimeFigureOut">
              <a:rPr lang="fr-FR" smtClean="0"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CC454-1A06-4CD6-9CE5-1ECC720451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997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9A78EE-71D2-4FD5-B50D-E8F60A3B5A87}" type="slidenum">
              <a:rPr lang="es-ES_tradnl" altLang="fr-F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://mon-pps-show.pagesperso-orange.f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http://mon-pps-show.pagesperso-orange.fr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63688" y="6165304"/>
            <a:ext cx="57252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hlinkClick r:id="rId4"/>
              </a:rPr>
              <a:t>http://mon-pps-show.pagesperso-orange.fr/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8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 loop="1">
            <p:snd r:embed="rId2" name="chine.wav"/>
          </p:stSnd>
        </p:sndAc>
      </p:transition>
    </mc:Choice>
    <mc:Fallback xmlns="">
      <p:transition spd="slow" advTm="8000">
        <p:sndAc>
          <p:stSnd loop="1">
            <p:snd r:embed="rId5" name="chi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28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51673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11" y="-1825"/>
            <a:ext cx="9151911" cy="6859825"/>
          </a:xfrm>
        </p:spPr>
      </p:pic>
    </p:spTree>
    <p:extLst>
      <p:ext uri="{BB962C8B-B14F-4D97-AF65-F5344CB8AC3E}">
        <p14:creationId xmlns:p14="http://schemas.microsoft.com/office/powerpoint/2010/main" val="139561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14:gallery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647"/>
            <a:ext cx="9167529" cy="6875647"/>
          </a:xfrm>
        </p:spPr>
      </p:pic>
    </p:spTree>
    <p:extLst>
      <p:ext uri="{BB962C8B-B14F-4D97-AF65-F5344CB8AC3E}">
        <p14:creationId xmlns:p14="http://schemas.microsoft.com/office/powerpoint/2010/main" val="97684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19553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6858000"/>
          </a:xfrm>
        </p:spPr>
      </p:pic>
    </p:spTree>
    <p:extLst>
      <p:ext uri="{BB962C8B-B14F-4D97-AF65-F5344CB8AC3E}">
        <p14:creationId xmlns:p14="http://schemas.microsoft.com/office/powerpoint/2010/main" val="321555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18" y="0"/>
            <a:ext cx="9166718" cy="6858000"/>
          </a:xfrm>
        </p:spPr>
      </p:pic>
    </p:spTree>
    <p:extLst>
      <p:ext uri="{BB962C8B-B14F-4D97-AF65-F5344CB8AC3E}">
        <p14:creationId xmlns:p14="http://schemas.microsoft.com/office/powerpoint/2010/main" val="79632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81" y="-16430"/>
            <a:ext cx="9165906" cy="6874430"/>
          </a:xfrm>
        </p:spPr>
      </p:pic>
    </p:spTree>
    <p:extLst>
      <p:ext uri="{BB962C8B-B14F-4D97-AF65-F5344CB8AC3E}">
        <p14:creationId xmlns:p14="http://schemas.microsoft.com/office/powerpoint/2010/main" val="12462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0525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65631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gallery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" y="-12373"/>
            <a:ext cx="9160497" cy="6870373"/>
          </a:xfrm>
        </p:spPr>
      </p:pic>
    </p:spTree>
    <p:extLst>
      <p:ext uri="{BB962C8B-B14F-4D97-AF65-F5344CB8AC3E}">
        <p14:creationId xmlns:p14="http://schemas.microsoft.com/office/powerpoint/2010/main" val="242145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934486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000">
        <p14:glitter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99334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64</Words>
  <Application>Microsoft Office PowerPoint</Application>
  <PresentationFormat>Affichage à l'écran (4:3)</PresentationFormat>
  <Paragraphs>29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14</vt:i4>
      </vt:variant>
    </vt:vector>
  </HeadingPairs>
  <TitlesOfParts>
    <vt:vector size="16" baseType="lpstr">
      <vt:lpstr>Thème Office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12</cp:revision>
  <dcterms:created xsi:type="dcterms:W3CDTF">2014-01-29T07:10:38Z</dcterms:created>
  <dcterms:modified xsi:type="dcterms:W3CDTF">2014-01-29T16:29:29Z</dcterms:modified>
</cp:coreProperties>
</file>