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activeX/activeX2.xml" ContentType="application/vnd.ms-office.activeX+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9"/>
  </p:notesMasterIdLst>
  <p:sldIdLst>
    <p:sldId id="256" r:id="rId3"/>
    <p:sldId id="271" r:id="rId4"/>
    <p:sldId id="272" r:id="rId5"/>
    <p:sldId id="273" r:id="rId6"/>
    <p:sldId id="274" r:id="rId7"/>
    <p:sldId id="275" r:id="rId8"/>
    <p:sldId id="266" r:id="rId9"/>
    <p:sldId id="267" r:id="rId10"/>
    <p:sldId id="268" r:id="rId11"/>
    <p:sldId id="269" r:id="rId12"/>
    <p:sldId id="270" r:id="rId13"/>
    <p:sldId id="260" r:id="rId14"/>
    <p:sldId id="259" r:id="rId15"/>
    <p:sldId id="258" r:id="rId16"/>
    <p:sldId id="257" r:id="rId17"/>
    <p:sldId id="261" r:id="rId18"/>
    <p:sldId id="262" r:id="rId19"/>
    <p:sldId id="263" r:id="rId20"/>
    <p:sldId id="264" r:id="rId21"/>
    <p:sldId id="265" r:id="rId22"/>
    <p:sldId id="276" r:id="rId23"/>
    <p:sldId id="277" r:id="rId24"/>
    <p:sldId id="278" r:id="rId25"/>
    <p:sldId id="279" r:id="rId26"/>
    <p:sldId id="280" r:id="rId27"/>
    <p:sldId id="281" r:id="rId28"/>
    <p:sldId id="282" r:id="rId29"/>
    <p:sldId id="283" r:id="rId30"/>
    <p:sldId id="284" r:id="rId31"/>
    <p:sldId id="291" r:id="rId32"/>
    <p:sldId id="292" r:id="rId33"/>
    <p:sldId id="285" r:id="rId34"/>
    <p:sldId id="286" r:id="rId35"/>
    <p:sldId id="287" r:id="rId36"/>
    <p:sldId id="294" r:id="rId37"/>
    <p:sldId id="293"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jLszznfPa2YbO16eqagsQ" hashData="7bhBK58pji5AQL/pf7ICzbIHCY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CC"/>
    <a:srgbClr val="FFFF00"/>
    <a:srgbClr val="FF9933"/>
    <a:srgbClr val="FF6600"/>
    <a:srgbClr val="9966FF"/>
    <a:srgbClr val="6600FF"/>
    <a:srgbClr val="0000FF"/>
    <a:srgbClr val="FF7C80"/>
    <a:srgbClr val="00FF00"/>
    <a:srgbClr val="FF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46" d="100"/>
          <a:sy n="46" d="100"/>
        </p:scale>
        <p:origin x="-64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activeX/activeX2.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5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BD6731B-AF6F-4B3A-9A8C-85C6FB251ECD}" type="datetimeFigureOut">
              <a:rPr lang="en-US" smtClean="0"/>
              <a:pPr/>
              <a:t>10/18/2013</a:t>
            </a:fld>
            <a:endParaRPr lang="en-U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1605691-8BAD-479E-9242-87D5EF1D8809}" type="slidenum">
              <a:rPr lang="en-US" smtClean="0"/>
              <a:pPr/>
              <a:t>‹Nº›</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n-US" dirty="0"/>
          </a:p>
        </p:txBody>
      </p:sp>
      <p:sp>
        <p:nvSpPr>
          <p:cNvPr id="4" name="3 Marcador de número de diapositiva"/>
          <p:cNvSpPr>
            <a:spLocks noGrp="1"/>
          </p:cNvSpPr>
          <p:nvPr>
            <p:ph type="sldNum" sz="quarter" idx="10"/>
          </p:nvPr>
        </p:nvSpPr>
        <p:spPr/>
        <p:txBody>
          <a:bodyPr/>
          <a:lstStyle/>
          <a:p>
            <a:fld id="{D1605691-8BAD-479E-9242-87D5EF1D8809}" type="slidenum">
              <a:rPr lang="en-US" smtClean="0"/>
              <a:pPr/>
              <a:t>29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p>
            <a:fld id="{1C43C4E5-A6F9-4CB6-8B0A-B20CEE16FFB9}" type="datetimeFigureOut">
              <a:rPr lang="en-US" smtClean="0"/>
              <a:pPr/>
              <a:t>10/18/2013</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A928E7F6-CB0D-4BD2-AD0C-52559F1F9748}" type="slidenum">
              <a:rPr lang="en-US" smtClean="0"/>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1C43C4E5-A6F9-4CB6-8B0A-B20CEE16FFB9}" type="datetimeFigureOut">
              <a:rPr lang="en-US" smtClean="0"/>
              <a:pPr/>
              <a:t>10/18/2013</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A928E7F6-CB0D-4BD2-AD0C-52559F1F9748}" type="slidenum">
              <a:rPr lang="en-US" smtClean="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C43C4E5-A6F9-4CB6-8B0A-B20CEE16FFB9}" type="datetimeFigureOut">
              <a:rPr lang="en-US" smtClean="0"/>
              <a:pPr/>
              <a:t>10/18/2013</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A928E7F6-CB0D-4BD2-AD0C-52559F1F9748}" type="slidenum">
              <a:rPr lang="en-US" smtClean="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p>
            <a:fld id="{1C43C4E5-A6F9-4CB6-8B0A-B20CEE16FFB9}" type="datetimeFigureOut">
              <a:rPr lang="en-US" smtClean="0"/>
              <a:pPr/>
              <a:t>10/18/2013</a:t>
            </a:fld>
            <a:endParaRPr lang="en-US" dirty="0"/>
          </a:p>
        </p:txBody>
      </p:sp>
      <p:sp>
        <p:nvSpPr>
          <p:cNvPr id="6" name="5 Marcador de pie de página"/>
          <p:cNvSpPr>
            <a:spLocks noGrp="1"/>
          </p:cNvSpPr>
          <p:nvPr>
            <p:ph type="ftr" sz="quarter" idx="11"/>
          </p:nvPr>
        </p:nvSpPr>
        <p:spPr/>
        <p:txBody>
          <a:bodyPr/>
          <a:lstStyle/>
          <a:p>
            <a:endParaRPr lang="en-US" dirty="0"/>
          </a:p>
        </p:txBody>
      </p:sp>
      <p:sp>
        <p:nvSpPr>
          <p:cNvPr id="7" name="6 Marcador de número de diapositiva"/>
          <p:cNvSpPr>
            <a:spLocks noGrp="1"/>
          </p:cNvSpPr>
          <p:nvPr>
            <p:ph type="sldNum" sz="quarter" idx="12"/>
          </p:nvPr>
        </p:nvSpPr>
        <p:spPr/>
        <p:txBody>
          <a:bodyPr/>
          <a:lstStyle/>
          <a:p>
            <a:fld id="{A928E7F6-CB0D-4BD2-AD0C-52559F1F9748}" type="slidenum">
              <a:rPr lang="en-US" smtClean="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p:txBody>
          <a:bodyPr/>
          <a:lstStyle/>
          <a:p>
            <a:fld id="{1C43C4E5-A6F9-4CB6-8B0A-B20CEE16FFB9}" type="datetimeFigureOut">
              <a:rPr lang="en-US" smtClean="0"/>
              <a:pPr/>
              <a:t>10/18/2013</a:t>
            </a:fld>
            <a:endParaRPr lang="en-US" dirty="0"/>
          </a:p>
        </p:txBody>
      </p:sp>
      <p:sp>
        <p:nvSpPr>
          <p:cNvPr id="8" name="7 Marcador de pie de página"/>
          <p:cNvSpPr>
            <a:spLocks noGrp="1"/>
          </p:cNvSpPr>
          <p:nvPr>
            <p:ph type="ftr" sz="quarter" idx="11"/>
          </p:nvPr>
        </p:nvSpPr>
        <p:spPr/>
        <p:txBody>
          <a:bodyPr/>
          <a:lstStyle/>
          <a:p>
            <a:endParaRPr lang="en-US" dirty="0"/>
          </a:p>
        </p:txBody>
      </p:sp>
      <p:sp>
        <p:nvSpPr>
          <p:cNvPr id="9" name="8 Marcador de número de diapositiva"/>
          <p:cNvSpPr>
            <a:spLocks noGrp="1"/>
          </p:cNvSpPr>
          <p:nvPr>
            <p:ph type="sldNum" sz="quarter" idx="12"/>
          </p:nvPr>
        </p:nvSpPr>
        <p:spPr/>
        <p:txBody>
          <a:bodyPr/>
          <a:lstStyle/>
          <a:p>
            <a:fld id="{A928E7F6-CB0D-4BD2-AD0C-52559F1F9748}" type="slidenum">
              <a:rPr lang="en-US" smtClean="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fecha"/>
          <p:cNvSpPr>
            <a:spLocks noGrp="1"/>
          </p:cNvSpPr>
          <p:nvPr>
            <p:ph type="dt" sz="half" idx="10"/>
          </p:nvPr>
        </p:nvSpPr>
        <p:spPr/>
        <p:txBody>
          <a:bodyPr/>
          <a:lstStyle/>
          <a:p>
            <a:fld id="{1C43C4E5-A6F9-4CB6-8B0A-B20CEE16FFB9}" type="datetimeFigureOut">
              <a:rPr lang="en-US" smtClean="0"/>
              <a:pPr/>
              <a:t>10/18/2013</a:t>
            </a:fld>
            <a:endParaRPr lang="en-US" dirty="0"/>
          </a:p>
        </p:txBody>
      </p:sp>
      <p:sp>
        <p:nvSpPr>
          <p:cNvPr id="4" name="3 Marcador de pie de página"/>
          <p:cNvSpPr>
            <a:spLocks noGrp="1"/>
          </p:cNvSpPr>
          <p:nvPr>
            <p:ph type="ftr" sz="quarter" idx="11"/>
          </p:nvPr>
        </p:nvSpPr>
        <p:spPr/>
        <p:txBody>
          <a:bodyPr/>
          <a:lstStyle/>
          <a:p>
            <a:endParaRPr lang="en-US" dirty="0"/>
          </a:p>
        </p:txBody>
      </p:sp>
      <p:sp>
        <p:nvSpPr>
          <p:cNvPr id="5" name="4 Marcador de número de diapositiva"/>
          <p:cNvSpPr>
            <a:spLocks noGrp="1"/>
          </p:cNvSpPr>
          <p:nvPr>
            <p:ph type="sldNum" sz="quarter" idx="12"/>
          </p:nvPr>
        </p:nvSpPr>
        <p:spPr/>
        <p:txBody>
          <a:bodyPr/>
          <a:lstStyle/>
          <a:p>
            <a:fld id="{A928E7F6-CB0D-4BD2-AD0C-52559F1F9748}" type="slidenum">
              <a:rPr lang="en-US" smtClean="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C43C4E5-A6F9-4CB6-8B0A-B20CEE16FFB9}" type="datetimeFigureOut">
              <a:rPr lang="en-US" smtClean="0"/>
              <a:pPr/>
              <a:t>10/18/2013</a:t>
            </a:fld>
            <a:endParaRPr lang="en-US" dirty="0"/>
          </a:p>
        </p:txBody>
      </p:sp>
      <p:sp>
        <p:nvSpPr>
          <p:cNvPr id="3" name="2 Marcador de pie de página"/>
          <p:cNvSpPr>
            <a:spLocks noGrp="1"/>
          </p:cNvSpPr>
          <p:nvPr>
            <p:ph type="ftr" sz="quarter" idx="11"/>
          </p:nvPr>
        </p:nvSpPr>
        <p:spPr/>
        <p:txBody>
          <a:bodyPr/>
          <a:lstStyle/>
          <a:p>
            <a:endParaRPr lang="en-US" dirty="0"/>
          </a:p>
        </p:txBody>
      </p:sp>
      <p:sp>
        <p:nvSpPr>
          <p:cNvPr id="4" name="3 Marcador de número de diapositiva"/>
          <p:cNvSpPr>
            <a:spLocks noGrp="1"/>
          </p:cNvSpPr>
          <p:nvPr>
            <p:ph type="sldNum" sz="quarter" idx="12"/>
          </p:nvPr>
        </p:nvSpPr>
        <p:spPr/>
        <p:txBody>
          <a:bodyPr/>
          <a:lstStyle/>
          <a:p>
            <a:fld id="{A928E7F6-CB0D-4BD2-AD0C-52559F1F9748}" type="slidenum">
              <a:rPr lang="en-US" smtClean="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C43C4E5-A6F9-4CB6-8B0A-B20CEE16FFB9}" type="datetimeFigureOut">
              <a:rPr lang="en-US" smtClean="0"/>
              <a:pPr/>
              <a:t>10/18/2013</a:t>
            </a:fld>
            <a:endParaRPr lang="en-US" dirty="0"/>
          </a:p>
        </p:txBody>
      </p:sp>
      <p:sp>
        <p:nvSpPr>
          <p:cNvPr id="6" name="5 Marcador de pie de página"/>
          <p:cNvSpPr>
            <a:spLocks noGrp="1"/>
          </p:cNvSpPr>
          <p:nvPr>
            <p:ph type="ftr" sz="quarter" idx="11"/>
          </p:nvPr>
        </p:nvSpPr>
        <p:spPr/>
        <p:txBody>
          <a:bodyPr/>
          <a:lstStyle/>
          <a:p>
            <a:endParaRPr lang="en-US" dirty="0"/>
          </a:p>
        </p:txBody>
      </p:sp>
      <p:sp>
        <p:nvSpPr>
          <p:cNvPr id="7" name="6 Marcador de número de diapositiva"/>
          <p:cNvSpPr>
            <a:spLocks noGrp="1"/>
          </p:cNvSpPr>
          <p:nvPr>
            <p:ph type="sldNum" sz="quarter" idx="12"/>
          </p:nvPr>
        </p:nvSpPr>
        <p:spPr/>
        <p:txBody>
          <a:bodyPr/>
          <a:lstStyle/>
          <a:p>
            <a:fld id="{A928E7F6-CB0D-4BD2-AD0C-52559F1F9748}" type="slidenum">
              <a:rPr lang="en-US" smtClean="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C43C4E5-A6F9-4CB6-8B0A-B20CEE16FFB9}" type="datetimeFigureOut">
              <a:rPr lang="en-US" smtClean="0"/>
              <a:pPr/>
              <a:t>10/18/2013</a:t>
            </a:fld>
            <a:endParaRPr lang="en-US" dirty="0"/>
          </a:p>
        </p:txBody>
      </p:sp>
      <p:sp>
        <p:nvSpPr>
          <p:cNvPr id="6" name="5 Marcador de pie de página"/>
          <p:cNvSpPr>
            <a:spLocks noGrp="1"/>
          </p:cNvSpPr>
          <p:nvPr>
            <p:ph type="ftr" sz="quarter" idx="11"/>
          </p:nvPr>
        </p:nvSpPr>
        <p:spPr/>
        <p:txBody>
          <a:bodyPr/>
          <a:lstStyle/>
          <a:p>
            <a:endParaRPr lang="en-US" dirty="0"/>
          </a:p>
        </p:txBody>
      </p:sp>
      <p:sp>
        <p:nvSpPr>
          <p:cNvPr id="7" name="6 Marcador de número de diapositiva"/>
          <p:cNvSpPr>
            <a:spLocks noGrp="1"/>
          </p:cNvSpPr>
          <p:nvPr>
            <p:ph type="sldNum" sz="quarter" idx="12"/>
          </p:nvPr>
        </p:nvSpPr>
        <p:spPr/>
        <p:txBody>
          <a:bodyPr/>
          <a:lstStyle/>
          <a:p>
            <a:fld id="{A928E7F6-CB0D-4BD2-AD0C-52559F1F9748}" type="slidenum">
              <a:rPr lang="en-US" smtClean="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1C43C4E5-A6F9-4CB6-8B0A-B20CEE16FFB9}" type="datetimeFigureOut">
              <a:rPr lang="en-US" smtClean="0"/>
              <a:pPr/>
              <a:t>10/18/2013</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A928E7F6-CB0D-4BD2-AD0C-52559F1F9748}" type="slidenum">
              <a:rPr lang="en-US" smtClean="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1C43C4E5-A6F9-4CB6-8B0A-B20CEE16FFB9}" type="datetimeFigureOut">
              <a:rPr lang="en-US" smtClean="0"/>
              <a:pPr/>
              <a:t>10/18/2013</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A928E7F6-CB0D-4BD2-AD0C-52559F1F9748}" type="slidenum">
              <a:rPr lang="en-US" smtClean="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B74BB15-FD46-4C4D-BF5D-56B551F64469}"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43C4E5-A6F9-4CB6-8B0A-B20CEE16FFB9}" type="datetimeFigureOut">
              <a:rPr lang="en-US" smtClean="0"/>
              <a:pPr/>
              <a:t>10/18/2013</a:t>
            </a:fld>
            <a:endParaRPr lang="en-U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28E7F6-CB0D-4BD2-AD0C-52559F1F9748}" type="slidenum">
              <a:rPr lang="en-US" smtClean="0"/>
              <a:pPr/>
              <a:t>‹Nº›</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B039705-C765-4620-A6F3-3A9810ABC45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9.gif"/></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 Id="rId6" Type="http://schemas.openxmlformats.org/officeDocument/2006/relationships/image" Target="../media/image27.gif"/><Relationship Id="rId5" Type="http://schemas.openxmlformats.org/officeDocument/2006/relationships/hyperlink" Target="http://www.churchofsatan.com/Pages/BBHalloween34.html" TargetMode="External"/><Relationship Id="rId4" Type="http://schemas.openxmlformats.org/officeDocument/2006/relationships/hyperlink" Target="http://www.enlataberna.com/lib_lin/Biblia-satanica.pdf"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9.jpeg"/><Relationship Id="rId1" Type="http://schemas.openxmlformats.org/officeDocument/2006/relationships/slideLayout" Target="../slideLayouts/slideLayout1.xml"/><Relationship Id="rId4" Type="http://schemas.openxmlformats.org/officeDocument/2006/relationships/image" Target="../media/image50.png"/></Relationships>
</file>

<file path=ppt/slides/_rels/slide29.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image" Target="../media/image22.gi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2.png"/><Relationship Id="rId5" Type="http://schemas.openxmlformats.org/officeDocument/2006/relationships/image" Target="../media/image6.gif"/><Relationship Id="rId4" Type="http://schemas.openxmlformats.org/officeDocument/2006/relationships/image" Target="../media/image51.jpeg"/></Relationships>
</file>

<file path=ppt/slides/_rels/slide3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slide" Target="slide33.xml"/><Relationship Id="rId2" Type="http://schemas.openxmlformats.org/officeDocument/2006/relationships/image" Target="../media/image55.png"/><Relationship Id="rId1" Type="http://schemas.openxmlformats.org/officeDocument/2006/relationships/slideLayout" Target="../slideLayouts/slideLayout1.xml"/><Relationship Id="rId4" Type="http://schemas.openxmlformats.org/officeDocument/2006/relationships/slide" Target="slide34.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slide" Target="slide34.xml"/><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58.gif"/><Relationship Id="rId5" Type="http://schemas.openxmlformats.org/officeDocument/2006/relationships/slide" Target="slide32.xml"/><Relationship Id="rId4" Type="http://schemas.openxmlformats.org/officeDocument/2006/relationships/image" Target="../media/image57.jpe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slide" Target="slide36.xml"/><Relationship Id="rId2" Type="http://schemas.openxmlformats.org/officeDocument/2006/relationships/control" Target="../activeX/activeX2.xml"/><Relationship Id="rId1" Type="http://schemas.openxmlformats.org/officeDocument/2006/relationships/vmlDrawing" Target="../drawings/vmlDrawing2.vml"/><Relationship Id="rId6" Type="http://schemas.openxmlformats.org/officeDocument/2006/relationships/image" Target="../media/image58.gif"/><Relationship Id="rId5" Type="http://schemas.openxmlformats.org/officeDocument/2006/relationships/slide" Target="slide32.xml"/><Relationship Id="rId4" Type="http://schemas.openxmlformats.org/officeDocument/2006/relationships/image" Target="../media/image60.jpeg"/></Relationships>
</file>

<file path=ppt/slides/_rels/slide35.xml.rels><?xml version="1.0" encoding="UTF-8" standalone="yes"?>
<Relationships xmlns="http://schemas.openxmlformats.org/package/2006/relationships"><Relationship Id="rId8" Type="http://schemas.openxmlformats.org/officeDocument/2006/relationships/hyperlink" Target="http://www.mispps.com/reflexion/melodia-cristiana-la-cosecha/"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jesucristo-no-es-religion-el-es-vida/" TargetMode="External"/><Relationship Id="rId2" Type="http://schemas.openxmlformats.org/officeDocument/2006/relationships/image" Target="../media/image61.jpeg"/><Relationship Id="rId1" Type="http://schemas.openxmlformats.org/officeDocument/2006/relationships/slideLayout" Target="../slideLayouts/slideLayout2.xml"/><Relationship Id="rId6" Type="http://schemas.openxmlformats.org/officeDocument/2006/relationships/hyperlink" Target="http://www.mispps.com/reflexion/musical-cristiano-sumergeme/" TargetMode="External"/><Relationship Id="rId5" Type="http://schemas.openxmlformats.org/officeDocument/2006/relationships/hyperlink" Target="http://www.mispps.com/reflexion/evidencias-cientificas-de-la-biblia-parte-2/" TargetMode="External"/><Relationship Id="rId4" Type="http://schemas.openxmlformats.org/officeDocument/2006/relationships/hyperlink" Target="http://www.mispps.com/reflexion/sendas-dios-hara/" TargetMode="External"/><Relationship Id="rId9" Type="http://schemas.openxmlformats.org/officeDocument/2006/relationships/hyperlink" Target="http://www.mispps.com/reflexion/cuando-el-hombre-confronta-a-dios-(roby)/"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Administrador\Escritorio\1188816-800x600-[DesktopNexus.com].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5" name="4 CuadroTexto"/>
          <p:cNvSpPr txBox="1"/>
          <p:nvPr/>
        </p:nvSpPr>
        <p:spPr>
          <a:xfrm>
            <a:off x="785786" y="5072074"/>
            <a:ext cx="7673896" cy="707886"/>
          </a:xfrm>
          <a:prstGeom prst="rect">
            <a:avLst/>
          </a:prstGeom>
          <a:solidFill>
            <a:srgbClr val="FF0000">
              <a:alpha val="40000"/>
            </a:srgbClr>
          </a:solidFill>
          <a:scene3d>
            <a:camera prst="obliqueBottomLeft"/>
            <a:lightRig rig="threePt" dir="t"/>
          </a:scene3d>
          <a:sp3d>
            <a:extrusionClr>
              <a:srgbClr val="FF5050"/>
            </a:extrusionClr>
          </a:sp3d>
        </p:spPr>
        <p:txBody>
          <a:bodyPr wrap="none" rtlCol="0">
            <a:spAutoFit/>
            <a:sp3d extrusionH="95250">
              <a:extrusionClr>
                <a:srgbClr val="FF5050"/>
              </a:extrusionClr>
            </a:sp3d>
          </a:bodyPr>
          <a:lstStyle/>
          <a:p>
            <a:pPr algn="ctr"/>
            <a:r>
              <a:rPr lang="es-ES" sz="2000" b="1" dirty="0" smtClean="0">
                <a:solidFill>
                  <a:srgbClr val="FFFF00"/>
                </a:solidFill>
                <a:effectLst>
                  <a:glow rad="139700">
                    <a:srgbClr val="6600CC"/>
                  </a:glow>
                </a:effectLst>
                <a:latin typeface="Microsoft New Tai Lue" pitchFamily="34" charset="0"/>
                <a:cs typeface="Microsoft New Tai Lue" pitchFamily="34" charset="0"/>
              </a:rPr>
              <a:t>En esta presentación trataremos de explicarte algo muy serio</a:t>
            </a:r>
          </a:p>
          <a:p>
            <a:pPr algn="ctr"/>
            <a:r>
              <a:rPr lang="es-ES" sz="2000" b="1" dirty="0">
                <a:solidFill>
                  <a:srgbClr val="FFFF00"/>
                </a:solidFill>
                <a:effectLst>
                  <a:glow rad="139700">
                    <a:srgbClr val="6600CC"/>
                  </a:glow>
                </a:effectLst>
                <a:latin typeface="Microsoft New Tai Lue" pitchFamily="34" charset="0"/>
                <a:cs typeface="Microsoft New Tai Lue" pitchFamily="34" charset="0"/>
              </a:rPr>
              <a:t>s</a:t>
            </a:r>
            <a:r>
              <a:rPr lang="es-ES" sz="2000" b="1" dirty="0" smtClean="0">
                <a:solidFill>
                  <a:srgbClr val="FFFF00"/>
                </a:solidFill>
                <a:effectLst>
                  <a:glow rad="139700">
                    <a:srgbClr val="6600CC"/>
                  </a:glow>
                </a:effectLst>
                <a:latin typeface="Microsoft New Tai Lue" pitchFamily="34" charset="0"/>
                <a:cs typeface="Microsoft New Tai Lue" pitchFamily="34" charset="0"/>
              </a:rPr>
              <a:t>obre Halloween  que probablemente desconozcas.</a:t>
            </a:r>
            <a:endParaRPr lang="es-ES" sz="2000" b="1" dirty="0">
              <a:solidFill>
                <a:srgbClr val="FFFF00"/>
              </a:solidFill>
              <a:effectLst>
                <a:glow rad="139700">
                  <a:srgbClr val="6600CC"/>
                </a:glow>
              </a:effectLst>
              <a:latin typeface="Microsoft New Tai Lue" pitchFamily="34" charset="0"/>
              <a:cs typeface="Microsoft New Tai Lue" pitchFamily="34" charset="0"/>
            </a:endParaRPr>
          </a:p>
        </p:txBody>
      </p:sp>
      <p:pic>
        <p:nvPicPr>
          <p:cNvPr id="8" name="Picture 2" descr="C:\Documents and Settings\Administrador\Escritorio\1188816-800x600-[DesktopNexus.com].jpg"/>
          <p:cNvPicPr>
            <a:picLocks noChangeAspect="1" noChangeArrowheads="1"/>
          </p:cNvPicPr>
          <p:nvPr/>
        </p:nvPicPr>
        <p:blipFill>
          <a:blip r:embed="rId3"/>
          <a:srcRect/>
          <a:stretch>
            <a:fillRect/>
          </a:stretch>
        </p:blipFill>
        <p:spPr bwMode="auto">
          <a:xfrm>
            <a:off x="0" y="-1"/>
            <a:ext cx="9144000" cy="6858001"/>
          </a:xfrm>
          <a:prstGeom prst="rect">
            <a:avLst/>
          </a:prstGeom>
          <a:noFill/>
        </p:spPr>
      </p:pic>
      <p:sp>
        <p:nvSpPr>
          <p:cNvPr id="7" name="6 Marco"/>
          <p:cNvSpPr/>
          <p:nvPr/>
        </p:nvSpPr>
        <p:spPr>
          <a:xfrm>
            <a:off x="0" y="0"/>
            <a:ext cx="9144000" cy="6858000"/>
          </a:xfrm>
          <a:prstGeom prst="frame">
            <a:avLst>
              <a:gd name="adj1" fmla="val 985"/>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 name="8 CuadroTexto"/>
          <p:cNvSpPr txBox="1"/>
          <p:nvPr/>
        </p:nvSpPr>
        <p:spPr>
          <a:xfrm>
            <a:off x="1071538" y="928670"/>
            <a:ext cx="7143800" cy="707886"/>
          </a:xfrm>
          <a:prstGeom prst="rect">
            <a:avLst/>
          </a:prstGeom>
          <a:solidFill>
            <a:srgbClr val="FF0000">
              <a:alpha val="40000"/>
            </a:srgbClr>
          </a:solidFill>
        </p:spPr>
        <p:txBody>
          <a:bodyPr wrap="square" rtlCol="0">
            <a:spAutoFit/>
          </a:bodyPr>
          <a:lstStyle/>
          <a:p>
            <a:pPr algn="ctr"/>
            <a:r>
              <a:rPr lang="es-ES" sz="4000" b="1" dirty="0" smtClean="0">
                <a:solidFill>
                  <a:srgbClr val="FFFF00"/>
                </a:solidFill>
                <a:effectLst>
                  <a:glow rad="139700">
                    <a:schemeClr val="accent3">
                      <a:satMod val="175000"/>
                      <a:alpha val="40000"/>
                    </a:schemeClr>
                  </a:glow>
                  <a:outerShdw blurRad="38100" dist="38100" dir="2700000" algn="tl">
                    <a:srgbClr val="000000">
                      <a:alpha val="43137"/>
                    </a:srgbClr>
                  </a:outerShdw>
                  <a:reflection blurRad="6350" stA="50000" endA="300" endPos="50000" dist="29997" dir="5400000" sy="-100000" algn="bl" rotWithShape="0"/>
                </a:effectLst>
                <a:latin typeface="Lucida Bright" pitchFamily="18" charset="0"/>
              </a:rPr>
              <a:t>¿ CELEBRAS HALLOWEEN?</a:t>
            </a:r>
            <a:endParaRPr lang="en-US" sz="4000" b="1" dirty="0">
              <a:solidFill>
                <a:srgbClr val="FFFF00"/>
              </a:solidFill>
              <a:effectLst>
                <a:glow rad="139700">
                  <a:schemeClr val="accent3">
                    <a:satMod val="175000"/>
                    <a:alpha val="40000"/>
                  </a:schemeClr>
                </a:glow>
                <a:outerShdw blurRad="38100" dist="38100" dir="2700000" algn="tl">
                  <a:srgbClr val="000000">
                    <a:alpha val="43137"/>
                  </a:srgbClr>
                </a:outerShdw>
                <a:reflection blurRad="6350" stA="50000" endA="300" endPos="50000" dist="29997" dir="5400000" sy="-100000" algn="bl" rotWithShape="0"/>
              </a:effectLst>
              <a:latin typeface="Lucida Bright" pitchFamily="18" charset="0"/>
            </a:endParaRPr>
          </a:p>
        </p:txBody>
      </p:sp>
      <p:sp>
        <p:nvSpPr>
          <p:cNvPr id="10" name="9 CuadroTexto"/>
          <p:cNvSpPr txBox="1"/>
          <p:nvPr/>
        </p:nvSpPr>
        <p:spPr>
          <a:xfrm>
            <a:off x="3714744" y="6143644"/>
            <a:ext cx="1571636" cy="276999"/>
          </a:xfrm>
          <a:prstGeom prst="rect">
            <a:avLst/>
          </a:prstGeom>
          <a:solidFill>
            <a:srgbClr val="FFFF00">
              <a:alpha val="25000"/>
            </a:srgbClr>
          </a:solidFill>
          <a:ln w="19050">
            <a:solidFill>
              <a:srgbClr val="FFFFFF"/>
            </a:solidFill>
          </a:ln>
        </p:spPr>
        <p:txBody>
          <a:bodyPr wrap="square" rtlCol="0">
            <a:spAutoFit/>
          </a:bodyPr>
          <a:lstStyle/>
          <a:p>
            <a:pPr algn="ctr"/>
            <a:r>
              <a:rPr lang="es-ES" sz="12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AVANCE MANUAL</a:t>
            </a:r>
            <a:endParaRPr lang="en-US" sz="12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1" name="10 CuadroTexto"/>
          <p:cNvSpPr txBox="1"/>
          <p:nvPr/>
        </p:nvSpPr>
        <p:spPr>
          <a:xfrm>
            <a:off x="7858148" y="5929330"/>
            <a:ext cx="857256" cy="292388"/>
          </a:xfrm>
          <a:prstGeom prst="rect">
            <a:avLst/>
          </a:prstGeom>
          <a:noFill/>
        </p:spPr>
        <p:txBody>
          <a:bodyPr wrap="square" rtlCol="0">
            <a:spAutoFit/>
          </a:bodyPr>
          <a:lstStyle/>
          <a:p>
            <a:pPr algn="ctr"/>
            <a:r>
              <a:rPr lang="es-E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Roberto</a:t>
            </a:r>
            <a:endParaRPr lang="en-U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pic>
        <p:nvPicPr>
          <p:cNvPr id="12" name="Picture 8" descr="PkRU.gif (9741 bytes)"/>
          <p:cNvPicPr>
            <a:picLocks noChangeAspect="1" noChangeArrowheads="1" noCrop="1"/>
          </p:cNvPicPr>
          <p:nvPr/>
        </p:nvPicPr>
        <p:blipFill>
          <a:blip r:embed="rId5"/>
          <a:srcRect/>
          <a:stretch>
            <a:fillRect/>
          </a:stretch>
        </p:blipFill>
        <p:spPr bwMode="auto">
          <a:xfrm>
            <a:off x="8072462" y="6286520"/>
            <a:ext cx="460362" cy="287727"/>
          </a:xfrm>
          <a:prstGeom prst="rect">
            <a:avLst/>
          </a:prstGeom>
          <a:noFill/>
        </p:spPr>
      </p:pic>
      <p:sp>
        <p:nvSpPr>
          <p:cNvPr id="13" name="12 CuadroTexto"/>
          <p:cNvSpPr txBox="1"/>
          <p:nvPr/>
        </p:nvSpPr>
        <p:spPr>
          <a:xfrm>
            <a:off x="7143768" y="5929330"/>
            <a:ext cx="928694" cy="292388"/>
          </a:xfrm>
          <a:prstGeom prst="rect">
            <a:avLst/>
          </a:prstGeom>
          <a:noFill/>
        </p:spPr>
        <p:txBody>
          <a:bodyPr wrap="square" rtlCol="0">
            <a:spAutoFit/>
          </a:bodyPr>
          <a:lstStyle/>
          <a:p>
            <a:pPr algn="ctr"/>
            <a:r>
              <a:rPr lang="es-E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Paloma   </a:t>
            </a:r>
            <a:r>
              <a:rPr lang="es-ES" sz="1300" b="1" i="1" dirty="0" smtClean="0">
                <a:solidFill>
                  <a:srgbClr val="FFFF00"/>
                </a:solidFill>
                <a:effectLst>
                  <a:glow rad="1397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  </a:t>
            </a:r>
            <a:r>
              <a:rPr lang="es-E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 </a:t>
            </a:r>
            <a:endParaRPr lang="en-U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pic>
        <p:nvPicPr>
          <p:cNvPr id="49155" name="Picture 3" descr="C:\Documents and Settings\Administrador\Escritorio\Espagne.gif"/>
          <p:cNvPicPr>
            <a:picLocks noChangeAspect="1" noChangeArrowheads="1" noCrop="1"/>
          </p:cNvPicPr>
          <p:nvPr/>
        </p:nvPicPr>
        <p:blipFill>
          <a:blip r:embed="rId6" cstate="print"/>
          <a:srcRect/>
          <a:stretch>
            <a:fillRect/>
          </a:stretch>
        </p:blipFill>
        <p:spPr bwMode="auto">
          <a:xfrm>
            <a:off x="7286644" y="6286520"/>
            <a:ext cx="428628" cy="309449"/>
          </a:xfrm>
          <a:prstGeom prst="rect">
            <a:avLst/>
          </a:prstGeom>
          <a:noFill/>
        </p:spPr>
      </p:pic>
    </p:spTree>
  </p:cSld>
  <p:clrMapOvr>
    <a:masterClrMapping/>
  </p:clrMapOvr>
  <p:transition spd="slow">
    <p:comb dir="vert"/>
    <p:sndAc>
      <p:stSnd loop="1">
        <p:snd r:embed="rId2" name="Via Dolorosa - Instrumental , played by Victori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13"/>
                                        </p:tgtEl>
                                      </p:cBhvr>
                                    </p:animEffect>
                                    <p:set>
                                      <p:cBhvr>
                                        <p:cTn id="10" dur="1" fill="hold">
                                          <p:stCondLst>
                                            <p:cond delay="499"/>
                                          </p:stCondLst>
                                        </p:cTn>
                                        <p:tgtEl>
                                          <p:spTgt spid="13"/>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11"/>
                                        </p:tgtEl>
                                      </p:cBhvr>
                                    </p:animEffect>
                                    <p:set>
                                      <p:cBhvr>
                                        <p:cTn id="13" dur="1" fill="hold">
                                          <p:stCondLst>
                                            <p:cond delay="499"/>
                                          </p:stCondLst>
                                        </p:cTn>
                                        <p:tgtEl>
                                          <p:spTgt spid="11"/>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500"/>
                                        <p:tgtEl>
                                          <p:spTgt spid="49155"/>
                                        </p:tgtEl>
                                      </p:cBhvr>
                                    </p:animEffect>
                                    <p:set>
                                      <p:cBhvr>
                                        <p:cTn id="16" dur="1" fill="hold">
                                          <p:stCondLst>
                                            <p:cond delay="499"/>
                                          </p:stCondLst>
                                        </p:cTn>
                                        <p:tgtEl>
                                          <p:spTgt spid="49155"/>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500"/>
                                        <p:tgtEl>
                                          <p:spTgt spid="12"/>
                                        </p:tgtEl>
                                      </p:cBhvr>
                                    </p:animEffect>
                                    <p:set>
                                      <p:cBhvr>
                                        <p:cTn id="19" dur="1" fill="hold">
                                          <p:stCondLst>
                                            <p:cond delay="499"/>
                                          </p:stCondLst>
                                        </p:cTn>
                                        <p:tgtEl>
                                          <p:spTgt spid="12"/>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3000"/>
                                        <p:tgtEl>
                                          <p:spTgt spid="8"/>
                                        </p:tgtEl>
                                      </p:cBhvr>
                                    </p:animEffect>
                                    <p:set>
                                      <p:cBhvr>
                                        <p:cTn id="22" dur="1" fill="hold">
                                          <p:stCondLst>
                                            <p:cond delay="2999"/>
                                          </p:stCondLst>
                                        </p:cTn>
                                        <p:tgtEl>
                                          <p:spTgt spid="8"/>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2000"/>
                                        <p:tgtEl>
                                          <p:spTgt spid="9"/>
                                        </p:tgtEl>
                                      </p:cBhvr>
                                    </p:animEffect>
                                    <p:set>
                                      <p:cBhvr>
                                        <p:cTn id="25" dur="1" fill="hold">
                                          <p:stCondLst>
                                            <p:cond delay="1999"/>
                                          </p:stCondLst>
                                        </p:cTn>
                                        <p:tgtEl>
                                          <p:spTgt spid="9"/>
                                        </p:tgtEl>
                                        <p:attrNameLst>
                                          <p:attrName>style.visibility</p:attrName>
                                        </p:attrNameLst>
                                      </p:cBhvr>
                                      <p:to>
                                        <p:strVal val="hidden"/>
                                      </p:to>
                                    </p:set>
                                  </p:childTnLst>
                                </p:cTn>
                              </p:par>
                              <p:par>
                                <p:cTn id="26" presetID="1" presetClass="entr" presetSubtype="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1"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Administrador\Escritorio\1448290-800x600-[DesktopNexus.com].jpg"/>
          <p:cNvPicPr>
            <a:picLocks noChangeAspect="1" noChangeArrowheads="1"/>
          </p:cNvPicPr>
          <p:nvPr/>
        </p:nvPicPr>
        <p:blipFill>
          <a:blip r:embed="rId2"/>
          <a:srcRect/>
          <a:stretch>
            <a:fillRect/>
          </a:stretch>
        </p:blipFill>
        <p:spPr bwMode="auto">
          <a:xfrm>
            <a:off x="0" y="-1"/>
            <a:ext cx="9144000" cy="6858001"/>
          </a:xfrm>
          <a:prstGeom prst="rect">
            <a:avLst/>
          </a:prstGeom>
          <a:blipFill>
            <a:blip r:embed="rId3"/>
            <a:stretch>
              <a:fillRect/>
            </a:stretch>
          </a:blipFill>
        </p:spPr>
      </p:pic>
      <p:sp>
        <p:nvSpPr>
          <p:cNvPr id="7" name="Rectangle 2"/>
          <p:cNvSpPr txBox="1">
            <a:spLocks noChangeArrowheads="1"/>
          </p:cNvSpPr>
          <p:nvPr/>
        </p:nvSpPr>
        <p:spPr>
          <a:xfrm>
            <a:off x="857224" y="4214818"/>
            <a:ext cx="7429552" cy="2095866"/>
          </a:xfrm>
          <a:prstGeom prst="rect">
            <a:avLst/>
          </a:prstGeom>
          <a:solidFill>
            <a:srgbClr val="FF0000">
              <a:alpha val="30000"/>
            </a:srgbClr>
          </a:solidFill>
        </p:spPr>
        <p:txBody>
          <a:bodyPr>
            <a:normAutofit fontScale="90000" lnSpcReduction="10000"/>
            <a:scene3d>
              <a:camera prst="obliqueBottomLeft"/>
              <a:lightRig rig="threePt" dir="t"/>
            </a:scene3d>
            <a:sp3d extrusionH="63500">
              <a:extrusionClr>
                <a:schemeClr val="tx1"/>
              </a:extrusion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C" sz="2700" b="1" u="none" strike="noStrike" kern="1200" cap="none" spc="0" normalizeH="0" baseline="0" noProof="0" dirty="0" smtClean="0">
                <a:ln>
                  <a:noFill/>
                </a:ln>
                <a:solidFill>
                  <a:schemeClr val="bg1"/>
                </a:solidFill>
                <a:effectLst>
                  <a:glow rad="139700">
                    <a:schemeClr val="accent4">
                      <a:satMod val="175000"/>
                      <a:alpha val="40000"/>
                    </a:schemeClr>
                  </a:glow>
                  <a:outerShdw blurRad="38100" dist="38100" dir="2700000" algn="tl">
                    <a:srgbClr val="000000">
                      <a:alpha val="43137"/>
                    </a:srgbClr>
                  </a:outerShdw>
                </a:effectLst>
                <a:uLnTx/>
                <a:uFillTx/>
                <a:latin typeface="Microsoft New Tai Lue" pitchFamily="34" charset="0"/>
                <a:ea typeface="+mj-ea"/>
                <a:cs typeface="Microsoft New Tai Lue" pitchFamily="34" charset="0"/>
              </a:rPr>
              <a:t>La fiesta en honor de Todos los Santos, </a:t>
            </a:r>
            <a:br>
              <a:rPr kumimoji="0" lang="es-EC" sz="2700" b="1" u="none" strike="noStrike" kern="1200" cap="none" spc="0" normalizeH="0" baseline="0" noProof="0" dirty="0" smtClean="0">
                <a:ln>
                  <a:noFill/>
                </a:ln>
                <a:solidFill>
                  <a:schemeClr val="bg1"/>
                </a:solidFill>
                <a:effectLst>
                  <a:glow rad="139700">
                    <a:schemeClr val="accent4">
                      <a:satMod val="175000"/>
                      <a:alpha val="40000"/>
                    </a:schemeClr>
                  </a:glow>
                  <a:outerShdw blurRad="38100" dist="38100" dir="2700000" algn="tl">
                    <a:srgbClr val="000000">
                      <a:alpha val="43137"/>
                    </a:srgbClr>
                  </a:outerShdw>
                </a:effectLst>
                <a:uLnTx/>
                <a:uFillTx/>
                <a:latin typeface="Microsoft New Tai Lue" pitchFamily="34" charset="0"/>
                <a:ea typeface="+mj-ea"/>
                <a:cs typeface="Microsoft New Tai Lue" pitchFamily="34" charset="0"/>
              </a:rPr>
            </a:br>
            <a:r>
              <a:rPr kumimoji="0" lang="es-EC" sz="2700" b="1" u="none" strike="noStrike" kern="1200" cap="none" spc="0" normalizeH="0" baseline="0" noProof="0" dirty="0" smtClean="0">
                <a:ln>
                  <a:noFill/>
                </a:ln>
                <a:solidFill>
                  <a:schemeClr val="bg1"/>
                </a:solidFill>
                <a:effectLst>
                  <a:glow rad="139700">
                    <a:schemeClr val="accent4">
                      <a:satMod val="175000"/>
                      <a:alpha val="40000"/>
                    </a:schemeClr>
                  </a:glow>
                  <a:outerShdw blurRad="38100" dist="38100" dir="2700000" algn="tl">
                    <a:srgbClr val="000000">
                      <a:alpha val="43137"/>
                    </a:srgbClr>
                  </a:outerShdw>
                </a:effectLst>
                <a:uLnTx/>
                <a:uFillTx/>
                <a:latin typeface="Microsoft New Tai Lue" pitchFamily="34" charset="0"/>
                <a:ea typeface="+mj-ea"/>
                <a:cs typeface="Microsoft New Tai Lue" pitchFamily="34" charset="0"/>
              </a:rPr>
              <a:t>inicialmente se celebraba el 13 de mayo; </a:t>
            </a:r>
            <a:br>
              <a:rPr kumimoji="0" lang="es-EC" sz="2700" b="1" u="none" strike="noStrike" kern="1200" cap="none" spc="0" normalizeH="0" baseline="0" noProof="0" dirty="0" smtClean="0">
                <a:ln>
                  <a:noFill/>
                </a:ln>
                <a:solidFill>
                  <a:schemeClr val="bg1"/>
                </a:solidFill>
                <a:effectLst>
                  <a:glow rad="139700">
                    <a:schemeClr val="accent4">
                      <a:satMod val="175000"/>
                      <a:alpha val="40000"/>
                    </a:schemeClr>
                  </a:glow>
                  <a:outerShdw blurRad="38100" dist="38100" dir="2700000" algn="tl">
                    <a:srgbClr val="000000">
                      <a:alpha val="43137"/>
                    </a:srgbClr>
                  </a:outerShdw>
                </a:effectLst>
                <a:uLnTx/>
                <a:uFillTx/>
                <a:latin typeface="Microsoft New Tai Lue" pitchFamily="34" charset="0"/>
                <a:ea typeface="+mj-ea"/>
                <a:cs typeface="Microsoft New Tai Lue" pitchFamily="34" charset="0"/>
              </a:rPr>
            </a:br>
            <a:r>
              <a:rPr kumimoji="0" lang="es-EC" sz="2700" b="1" u="none" strike="noStrike" kern="1200" cap="none" spc="0" normalizeH="0" baseline="0" noProof="0" dirty="0" smtClean="0">
                <a:ln>
                  <a:noFill/>
                </a:ln>
                <a:solidFill>
                  <a:schemeClr val="bg1"/>
                </a:solidFill>
                <a:effectLst>
                  <a:glow rad="139700">
                    <a:schemeClr val="accent4">
                      <a:satMod val="175000"/>
                      <a:alpha val="40000"/>
                    </a:schemeClr>
                  </a:glow>
                  <a:outerShdw blurRad="38100" dist="38100" dir="2700000" algn="tl">
                    <a:srgbClr val="000000">
                      <a:alpha val="43137"/>
                    </a:srgbClr>
                  </a:outerShdw>
                </a:effectLst>
                <a:uLnTx/>
                <a:uFillTx/>
                <a:latin typeface="Microsoft New Tai Lue" pitchFamily="34" charset="0"/>
                <a:ea typeface="+mj-ea"/>
                <a:cs typeface="Microsoft New Tai Lue" pitchFamily="34" charset="0"/>
              </a:rPr>
              <a:t>fue traspasada por el Papa Gregorio III (741) </a:t>
            </a:r>
            <a:br>
              <a:rPr kumimoji="0" lang="es-EC" sz="2700" b="1" u="none" strike="noStrike" kern="1200" cap="none" spc="0" normalizeH="0" baseline="0" noProof="0" dirty="0" smtClean="0">
                <a:ln>
                  <a:noFill/>
                </a:ln>
                <a:solidFill>
                  <a:schemeClr val="bg1"/>
                </a:solidFill>
                <a:effectLst>
                  <a:glow rad="139700">
                    <a:schemeClr val="accent4">
                      <a:satMod val="175000"/>
                      <a:alpha val="40000"/>
                    </a:schemeClr>
                  </a:glow>
                  <a:outerShdw blurRad="38100" dist="38100" dir="2700000" algn="tl">
                    <a:srgbClr val="000000">
                      <a:alpha val="43137"/>
                    </a:srgbClr>
                  </a:outerShdw>
                </a:effectLst>
                <a:uLnTx/>
                <a:uFillTx/>
                <a:latin typeface="Microsoft New Tai Lue" pitchFamily="34" charset="0"/>
                <a:ea typeface="+mj-ea"/>
                <a:cs typeface="Microsoft New Tai Lue" pitchFamily="34" charset="0"/>
              </a:rPr>
            </a:br>
            <a:r>
              <a:rPr kumimoji="0" lang="es-EC" sz="2700" b="1" u="none" strike="noStrike" kern="1200" cap="none" spc="0" normalizeH="0" baseline="0" noProof="0" dirty="0" smtClean="0">
                <a:ln>
                  <a:noFill/>
                </a:ln>
                <a:solidFill>
                  <a:schemeClr val="bg1"/>
                </a:solidFill>
                <a:effectLst>
                  <a:glow rad="139700">
                    <a:schemeClr val="accent4">
                      <a:satMod val="175000"/>
                      <a:alpha val="40000"/>
                    </a:schemeClr>
                  </a:glow>
                  <a:outerShdw blurRad="38100" dist="38100" dir="2700000" algn="tl">
                    <a:srgbClr val="000000">
                      <a:alpha val="43137"/>
                    </a:srgbClr>
                  </a:outerShdw>
                </a:effectLst>
                <a:uLnTx/>
                <a:uFillTx/>
                <a:latin typeface="Microsoft New Tai Lue" pitchFamily="34" charset="0"/>
                <a:ea typeface="+mj-ea"/>
                <a:cs typeface="Microsoft New Tai Lue" pitchFamily="34" charset="0"/>
              </a:rPr>
              <a:t>al 1 de noviembre, día de la «Dedicación» de la Capilla de Todos los Santos en la Basílica de San Pedro en Roma. </a:t>
            </a:r>
            <a:endParaRPr kumimoji="0" lang="es-ES" sz="2700" b="1" u="none" strike="noStrike" kern="1200" cap="none" spc="0" normalizeH="0" baseline="0" noProof="0" dirty="0" smtClean="0">
              <a:ln>
                <a:noFill/>
              </a:ln>
              <a:solidFill>
                <a:schemeClr val="bg1"/>
              </a:solidFill>
              <a:effectLst>
                <a:glow rad="139700">
                  <a:schemeClr val="accent4">
                    <a:satMod val="175000"/>
                    <a:alpha val="40000"/>
                  </a:schemeClr>
                </a:glow>
                <a:outerShdw blurRad="38100" dist="38100" dir="2700000" algn="tl">
                  <a:srgbClr val="000000">
                    <a:alpha val="43137"/>
                  </a:srgbClr>
                </a:outerShdw>
              </a:effectLst>
              <a:uLnTx/>
              <a:uFillTx/>
              <a:latin typeface="Microsoft New Tai Lue" pitchFamily="34" charset="0"/>
              <a:ea typeface="+mj-ea"/>
              <a:cs typeface="Microsoft New Tai Lue" pitchFamily="34" charset="0"/>
            </a:endParaRPr>
          </a:p>
        </p:txBody>
      </p:sp>
      <p:pic>
        <p:nvPicPr>
          <p:cNvPr id="8" name="Picture 2" descr="C:\Documents and Settings\Administrador\Escritorio\1448290-800x600-[DesktopNexus.com].jpg"/>
          <p:cNvPicPr>
            <a:picLocks noChangeAspect="1" noChangeArrowheads="1"/>
          </p:cNvPicPr>
          <p:nvPr/>
        </p:nvPicPr>
        <p:blipFill>
          <a:blip r:embed="rId2"/>
          <a:srcRect/>
          <a:stretch>
            <a:fillRect/>
          </a:stretch>
        </p:blipFill>
        <p:spPr bwMode="auto">
          <a:xfrm>
            <a:off x="0" y="2"/>
            <a:ext cx="9143996" cy="6857998"/>
          </a:xfrm>
          <a:prstGeom prst="rect">
            <a:avLst/>
          </a:prstGeom>
          <a:blipFill>
            <a:blip r:embed="rId3"/>
            <a:stretch>
              <a:fillRect/>
            </a:stretch>
          </a:blipFill>
        </p:spPr>
      </p:pic>
      <p:sp>
        <p:nvSpPr>
          <p:cNvPr id="3" name="2 Marco"/>
          <p:cNvSpPr/>
          <p:nvPr/>
        </p:nvSpPr>
        <p:spPr>
          <a:xfrm>
            <a:off x="0" y="0"/>
            <a:ext cx="9144000" cy="6858000"/>
          </a:xfrm>
          <a:prstGeom prst="frame">
            <a:avLst>
              <a:gd name="adj1" fmla="val 985"/>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descr="Archivo: Canossa-three.jpg"/>
          <p:cNvPicPr>
            <a:picLocks noChangeAspect="1" noChangeArrowheads="1"/>
          </p:cNvPicPr>
          <p:nvPr/>
        </p:nvPicPr>
        <p:blipFill>
          <a:blip r:embed="rId2"/>
          <a:srcRect/>
          <a:stretch>
            <a:fillRect/>
          </a:stretch>
        </p:blipFill>
        <p:spPr bwMode="auto">
          <a:xfrm>
            <a:off x="-1" y="0"/>
            <a:ext cx="9144001" cy="6858000"/>
          </a:xfrm>
          <a:prstGeom prst="rect">
            <a:avLst/>
          </a:prstGeom>
          <a:solidFill>
            <a:srgbClr val="FF0000"/>
          </a:solidFill>
        </p:spPr>
      </p:pic>
      <p:sp>
        <p:nvSpPr>
          <p:cNvPr id="5" name="4 Rectángulo"/>
          <p:cNvSpPr/>
          <p:nvPr/>
        </p:nvSpPr>
        <p:spPr>
          <a:xfrm>
            <a:off x="785786" y="4643446"/>
            <a:ext cx="7358114" cy="1569660"/>
          </a:xfrm>
          <a:prstGeom prst="rect">
            <a:avLst/>
          </a:prstGeom>
          <a:solidFill>
            <a:srgbClr val="FF0000">
              <a:alpha val="40000"/>
            </a:srgbClr>
          </a:solidFill>
        </p:spPr>
        <p:txBody>
          <a:bodyPr wrap="square">
            <a:spAutoFit/>
          </a:bodyPr>
          <a:lstStyle/>
          <a:p>
            <a:pPr lvl="0" algn="ctr">
              <a:spcBef>
                <a:spcPct val="0"/>
              </a:spcBef>
              <a:defRPr/>
            </a:pPr>
            <a:r>
              <a:rPr lang="es-EC" sz="2400" b="1" dirty="0">
                <a:solidFill>
                  <a:srgbClr val="FFFF00"/>
                </a:solidFill>
                <a:effectLst>
                  <a:glow rad="139700">
                    <a:srgbClr val="6600CC"/>
                  </a:glow>
                </a:effectLst>
                <a:latin typeface="Microsoft New Tai Lue" pitchFamily="34" charset="0"/>
                <a:cs typeface="Microsoft New Tai Lue" pitchFamily="34" charset="0"/>
              </a:rPr>
              <a:t>Más tarde, en el año 840, el Papa Gregorio IV </a:t>
            </a:r>
            <a:br>
              <a:rPr lang="es-EC" sz="2400" b="1" dirty="0">
                <a:solidFill>
                  <a:srgbClr val="FFFF00"/>
                </a:solidFill>
                <a:effectLst>
                  <a:glow rad="139700">
                    <a:srgbClr val="6600CC"/>
                  </a:glow>
                </a:effectLst>
                <a:latin typeface="Microsoft New Tai Lue" pitchFamily="34" charset="0"/>
                <a:cs typeface="Microsoft New Tai Lue" pitchFamily="34" charset="0"/>
              </a:rPr>
            </a:br>
            <a:r>
              <a:rPr lang="es-EC" sz="2400" b="1" dirty="0">
                <a:solidFill>
                  <a:srgbClr val="FFFF00"/>
                </a:solidFill>
                <a:effectLst>
                  <a:glow rad="139700">
                    <a:srgbClr val="6600CC"/>
                  </a:glow>
                </a:effectLst>
                <a:latin typeface="Microsoft New Tai Lue" pitchFamily="34" charset="0"/>
                <a:cs typeface="Microsoft New Tai Lue" pitchFamily="34" charset="0"/>
              </a:rPr>
              <a:t>ordenó que la fiesta de «Todos los Santos» </a:t>
            </a:r>
            <a:br>
              <a:rPr lang="es-EC" sz="2400" b="1" dirty="0">
                <a:solidFill>
                  <a:srgbClr val="FFFF00"/>
                </a:solidFill>
                <a:effectLst>
                  <a:glow rad="139700">
                    <a:srgbClr val="6600CC"/>
                  </a:glow>
                </a:effectLst>
                <a:latin typeface="Microsoft New Tai Lue" pitchFamily="34" charset="0"/>
                <a:cs typeface="Microsoft New Tai Lue" pitchFamily="34" charset="0"/>
              </a:rPr>
            </a:br>
            <a:r>
              <a:rPr lang="es-EC" sz="2400" b="1" dirty="0">
                <a:solidFill>
                  <a:srgbClr val="FFFF00"/>
                </a:solidFill>
                <a:effectLst>
                  <a:glow rad="139700">
                    <a:srgbClr val="6600CC"/>
                  </a:glow>
                </a:effectLst>
                <a:latin typeface="Microsoft New Tai Lue" pitchFamily="34" charset="0"/>
                <a:cs typeface="Microsoft New Tai Lue" pitchFamily="34" charset="0"/>
              </a:rPr>
              <a:t>se celebrara universalmente. Como fiesta mayor tuvo su «vigilia» solemne (el 31 de octubre</a:t>
            </a:r>
            <a:r>
              <a:rPr lang="es-EC" sz="2400" b="1" dirty="0" smtClean="0">
                <a:solidFill>
                  <a:srgbClr val="FFFF00"/>
                </a:solidFill>
                <a:effectLst>
                  <a:glow rad="139700">
                    <a:srgbClr val="6600CC"/>
                  </a:glow>
                </a:effectLst>
                <a:latin typeface="Microsoft New Tai Lue" pitchFamily="34" charset="0"/>
                <a:cs typeface="Microsoft New Tai Lue" pitchFamily="34" charset="0"/>
              </a:rPr>
              <a:t>)</a:t>
            </a:r>
            <a:endParaRPr lang="es-ES" sz="2400" b="1" dirty="0">
              <a:solidFill>
                <a:srgbClr val="FFFF00"/>
              </a:solidFill>
              <a:effectLst>
                <a:glow rad="139700">
                  <a:srgbClr val="6600CC"/>
                </a:glow>
              </a:effectLst>
              <a:latin typeface="Microsoft New Tai Lue" pitchFamily="34" charset="0"/>
              <a:cs typeface="Microsoft New Tai Lue" pitchFamily="34" charset="0"/>
            </a:endParaRPr>
          </a:p>
        </p:txBody>
      </p:sp>
      <p:pic>
        <p:nvPicPr>
          <p:cNvPr id="9" name="Picture 4" descr="Archivo: Canossa-three.jpg"/>
          <p:cNvPicPr>
            <a:picLocks noChangeAspect="1" noChangeArrowheads="1"/>
          </p:cNvPicPr>
          <p:nvPr/>
        </p:nvPicPr>
        <p:blipFill>
          <a:blip r:embed="rId2"/>
          <a:srcRect/>
          <a:stretch>
            <a:fillRect/>
          </a:stretch>
        </p:blipFill>
        <p:spPr bwMode="auto">
          <a:xfrm>
            <a:off x="0" y="0"/>
            <a:ext cx="9144001" cy="6858000"/>
          </a:xfrm>
          <a:prstGeom prst="rect">
            <a:avLst/>
          </a:prstGeom>
          <a:blipFill>
            <a:blip r:embed="rId3"/>
            <a:stretch>
              <a:fillRect/>
            </a:stretch>
          </a:blipFill>
        </p:spPr>
      </p:pic>
      <p:sp>
        <p:nvSpPr>
          <p:cNvPr id="2" name="1 Marco"/>
          <p:cNvSpPr/>
          <p:nvPr/>
        </p:nvSpPr>
        <p:spPr>
          <a:xfrm>
            <a:off x="0" y="0"/>
            <a:ext cx="9144000" cy="6858000"/>
          </a:xfrm>
          <a:prstGeom prst="frame">
            <a:avLst>
              <a:gd name="adj1" fmla="val 985"/>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dministrador\Escritorio\1185216-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Rectangle 2"/>
          <p:cNvSpPr txBox="1">
            <a:spLocks noChangeArrowheads="1"/>
          </p:cNvSpPr>
          <p:nvPr/>
        </p:nvSpPr>
        <p:spPr>
          <a:xfrm>
            <a:off x="571472" y="5429264"/>
            <a:ext cx="8115328" cy="1143000"/>
          </a:xfrm>
          <a:prstGeom prst="rect">
            <a:avLst/>
          </a:prstGeom>
          <a:solidFill>
            <a:schemeClr val="tx2">
              <a:lumMod val="75000"/>
              <a:alpha val="40000"/>
            </a:schemeClr>
          </a:solidFill>
        </p:spPr>
        <p:txBody>
          <a:bodyPr>
            <a:normAutofit fontScale="90000" lnSpcReduction="10000"/>
            <a:scene3d>
              <a:camera prst="obliqueBottomLeft"/>
              <a:lightRig rig="threePt" dir="t"/>
            </a:scene3d>
            <a:sp3d extrusionH="57150">
              <a:extrusionClr>
                <a:schemeClr val="tx1"/>
              </a:extrusion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S" sz="2800" b="1" i="0" u="none" strike="noStrike" kern="1200" cap="none" spc="0" normalizeH="0" baseline="0" noProof="0" dirty="0" smtClean="0">
                <a:ln>
                  <a:noFill/>
                </a:ln>
                <a:gradFill>
                  <a:gsLst>
                    <a:gs pos="0">
                      <a:srgbClr val="8488C4"/>
                    </a:gs>
                    <a:gs pos="53000">
                      <a:srgbClr val="D4DEFF"/>
                    </a:gs>
                    <a:gs pos="83000">
                      <a:srgbClr val="D4DEFF"/>
                    </a:gs>
                    <a:gs pos="100000">
                      <a:srgbClr val="96AB94"/>
                    </a:gs>
                  </a:gsLst>
                  <a:lin ang="5400000" scaled="0"/>
                </a:gradFill>
                <a:effectLst>
                  <a:glow rad="139700">
                    <a:srgbClr val="6600CC">
                      <a:alpha val="40000"/>
                    </a:srgbClr>
                  </a:glow>
                </a:effectLst>
                <a:uLnTx/>
                <a:uFillTx/>
                <a:latin typeface="Microsoft New Tai Lue" pitchFamily="34" charset="0"/>
                <a:ea typeface="+mj-ea"/>
                <a:cs typeface="Microsoft New Tai Lue" pitchFamily="34" charset="0"/>
              </a:rPr>
              <a:t>La víspera de la fiesta de todos los santos ha sido reemplazada por esta celebración del terror,</a:t>
            </a:r>
            <a:br>
              <a:rPr kumimoji="0" lang="es-ES" sz="2800" b="1" i="0" u="none" strike="noStrike" kern="1200" cap="none" spc="0" normalizeH="0" baseline="0" noProof="0" dirty="0" smtClean="0">
                <a:ln>
                  <a:noFill/>
                </a:ln>
                <a:gradFill>
                  <a:gsLst>
                    <a:gs pos="0">
                      <a:srgbClr val="8488C4"/>
                    </a:gs>
                    <a:gs pos="53000">
                      <a:srgbClr val="D4DEFF"/>
                    </a:gs>
                    <a:gs pos="83000">
                      <a:srgbClr val="D4DEFF"/>
                    </a:gs>
                    <a:gs pos="100000">
                      <a:srgbClr val="96AB94"/>
                    </a:gs>
                  </a:gsLst>
                  <a:lin ang="5400000" scaled="0"/>
                </a:gradFill>
                <a:effectLst>
                  <a:glow rad="139700">
                    <a:srgbClr val="6600CC">
                      <a:alpha val="40000"/>
                    </a:srgbClr>
                  </a:glow>
                </a:effectLst>
                <a:uLnTx/>
                <a:uFillTx/>
                <a:latin typeface="Microsoft New Tai Lue" pitchFamily="34" charset="0"/>
                <a:ea typeface="+mj-ea"/>
                <a:cs typeface="Microsoft New Tai Lue" pitchFamily="34" charset="0"/>
              </a:rPr>
            </a:br>
            <a:r>
              <a:rPr kumimoji="0" lang="es-ES" sz="2800" b="1" i="0" u="none" strike="noStrike" kern="1200" cap="none" spc="0" normalizeH="0" baseline="0" noProof="0" dirty="0" smtClean="0">
                <a:ln>
                  <a:noFill/>
                </a:ln>
                <a:gradFill>
                  <a:gsLst>
                    <a:gs pos="0">
                      <a:srgbClr val="8488C4"/>
                    </a:gs>
                    <a:gs pos="53000">
                      <a:srgbClr val="D4DEFF"/>
                    </a:gs>
                    <a:gs pos="83000">
                      <a:srgbClr val="D4DEFF"/>
                    </a:gs>
                    <a:gs pos="100000">
                      <a:srgbClr val="96AB94"/>
                    </a:gs>
                  </a:gsLst>
                  <a:lin ang="5400000" scaled="0"/>
                </a:gradFill>
                <a:effectLst>
                  <a:glow rad="139700">
                    <a:srgbClr val="6600CC">
                      <a:alpha val="40000"/>
                    </a:srgbClr>
                  </a:glow>
                </a:effectLst>
                <a:uLnTx/>
                <a:uFillTx/>
                <a:latin typeface="Microsoft New Tai Lue" pitchFamily="34" charset="0"/>
                <a:ea typeface="+mj-ea"/>
                <a:cs typeface="Microsoft New Tai Lue" pitchFamily="34" charset="0"/>
              </a:rPr>
              <a:t> de las brujas y los fantasmas.</a:t>
            </a:r>
          </a:p>
        </p:txBody>
      </p:sp>
      <p:sp>
        <p:nvSpPr>
          <p:cNvPr id="4" name="3 Rectángulo"/>
          <p:cNvSpPr/>
          <p:nvPr/>
        </p:nvSpPr>
        <p:spPr>
          <a:xfrm>
            <a:off x="571472" y="357166"/>
            <a:ext cx="8001024" cy="1200329"/>
          </a:xfrm>
          <a:prstGeom prst="rect">
            <a:avLst/>
          </a:prstGeom>
          <a:solidFill>
            <a:schemeClr val="tx2">
              <a:lumMod val="75000"/>
              <a:alpha val="40000"/>
            </a:schemeClr>
          </a:solidFill>
        </p:spPr>
        <p:txBody>
          <a:bodyPr wrap="square">
            <a:spAutoFit/>
            <a:scene3d>
              <a:camera prst="obliqueBottomLeft"/>
              <a:lightRig rig="threePt" dir="t"/>
            </a:scene3d>
            <a:sp3d extrusionH="63500">
              <a:extrusionClr>
                <a:schemeClr val="tx1"/>
              </a:extrusionClr>
            </a:sp3d>
          </a:bodyPr>
          <a:lstStyle/>
          <a:p>
            <a:pPr algn="ctr"/>
            <a:r>
              <a:rPr lang="es-EC" sz="2400" b="1" dirty="0" smtClean="0">
                <a:gradFill>
                  <a:gsLst>
                    <a:gs pos="0">
                      <a:srgbClr val="8488C4"/>
                    </a:gs>
                    <a:gs pos="53000">
                      <a:srgbClr val="D4DEFF"/>
                    </a:gs>
                    <a:gs pos="83000">
                      <a:srgbClr val="D4DEFF"/>
                    </a:gs>
                    <a:gs pos="100000">
                      <a:srgbClr val="96AB94"/>
                    </a:gs>
                  </a:gsLst>
                  <a:lin ang="5400000" scaled="0"/>
                </a:gradFill>
                <a:effectLst>
                  <a:glow rad="139700">
                    <a:srgbClr val="6600CC">
                      <a:alpha val="40000"/>
                    </a:srgbClr>
                  </a:glow>
                </a:effectLst>
                <a:latin typeface="Microsoft New Tai Lue" pitchFamily="34" charset="0"/>
                <a:cs typeface="Microsoft New Tai Lue" pitchFamily="34" charset="0"/>
              </a:rPr>
              <a:t>Esta vigilia fue llamada por los ingleses «</a:t>
            </a:r>
            <a:r>
              <a:rPr lang="es-EC" sz="2400" b="1" dirty="0" err="1" smtClean="0">
                <a:gradFill>
                  <a:gsLst>
                    <a:gs pos="0">
                      <a:srgbClr val="8488C4"/>
                    </a:gs>
                    <a:gs pos="53000">
                      <a:srgbClr val="D4DEFF"/>
                    </a:gs>
                    <a:gs pos="83000">
                      <a:srgbClr val="D4DEFF"/>
                    </a:gs>
                    <a:gs pos="100000">
                      <a:srgbClr val="96AB94"/>
                    </a:gs>
                  </a:gsLst>
                  <a:lin ang="5400000" scaled="0"/>
                </a:gradFill>
                <a:effectLst>
                  <a:glow rad="139700">
                    <a:srgbClr val="6600CC">
                      <a:alpha val="40000"/>
                    </a:srgbClr>
                  </a:glow>
                </a:effectLst>
                <a:latin typeface="Microsoft New Tai Lue" pitchFamily="34" charset="0"/>
                <a:cs typeface="Microsoft New Tai Lue" pitchFamily="34" charset="0"/>
              </a:rPr>
              <a:t>All</a:t>
            </a:r>
            <a:r>
              <a:rPr lang="es-EC" sz="2400" b="1" dirty="0" smtClean="0">
                <a:gradFill>
                  <a:gsLst>
                    <a:gs pos="0">
                      <a:srgbClr val="8488C4"/>
                    </a:gs>
                    <a:gs pos="53000">
                      <a:srgbClr val="D4DEFF"/>
                    </a:gs>
                    <a:gs pos="83000">
                      <a:srgbClr val="D4DEFF"/>
                    </a:gs>
                    <a:gs pos="100000">
                      <a:srgbClr val="96AB94"/>
                    </a:gs>
                  </a:gsLst>
                  <a:lin ang="5400000" scaled="0"/>
                </a:gradFill>
                <a:effectLst>
                  <a:glow rad="139700">
                    <a:srgbClr val="6600CC">
                      <a:alpha val="40000"/>
                    </a:srgbClr>
                  </a:glow>
                </a:effectLst>
                <a:latin typeface="Microsoft New Tai Lue" pitchFamily="34" charset="0"/>
                <a:cs typeface="Microsoft New Tai Lue" pitchFamily="34" charset="0"/>
              </a:rPr>
              <a:t> </a:t>
            </a:r>
            <a:r>
              <a:rPr lang="es-EC" sz="2400" b="1" dirty="0" err="1" smtClean="0">
                <a:gradFill>
                  <a:gsLst>
                    <a:gs pos="0">
                      <a:srgbClr val="8488C4"/>
                    </a:gs>
                    <a:gs pos="53000">
                      <a:srgbClr val="D4DEFF"/>
                    </a:gs>
                    <a:gs pos="83000">
                      <a:srgbClr val="D4DEFF"/>
                    </a:gs>
                    <a:gs pos="100000">
                      <a:srgbClr val="96AB94"/>
                    </a:gs>
                  </a:gsLst>
                  <a:lin ang="5400000" scaled="0"/>
                </a:gradFill>
                <a:effectLst>
                  <a:glow rad="139700">
                    <a:srgbClr val="6600CC">
                      <a:alpha val="40000"/>
                    </a:srgbClr>
                  </a:glow>
                </a:effectLst>
                <a:latin typeface="Microsoft New Tai Lue" pitchFamily="34" charset="0"/>
                <a:cs typeface="Microsoft New Tai Lue" pitchFamily="34" charset="0"/>
              </a:rPr>
              <a:t>Hallow's</a:t>
            </a:r>
            <a:r>
              <a:rPr lang="es-EC" sz="2400" b="1" dirty="0" smtClean="0">
                <a:gradFill>
                  <a:gsLst>
                    <a:gs pos="0">
                      <a:srgbClr val="8488C4"/>
                    </a:gs>
                    <a:gs pos="53000">
                      <a:srgbClr val="D4DEFF"/>
                    </a:gs>
                    <a:gs pos="83000">
                      <a:srgbClr val="D4DEFF"/>
                    </a:gs>
                    <a:gs pos="100000">
                      <a:srgbClr val="96AB94"/>
                    </a:gs>
                  </a:gsLst>
                  <a:lin ang="5400000" scaled="0"/>
                </a:gradFill>
                <a:effectLst>
                  <a:glow rad="139700">
                    <a:srgbClr val="6600CC">
                      <a:alpha val="40000"/>
                    </a:srgbClr>
                  </a:glow>
                </a:effectLst>
                <a:latin typeface="Microsoft New Tai Lue" pitchFamily="34" charset="0"/>
                <a:cs typeface="Microsoft New Tai Lue" pitchFamily="34" charset="0"/>
              </a:rPr>
              <a:t> </a:t>
            </a:r>
            <a:r>
              <a:rPr lang="es-EC" sz="2400" b="1" dirty="0" err="1" smtClean="0">
                <a:gradFill>
                  <a:gsLst>
                    <a:gs pos="0">
                      <a:srgbClr val="8488C4"/>
                    </a:gs>
                    <a:gs pos="53000">
                      <a:srgbClr val="D4DEFF"/>
                    </a:gs>
                    <a:gs pos="83000">
                      <a:srgbClr val="D4DEFF"/>
                    </a:gs>
                    <a:gs pos="100000">
                      <a:srgbClr val="96AB94"/>
                    </a:gs>
                  </a:gsLst>
                  <a:lin ang="5400000" scaled="0"/>
                </a:gradFill>
                <a:effectLst>
                  <a:glow rad="139700">
                    <a:srgbClr val="6600CC">
                      <a:alpha val="40000"/>
                    </a:srgbClr>
                  </a:glow>
                </a:effectLst>
                <a:latin typeface="Microsoft New Tai Lue" pitchFamily="34" charset="0"/>
                <a:cs typeface="Microsoft New Tai Lue" pitchFamily="34" charset="0"/>
              </a:rPr>
              <a:t>Even</a:t>
            </a:r>
            <a:r>
              <a:rPr lang="es-EC" sz="2400" b="1" dirty="0" smtClean="0">
                <a:gradFill>
                  <a:gsLst>
                    <a:gs pos="0">
                      <a:srgbClr val="8488C4"/>
                    </a:gs>
                    <a:gs pos="53000">
                      <a:srgbClr val="D4DEFF"/>
                    </a:gs>
                    <a:gs pos="83000">
                      <a:srgbClr val="D4DEFF"/>
                    </a:gs>
                    <a:gs pos="100000">
                      <a:srgbClr val="96AB94"/>
                    </a:gs>
                  </a:gsLst>
                  <a:lin ang="5400000" scaled="0"/>
                </a:gradFill>
                <a:effectLst>
                  <a:glow rad="139700">
                    <a:srgbClr val="6600CC">
                      <a:alpha val="40000"/>
                    </a:srgbClr>
                  </a:glow>
                </a:effectLst>
                <a:latin typeface="Microsoft New Tai Lue" pitchFamily="34" charset="0"/>
                <a:cs typeface="Microsoft New Tai Lue" pitchFamily="34" charset="0"/>
              </a:rPr>
              <a:t>» (Vigilia de Todos los Santos). </a:t>
            </a:r>
            <a:br>
              <a:rPr lang="es-EC" sz="2400" b="1" dirty="0" smtClean="0">
                <a:gradFill>
                  <a:gsLst>
                    <a:gs pos="0">
                      <a:srgbClr val="8488C4"/>
                    </a:gs>
                    <a:gs pos="53000">
                      <a:srgbClr val="D4DEFF"/>
                    </a:gs>
                    <a:gs pos="83000">
                      <a:srgbClr val="D4DEFF"/>
                    </a:gs>
                    <a:gs pos="100000">
                      <a:srgbClr val="96AB94"/>
                    </a:gs>
                  </a:gsLst>
                  <a:lin ang="5400000" scaled="0"/>
                </a:gradFill>
                <a:effectLst>
                  <a:glow rad="139700">
                    <a:srgbClr val="6600CC">
                      <a:alpha val="40000"/>
                    </a:srgbClr>
                  </a:glow>
                </a:effectLst>
                <a:latin typeface="Microsoft New Tai Lue" pitchFamily="34" charset="0"/>
                <a:cs typeface="Microsoft New Tai Lue" pitchFamily="34" charset="0"/>
              </a:rPr>
            </a:br>
            <a:r>
              <a:rPr lang="es-EC" sz="2400" b="1" dirty="0" smtClean="0">
                <a:gradFill>
                  <a:gsLst>
                    <a:gs pos="0">
                      <a:srgbClr val="8488C4"/>
                    </a:gs>
                    <a:gs pos="53000">
                      <a:srgbClr val="D4DEFF"/>
                    </a:gs>
                    <a:gs pos="83000">
                      <a:srgbClr val="D4DEFF"/>
                    </a:gs>
                    <a:gs pos="100000">
                      <a:srgbClr val="96AB94"/>
                    </a:gs>
                  </a:gsLst>
                  <a:lin ang="5400000" scaled="0"/>
                </a:gradFill>
                <a:effectLst>
                  <a:glow rad="139700">
                    <a:srgbClr val="6600CC">
                      <a:alpha val="40000"/>
                    </a:srgbClr>
                  </a:glow>
                </a:effectLst>
                <a:latin typeface="Microsoft New Tai Lue" pitchFamily="34" charset="0"/>
                <a:cs typeface="Microsoft New Tai Lue" pitchFamily="34" charset="0"/>
              </a:rPr>
              <a:t>Aquí encuentra su origen el término «</a:t>
            </a:r>
            <a:r>
              <a:rPr lang="es-EC" sz="2400" b="1" dirty="0" err="1" smtClean="0">
                <a:gradFill>
                  <a:gsLst>
                    <a:gs pos="0">
                      <a:srgbClr val="8488C4"/>
                    </a:gs>
                    <a:gs pos="53000">
                      <a:srgbClr val="D4DEFF"/>
                    </a:gs>
                    <a:gs pos="83000">
                      <a:srgbClr val="D4DEFF"/>
                    </a:gs>
                    <a:gs pos="100000">
                      <a:srgbClr val="96AB94"/>
                    </a:gs>
                  </a:gsLst>
                  <a:lin ang="5400000" scaled="0"/>
                </a:gradFill>
                <a:effectLst>
                  <a:glow rad="139700">
                    <a:srgbClr val="6600CC">
                      <a:alpha val="40000"/>
                    </a:srgbClr>
                  </a:glow>
                </a:effectLst>
                <a:latin typeface="Microsoft New Tai Lue" pitchFamily="34" charset="0"/>
                <a:cs typeface="Microsoft New Tai Lue" pitchFamily="34" charset="0"/>
              </a:rPr>
              <a:t>Halloween</a:t>
            </a:r>
            <a:r>
              <a:rPr lang="es-EC" sz="2400" b="1" dirty="0" smtClean="0">
                <a:gradFill>
                  <a:gsLst>
                    <a:gs pos="0">
                      <a:srgbClr val="8488C4"/>
                    </a:gs>
                    <a:gs pos="53000">
                      <a:srgbClr val="D4DEFF"/>
                    </a:gs>
                    <a:gs pos="83000">
                      <a:srgbClr val="D4DEFF"/>
                    </a:gs>
                    <a:gs pos="100000">
                      <a:srgbClr val="96AB94"/>
                    </a:gs>
                  </a:gsLst>
                  <a:lin ang="5400000" scaled="0"/>
                </a:gradFill>
                <a:effectLst>
                  <a:glow rad="139700">
                    <a:srgbClr val="6600CC">
                      <a:alpha val="40000"/>
                    </a:srgbClr>
                  </a:glow>
                </a:effectLst>
                <a:latin typeface="Microsoft New Tai Lue" pitchFamily="34" charset="0"/>
                <a:cs typeface="Microsoft New Tai Lue" pitchFamily="34" charset="0"/>
              </a:rPr>
              <a:t>»</a:t>
            </a:r>
            <a:endParaRPr lang="es-ES" sz="2400" dirty="0">
              <a:gradFill>
                <a:gsLst>
                  <a:gs pos="0">
                    <a:srgbClr val="8488C4"/>
                  </a:gs>
                  <a:gs pos="53000">
                    <a:srgbClr val="D4DEFF"/>
                  </a:gs>
                  <a:gs pos="83000">
                    <a:srgbClr val="D4DEFF"/>
                  </a:gs>
                  <a:gs pos="100000">
                    <a:srgbClr val="96AB94"/>
                  </a:gs>
                </a:gsLst>
                <a:lin ang="5400000" scaled="0"/>
              </a:gradFill>
              <a:effectLst>
                <a:glow rad="139700">
                  <a:srgbClr val="6600CC">
                    <a:alpha val="40000"/>
                  </a:srgbClr>
                </a:glow>
              </a:effectLst>
              <a:latin typeface="Microsoft New Tai Lue" pitchFamily="34" charset="0"/>
              <a:cs typeface="Microsoft New Tai Lue" pitchFamily="34" charset="0"/>
            </a:endParaRPr>
          </a:p>
        </p:txBody>
      </p:sp>
      <p:pic>
        <p:nvPicPr>
          <p:cNvPr id="6" name="Picture 2" descr="C:\Documents and Settings\Administrador\Escritorio\1185216-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Administrador\Escritorio\177449-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Rectangle 2"/>
          <p:cNvSpPr txBox="1">
            <a:spLocks noChangeArrowheads="1"/>
          </p:cNvSpPr>
          <p:nvPr/>
        </p:nvSpPr>
        <p:spPr>
          <a:xfrm>
            <a:off x="1571604" y="500042"/>
            <a:ext cx="6072230" cy="785818"/>
          </a:xfrm>
          <a:prstGeom prst="rect">
            <a:avLst/>
          </a:prstGeom>
          <a:solidFill>
            <a:schemeClr val="tx2">
              <a:lumMod val="75000"/>
              <a:alpha val="40000"/>
            </a:schemeClr>
          </a:solidFill>
        </p:spPr>
        <p:txBody>
          <a:bodyPr>
            <a:scene3d>
              <a:camera prst="obliqueBottomLeft"/>
              <a:lightRig rig="threePt" dir="t"/>
            </a:scene3d>
            <a:sp3d extrusionH="82550">
              <a:extrusionClr>
                <a:srgbClr val="FF0000"/>
              </a:extrusion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C" sz="4400" b="1" i="0" u="none" strike="noStrike" kern="1200" cap="none" spc="0" normalizeH="0" baseline="0" noProof="0" dirty="0" smtClean="0">
                <a:ln>
                  <a:noFill/>
                </a:ln>
                <a:solidFill>
                  <a:srgbClr val="FFC000"/>
                </a:solidFill>
                <a:effectLst>
                  <a:glow rad="139700">
                    <a:srgbClr val="6600CC">
                      <a:alpha val="40000"/>
                    </a:srgbClr>
                  </a:glow>
                </a:effectLst>
                <a:uLnTx/>
                <a:uFillTx/>
                <a:latin typeface="Microsoft New Tai Lue" pitchFamily="34" charset="0"/>
                <a:ea typeface="+mj-ea"/>
                <a:cs typeface="Microsoft New Tai Lue" pitchFamily="34" charset="0"/>
              </a:rPr>
              <a:t>Origen de </a:t>
            </a:r>
            <a:r>
              <a:rPr kumimoji="0" lang="es-EC" sz="4400" b="1" i="0" u="none" strike="noStrike" kern="1200" cap="none" spc="0" normalizeH="0" baseline="0" noProof="0" dirty="0" err="1" smtClean="0">
                <a:ln>
                  <a:noFill/>
                </a:ln>
                <a:solidFill>
                  <a:srgbClr val="FFC000"/>
                </a:solidFill>
                <a:effectLst>
                  <a:glow rad="139700">
                    <a:srgbClr val="6600CC">
                      <a:alpha val="40000"/>
                    </a:srgbClr>
                  </a:glow>
                </a:effectLst>
                <a:uLnTx/>
                <a:uFillTx/>
                <a:latin typeface="Microsoft New Tai Lue" pitchFamily="34" charset="0"/>
                <a:ea typeface="+mj-ea"/>
                <a:cs typeface="Microsoft New Tai Lue" pitchFamily="34" charset="0"/>
              </a:rPr>
              <a:t>Halloween</a:t>
            </a:r>
            <a:endParaRPr kumimoji="0" lang="es-ES" sz="4400" b="1" i="0" u="none" strike="noStrike" kern="1200" cap="none" spc="0" normalizeH="0" baseline="0" noProof="0" dirty="0" smtClean="0">
              <a:ln>
                <a:noFill/>
              </a:ln>
              <a:solidFill>
                <a:srgbClr val="FFC000"/>
              </a:solidFill>
              <a:effectLst>
                <a:glow rad="139700">
                  <a:srgbClr val="6600CC">
                    <a:alpha val="40000"/>
                  </a:srgbClr>
                </a:glow>
              </a:effectLst>
              <a:uLnTx/>
              <a:uFillTx/>
              <a:latin typeface="Microsoft New Tai Lue" pitchFamily="34" charset="0"/>
              <a:ea typeface="+mj-ea"/>
              <a:cs typeface="Microsoft New Tai Lue" pitchFamily="34" charset="0"/>
            </a:endParaRPr>
          </a:p>
        </p:txBody>
      </p:sp>
      <p:sp>
        <p:nvSpPr>
          <p:cNvPr id="6" name="5 Rectángulo"/>
          <p:cNvSpPr/>
          <p:nvPr/>
        </p:nvSpPr>
        <p:spPr>
          <a:xfrm>
            <a:off x="642910" y="4429132"/>
            <a:ext cx="8001056" cy="1938992"/>
          </a:xfrm>
          <a:prstGeom prst="rect">
            <a:avLst/>
          </a:prstGeom>
          <a:solidFill>
            <a:schemeClr val="tx2">
              <a:lumMod val="75000"/>
              <a:alpha val="40000"/>
            </a:schemeClr>
          </a:solidFill>
        </p:spPr>
        <p:txBody>
          <a:bodyPr wrap="square">
            <a:spAutoFit/>
          </a:bodyPr>
          <a:lstStyle/>
          <a:p>
            <a:pPr lvl="0">
              <a:spcBef>
                <a:spcPct val="0"/>
              </a:spcBef>
              <a:defRPr/>
            </a:pPr>
            <a:r>
              <a:rPr lang="es-EC" sz="2000" b="1" dirty="0" smtClean="0">
                <a:solidFill>
                  <a:srgbClr val="FFC000"/>
                </a:solidFill>
                <a:effectLst>
                  <a:glow rad="139700">
                    <a:srgbClr val="6600CC">
                      <a:alpha val="40000"/>
                    </a:srgbClr>
                  </a:glow>
                </a:effectLst>
                <a:latin typeface="Microsoft New Tai Lue" pitchFamily="34" charset="0"/>
                <a:cs typeface="Microsoft New Tai Lue" pitchFamily="34" charset="0"/>
              </a:rPr>
              <a:t>        Aproximadamente </a:t>
            </a:r>
            <a:r>
              <a:rPr lang="es-EC" sz="2000" b="1" dirty="0">
                <a:solidFill>
                  <a:srgbClr val="FFC000"/>
                </a:solidFill>
                <a:effectLst>
                  <a:glow rad="139700">
                    <a:srgbClr val="6600CC">
                      <a:alpha val="40000"/>
                    </a:srgbClr>
                  </a:glow>
                </a:effectLst>
                <a:latin typeface="Microsoft New Tai Lue" pitchFamily="34" charset="0"/>
                <a:cs typeface="Microsoft New Tai Lue" pitchFamily="34" charset="0"/>
              </a:rPr>
              <a:t>trescientos años antes del nacimiento de Cristo, los celtas vivieron en las Islas Británicas, Escandinavia y Europa Occidental. </a:t>
            </a:r>
            <a:br>
              <a:rPr lang="es-EC" sz="2000" b="1" dirty="0">
                <a:solidFill>
                  <a:srgbClr val="FFC000"/>
                </a:solidFill>
                <a:effectLst>
                  <a:glow rad="139700">
                    <a:srgbClr val="6600CC">
                      <a:alpha val="40000"/>
                    </a:srgbClr>
                  </a:glow>
                </a:effectLst>
                <a:latin typeface="Microsoft New Tai Lue" pitchFamily="34" charset="0"/>
                <a:cs typeface="Microsoft New Tai Lue" pitchFamily="34" charset="0"/>
              </a:rPr>
            </a:br>
            <a:r>
              <a:rPr lang="es-EC" sz="2000" b="1" dirty="0" smtClean="0">
                <a:solidFill>
                  <a:srgbClr val="FFC000"/>
                </a:solidFill>
                <a:effectLst>
                  <a:glow rad="139700">
                    <a:srgbClr val="6600CC">
                      <a:alpha val="40000"/>
                    </a:srgbClr>
                  </a:glow>
                </a:effectLst>
                <a:latin typeface="Microsoft New Tai Lue" pitchFamily="34" charset="0"/>
                <a:cs typeface="Microsoft New Tai Lue" pitchFamily="34" charset="0"/>
              </a:rPr>
              <a:t>        Eran </a:t>
            </a:r>
            <a:r>
              <a:rPr lang="es-EC" sz="2000" b="1" dirty="0">
                <a:solidFill>
                  <a:srgbClr val="FFC000"/>
                </a:solidFill>
                <a:effectLst>
                  <a:glow rad="139700">
                    <a:srgbClr val="6600CC">
                      <a:alpha val="40000"/>
                    </a:srgbClr>
                  </a:glow>
                </a:effectLst>
                <a:latin typeface="Microsoft New Tai Lue" pitchFamily="34" charset="0"/>
                <a:cs typeface="Microsoft New Tai Lue" pitchFamily="34" charset="0"/>
              </a:rPr>
              <a:t>una sociedad como cualquiera de las de hoy, pero sus usos y costumbres fueron controlados por una sociedad de sacerdotes paganos llamada los druidas.</a:t>
            </a:r>
          </a:p>
        </p:txBody>
      </p:sp>
      <p:pic>
        <p:nvPicPr>
          <p:cNvPr id="7" name="Picture 2" descr="C:\Documents and Settings\Administrador\Escritorio\177449-800x600-[DesktopNexus.com].jpg"/>
          <p:cNvPicPr>
            <a:picLocks noChangeAspect="1" noChangeArrowheads="1"/>
          </p:cNvPicPr>
          <p:nvPr/>
        </p:nvPicPr>
        <p:blipFill>
          <a:blip r:embed="rId2"/>
          <a:srcRect/>
          <a:stretch>
            <a:fillRect/>
          </a:stretch>
        </p:blipFill>
        <p:spPr bwMode="auto">
          <a:xfrm>
            <a:off x="0" y="0"/>
            <a:ext cx="9143998" cy="6858000"/>
          </a:xfrm>
          <a:prstGeom prst="rect">
            <a:avLst/>
          </a:prstGeom>
          <a:noFill/>
        </p:spPr>
      </p:pic>
      <p:sp>
        <p:nvSpPr>
          <p:cNvPr id="8" name="7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Documents and Settings\Administrador\Escritorio\350354-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Rectángulo"/>
          <p:cNvSpPr/>
          <p:nvPr/>
        </p:nvSpPr>
        <p:spPr>
          <a:xfrm>
            <a:off x="642910" y="5000636"/>
            <a:ext cx="7929618" cy="1446550"/>
          </a:xfrm>
          <a:prstGeom prst="rect">
            <a:avLst/>
          </a:prstGeom>
          <a:solidFill>
            <a:srgbClr val="7030A0">
              <a:alpha val="40000"/>
            </a:srgbClr>
          </a:solidFill>
        </p:spPr>
        <p:txBody>
          <a:bodyPr wrap="square">
            <a:spAutoFit/>
          </a:bodyPr>
          <a:lstStyle/>
          <a:p>
            <a:pPr lvl="0">
              <a:spcBef>
                <a:spcPct val="0"/>
              </a:spcBef>
              <a:defRPr/>
            </a:pPr>
            <a:r>
              <a:rPr lang="es-EC" b="1" dirty="0" smtClean="0">
                <a:gradFill>
                  <a:gsLst>
                    <a:gs pos="0">
                      <a:srgbClr val="FFEFD1"/>
                    </a:gs>
                    <a:gs pos="64999">
                      <a:srgbClr val="F0EBD5"/>
                    </a:gs>
                    <a:gs pos="100000">
                      <a:srgbClr val="D1C39F"/>
                    </a:gs>
                  </a:gsLst>
                  <a:lin ang="5400000" scaled="0"/>
                </a:gradFill>
                <a:effectLst>
                  <a:glow rad="139700">
                    <a:schemeClr val="accent1">
                      <a:satMod val="175000"/>
                      <a:alpha val="40000"/>
                    </a:schemeClr>
                  </a:glow>
                </a:effectLst>
                <a:latin typeface="Microsoft New Tai Lue" pitchFamily="34" charset="0"/>
                <a:cs typeface="Microsoft New Tai Lue" pitchFamily="34" charset="0"/>
              </a:rPr>
              <a:t>      </a:t>
            </a:r>
            <a:r>
              <a:rPr lang="es-EC" sz="2200" b="1" dirty="0" smtClean="0">
                <a:gradFill>
                  <a:gsLst>
                    <a:gs pos="0">
                      <a:srgbClr val="FFEFD1"/>
                    </a:gs>
                    <a:gs pos="64999">
                      <a:srgbClr val="F0EBD5"/>
                    </a:gs>
                    <a:gs pos="100000">
                      <a:srgbClr val="D1C39F"/>
                    </a:gs>
                  </a:gsLst>
                  <a:lin ang="5400000" scaled="0"/>
                </a:gradFill>
                <a:effectLst>
                  <a:glow rad="139700">
                    <a:schemeClr val="accent1">
                      <a:satMod val="175000"/>
                      <a:alpha val="40000"/>
                    </a:schemeClr>
                  </a:glow>
                </a:effectLst>
                <a:latin typeface="Microsoft New Tai Lue" pitchFamily="34" charset="0"/>
                <a:cs typeface="Microsoft New Tai Lue" pitchFamily="34" charset="0"/>
              </a:rPr>
              <a:t>Ellos </a:t>
            </a:r>
            <a:r>
              <a:rPr lang="es-EC" sz="2200" b="1" dirty="0">
                <a:gradFill>
                  <a:gsLst>
                    <a:gs pos="0">
                      <a:srgbClr val="FFEFD1"/>
                    </a:gs>
                    <a:gs pos="64999">
                      <a:srgbClr val="F0EBD5"/>
                    </a:gs>
                    <a:gs pos="100000">
                      <a:srgbClr val="D1C39F"/>
                    </a:gs>
                  </a:gsLst>
                  <a:lin ang="5400000" scaled="0"/>
                </a:gradFill>
                <a:effectLst>
                  <a:glow rad="139700">
                    <a:schemeClr val="accent1">
                      <a:satMod val="175000"/>
                      <a:alpha val="40000"/>
                    </a:schemeClr>
                  </a:glow>
                </a:effectLst>
                <a:latin typeface="Microsoft New Tai Lue" pitchFamily="34" charset="0"/>
                <a:cs typeface="Microsoft New Tai Lue" pitchFamily="34" charset="0"/>
              </a:rPr>
              <a:t>adoraban y servían a </a:t>
            </a:r>
            <a:r>
              <a:rPr lang="es-EC" sz="2200" b="1" dirty="0" err="1">
                <a:gradFill>
                  <a:gsLst>
                    <a:gs pos="0">
                      <a:srgbClr val="FFEFD1"/>
                    </a:gs>
                    <a:gs pos="64999">
                      <a:srgbClr val="F0EBD5"/>
                    </a:gs>
                    <a:gs pos="100000">
                      <a:srgbClr val="D1C39F"/>
                    </a:gs>
                  </a:gsLst>
                  <a:lin ang="5400000" scaled="0"/>
                </a:gradFill>
                <a:effectLst>
                  <a:glow rad="139700">
                    <a:schemeClr val="accent1">
                      <a:satMod val="175000"/>
                      <a:alpha val="40000"/>
                    </a:schemeClr>
                  </a:glow>
                </a:effectLst>
                <a:latin typeface="Microsoft New Tai Lue" pitchFamily="34" charset="0"/>
                <a:cs typeface="Microsoft New Tai Lue" pitchFamily="34" charset="0"/>
              </a:rPr>
              <a:t>Samhain</a:t>
            </a:r>
            <a:r>
              <a:rPr lang="es-EC" sz="2200" b="1" dirty="0">
                <a:gradFill>
                  <a:gsLst>
                    <a:gs pos="0">
                      <a:srgbClr val="FFEFD1"/>
                    </a:gs>
                    <a:gs pos="64999">
                      <a:srgbClr val="F0EBD5"/>
                    </a:gs>
                    <a:gs pos="100000">
                      <a:srgbClr val="D1C39F"/>
                    </a:gs>
                  </a:gsLst>
                  <a:lin ang="5400000" scaled="0"/>
                </a:gradFill>
                <a:effectLst>
                  <a:glow rad="139700">
                    <a:schemeClr val="accent1">
                      <a:satMod val="175000"/>
                      <a:alpha val="40000"/>
                    </a:schemeClr>
                  </a:glow>
                </a:effectLst>
                <a:latin typeface="Microsoft New Tai Lue" pitchFamily="34" charset="0"/>
                <a:cs typeface="Microsoft New Tai Lue" pitchFamily="34" charset="0"/>
              </a:rPr>
              <a:t>, dios de la muerte. </a:t>
            </a:r>
            <a:br>
              <a:rPr lang="es-EC" sz="2200" b="1" dirty="0">
                <a:gradFill>
                  <a:gsLst>
                    <a:gs pos="0">
                      <a:srgbClr val="FFEFD1"/>
                    </a:gs>
                    <a:gs pos="64999">
                      <a:srgbClr val="F0EBD5"/>
                    </a:gs>
                    <a:gs pos="100000">
                      <a:srgbClr val="D1C39F"/>
                    </a:gs>
                  </a:gsLst>
                  <a:lin ang="5400000" scaled="0"/>
                </a:gradFill>
                <a:effectLst>
                  <a:glow rad="139700">
                    <a:schemeClr val="accent1">
                      <a:satMod val="175000"/>
                      <a:alpha val="40000"/>
                    </a:schemeClr>
                  </a:glow>
                </a:effectLst>
                <a:latin typeface="Microsoft New Tai Lue" pitchFamily="34" charset="0"/>
                <a:cs typeface="Microsoft New Tai Lue" pitchFamily="34" charset="0"/>
              </a:rPr>
            </a:br>
            <a:r>
              <a:rPr lang="es-EC" sz="2200" b="1" dirty="0">
                <a:gradFill>
                  <a:gsLst>
                    <a:gs pos="0">
                      <a:srgbClr val="FFEFD1"/>
                    </a:gs>
                    <a:gs pos="64999">
                      <a:srgbClr val="F0EBD5"/>
                    </a:gs>
                    <a:gs pos="100000">
                      <a:srgbClr val="D1C39F"/>
                    </a:gs>
                  </a:gsLst>
                  <a:lin ang="5400000" scaled="0"/>
                </a:gradFill>
                <a:effectLst>
                  <a:glow rad="139700">
                    <a:schemeClr val="accent1">
                      <a:satMod val="175000"/>
                      <a:alpha val="40000"/>
                    </a:schemeClr>
                  </a:glow>
                </a:effectLst>
                <a:latin typeface="Microsoft New Tai Lue" pitchFamily="34" charset="0"/>
                <a:cs typeface="Microsoft New Tai Lue" pitchFamily="34" charset="0"/>
              </a:rPr>
              <a:t>Cada año, el 31 de octubre, los druidas celebraban la víspera del año nuevo céltico en honor de su dios </a:t>
            </a:r>
            <a:r>
              <a:rPr lang="es-EC" sz="2200" b="1" dirty="0" err="1">
                <a:gradFill>
                  <a:gsLst>
                    <a:gs pos="0">
                      <a:srgbClr val="FFEFD1"/>
                    </a:gs>
                    <a:gs pos="64999">
                      <a:srgbClr val="F0EBD5"/>
                    </a:gs>
                    <a:gs pos="100000">
                      <a:srgbClr val="D1C39F"/>
                    </a:gs>
                  </a:gsLst>
                  <a:lin ang="5400000" scaled="0"/>
                </a:gradFill>
                <a:effectLst>
                  <a:glow rad="139700">
                    <a:schemeClr val="accent1">
                      <a:satMod val="175000"/>
                      <a:alpha val="40000"/>
                    </a:schemeClr>
                  </a:glow>
                </a:effectLst>
                <a:latin typeface="Microsoft New Tai Lue" pitchFamily="34" charset="0"/>
                <a:cs typeface="Microsoft New Tai Lue" pitchFamily="34" charset="0"/>
              </a:rPr>
              <a:t>Samhain</a:t>
            </a:r>
            <a:r>
              <a:rPr lang="es-EC" sz="2200" b="1" dirty="0">
                <a:gradFill>
                  <a:gsLst>
                    <a:gs pos="0">
                      <a:srgbClr val="FFEFD1"/>
                    </a:gs>
                    <a:gs pos="64999">
                      <a:srgbClr val="F0EBD5"/>
                    </a:gs>
                    <a:gs pos="100000">
                      <a:srgbClr val="D1C39F"/>
                    </a:gs>
                  </a:gsLst>
                  <a:lin ang="5400000" scaled="0"/>
                </a:gradFill>
                <a:effectLst>
                  <a:glow rad="139700">
                    <a:schemeClr val="accent1">
                      <a:satMod val="175000"/>
                      <a:alpha val="40000"/>
                    </a:schemeClr>
                  </a:glow>
                </a:effectLst>
                <a:latin typeface="Microsoft New Tai Lue" pitchFamily="34" charset="0"/>
                <a:cs typeface="Microsoft New Tai Lue" pitchFamily="34" charset="0"/>
              </a:rPr>
              <a:t>.</a:t>
            </a:r>
            <a:endParaRPr lang="es-ES" sz="2200" b="1" dirty="0">
              <a:gradFill>
                <a:gsLst>
                  <a:gs pos="0">
                    <a:srgbClr val="FFEFD1"/>
                  </a:gs>
                  <a:gs pos="64999">
                    <a:srgbClr val="F0EBD5"/>
                  </a:gs>
                  <a:gs pos="100000">
                    <a:srgbClr val="D1C39F"/>
                  </a:gs>
                </a:gsLst>
                <a:lin ang="5400000" scaled="0"/>
              </a:gradFill>
              <a:effectLst>
                <a:glow rad="139700">
                  <a:schemeClr val="accent1">
                    <a:satMod val="175000"/>
                    <a:alpha val="40000"/>
                  </a:schemeClr>
                </a:glow>
              </a:effectLst>
              <a:latin typeface="Microsoft New Tai Lue" pitchFamily="34" charset="0"/>
              <a:cs typeface="Microsoft New Tai Lue" pitchFamily="34" charset="0"/>
            </a:endParaRPr>
          </a:p>
        </p:txBody>
      </p:sp>
      <p:pic>
        <p:nvPicPr>
          <p:cNvPr id="5" name="Picture 3" descr="C:\Documents and Settings\Administrador\Escritorio\350354-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dministrador\Escritorio\809169-800x600-Celtic-Silhouette---Celtic-And-Druids---Magical-Picture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Rectangle 2"/>
          <p:cNvSpPr txBox="1">
            <a:spLocks noChangeArrowheads="1"/>
          </p:cNvSpPr>
          <p:nvPr/>
        </p:nvSpPr>
        <p:spPr>
          <a:xfrm>
            <a:off x="500034" y="5214950"/>
            <a:ext cx="8229600" cy="1143000"/>
          </a:xfrm>
          <a:prstGeom prst="rect">
            <a:avLst/>
          </a:prstGeom>
          <a:solidFill>
            <a:srgbClr val="7030A0">
              <a:alpha val="40000"/>
            </a:srgbClr>
          </a:solidFill>
        </p:spPr>
        <p:txBody>
          <a:bodyPr>
            <a:normAutofit fontScale="97500" lnSpcReduction="10000"/>
            <a:scene3d>
              <a:camera prst="obliqueBottomLeft"/>
              <a:lightRig rig="threePt" dir="t"/>
            </a:scene3d>
            <a:sp3d extrusionH="63500">
              <a:extrusionClr>
                <a:schemeClr val="tx1"/>
              </a:extrusion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C" sz="2600" b="1" i="0" u="none" strike="noStrike" kern="1200" cap="none" spc="0" normalizeH="0" baseline="0" noProof="0" dirty="0" smtClean="0">
                <a:ln>
                  <a:noFill/>
                </a:ln>
                <a:gradFill>
                  <a:gsLst>
                    <a:gs pos="0">
                      <a:srgbClr val="8488C4"/>
                    </a:gs>
                    <a:gs pos="53000">
                      <a:srgbClr val="D4DEFF"/>
                    </a:gs>
                    <a:gs pos="83000">
                      <a:srgbClr val="D4DEFF"/>
                    </a:gs>
                    <a:gs pos="100000">
                      <a:srgbClr val="96AB94"/>
                    </a:gs>
                  </a:gsLst>
                  <a:lin ang="5400000" scaled="0"/>
                </a:gradFill>
                <a:effectLst>
                  <a:glow rad="139700">
                    <a:schemeClr val="accent1">
                      <a:satMod val="175000"/>
                      <a:alpha val="40000"/>
                    </a:schemeClr>
                  </a:glow>
                </a:effectLst>
                <a:uLnTx/>
                <a:uFillTx/>
                <a:latin typeface="Microsoft New Tai Lue" pitchFamily="34" charset="0"/>
                <a:ea typeface="Kozuka Mincho Pro H" pitchFamily="18" charset="-128"/>
                <a:cs typeface="Microsoft New Tai Lue" pitchFamily="34" charset="0"/>
              </a:rPr>
              <a:t>En esta fiesta, los druidas, a manera de médiums, se comunicaban con sus antepasados esperando ser guiados en esta vida hacia la inmortalidad. </a:t>
            </a:r>
            <a:endParaRPr kumimoji="0" lang="es-ES" sz="2600" b="1" i="0" u="none" strike="noStrike" kern="1200" cap="none" spc="0" normalizeH="0" baseline="0" noProof="0" dirty="0" smtClean="0">
              <a:ln>
                <a:noFill/>
              </a:ln>
              <a:gradFill>
                <a:gsLst>
                  <a:gs pos="0">
                    <a:srgbClr val="8488C4"/>
                  </a:gs>
                  <a:gs pos="53000">
                    <a:srgbClr val="D4DEFF"/>
                  </a:gs>
                  <a:gs pos="83000">
                    <a:srgbClr val="D4DEFF"/>
                  </a:gs>
                  <a:gs pos="100000">
                    <a:srgbClr val="96AB94"/>
                  </a:gs>
                </a:gsLst>
                <a:lin ang="5400000" scaled="0"/>
              </a:gradFill>
              <a:effectLst>
                <a:glow rad="139700">
                  <a:schemeClr val="accent1">
                    <a:satMod val="175000"/>
                    <a:alpha val="40000"/>
                  </a:schemeClr>
                </a:glow>
              </a:effectLst>
              <a:uLnTx/>
              <a:uFillTx/>
              <a:latin typeface="Microsoft New Tai Lue" pitchFamily="34" charset="0"/>
              <a:ea typeface="Kozuka Mincho Pro H" pitchFamily="18" charset="-128"/>
              <a:cs typeface="Microsoft New Tai Lue" pitchFamily="34" charset="0"/>
            </a:endParaRPr>
          </a:p>
        </p:txBody>
      </p:sp>
      <p:pic>
        <p:nvPicPr>
          <p:cNvPr id="4" name="Picture 2" descr="C:\Documents and Settings\Administrador\Escritorio\809169-800x600-Celtic-Silhouette---Celtic-And-Druids---Magical-Picture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dministrador\Escritorio\152099-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Rectangle 2"/>
          <p:cNvSpPr txBox="1">
            <a:spLocks noChangeArrowheads="1"/>
          </p:cNvSpPr>
          <p:nvPr/>
        </p:nvSpPr>
        <p:spPr>
          <a:xfrm>
            <a:off x="457200" y="5157192"/>
            <a:ext cx="8229600" cy="1143000"/>
          </a:xfrm>
          <a:prstGeom prst="rect">
            <a:avLst/>
          </a:prstGeom>
          <a:solidFill>
            <a:schemeClr val="accent1">
              <a:lumMod val="75000"/>
              <a:alpha val="40000"/>
            </a:schemeClr>
          </a:solidFill>
        </p:spPr>
        <p:txBody>
          <a:bodyPr>
            <a:normAutofit fontScale="97500" lnSpcReduction="10000"/>
            <a:scene3d>
              <a:camera prst="obliqueBottomLeft"/>
              <a:lightRig rig="threePt" dir="t"/>
            </a:scene3d>
            <a:sp3d extrusionH="63500">
              <a:extrusionClr>
                <a:schemeClr val="tx1"/>
              </a:extrusion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C" sz="2600" b="1" i="0" u="none" strike="noStrike" kern="1200" cap="none" spc="0" normalizeH="0" baseline="0" noProof="0" dirty="0" smtClean="0">
                <a:ln>
                  <a:solidFill>
                    <a:srgbClr val="FF0000"/>
                  </a:solidFill>
                </a:ln>
                <a:solidFill>
                  <a:srgbClr val="FFFF00"/>
                </a:solidFill>
                <a:effectLst>
                  <a:glow rad="101600">
                    <a:schemeClr val="tx1">
                      <a:alpha val="60000"/>
                    </a:schemeClr>
                  </a:glow>
                </a:effectLst>
                <a:uLnTx/>
                <a:uFillTx/>
                <a:latin typeface="Microsoft New Tai Lue" pitchFamily="34" charset="0"/>
                <a:ea typeface="+mj-ea"/>
                <a:cs typeface="Microsoft New Tai Lue" pitchFamily="34" charset="0"/>
              </a:rPr>
              <a:t>Los druidas creían que en esa noche en particular los espíritus de los muertos regresaban a sus antiguos hogares para visitar a los vivos.</a:t>
            </a:r>
            <a:endParaRPr kumimoji="0" lang="es-ES" sz="2600" b="1" i="0" u="none" strike="noStrike" kern="1200" cap="none" spc="0" normalizeH="0" baseline="0" noProof="0" dirty="0" smtClean="0">
              <a:ln>
                <a:solidFill>
                  <a:srgbClr val="FF0000"/>
                </a:solidFill>
              </a:ln>
              <a:solidFill>
                <a:srgbClr val="FFFF00"/>
              </a:solidFill>
              <a:effectLst>
                <a:glow rad="101600">
                  <a:schemeClr val="tx1">
                    <a:alpha val="60000"/>
                  </a:schemeClr>
                </a:glow>
              </a:effectLst>
              <a:uLnTx/>
              <a:uFillTx/>
              <a:latin typeface="Microsoft New Tai Lue" pitchFamily="34" charset="0"/>
              <a:ea typeface="+mj-ea"/>
              <a:cs typeface="Microsoft New Tai Lue" pitchFamily="34" charset="0"/>
            </a:endParaRPr>
          </a:p>
        </p:txBody>
      </p:sp>
      <p:pic>
        <p:nvPicPr>
          <p:cNvPr id="4" name="Picture 2" descr="C:\Documents and Settings\Administrador\Escritorio\152099-800x600-[DesktopNexus.com].jpg"/>
          <p:cNvPicPr>
            <a:picLocks noChangeAspect="1" noChangeArrowheads="1"/>
          </p:cNvPicPr>
          <p:nvPr/>
        </p:nvPicPr>
        <p:blipFill>
          <a:blip r:embed="rId2"/>
          <a:srcRect/>
          <a:stretch>
            <a:fillRect/>
          </a:stretch>
        </p:blipFill>
        <p:spPr bwMode="auto">
          <a:xfrm>
            <a:off x="0" y="0"/>
            <a:ext cx="9143999" cy="6858000"/>
          </a:xfrm>
          <a:prstGeom prst="rect">
            <a:avLst/>
          </a:prstGeom>
          <a:noFill/>
        </p:spPr>
      </p:pic>
      <p:sp>
        <p:nvSpPr>
          <p:cNvPr id="5" name="4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Documents and Settings\Administrador\Escritorio\848614-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Rectángulo"/>
          <p:cNvSpPr/>
          <p:nvPr/>
        </p:nvSpPr>
        <p:spPr>
          <a:xfrm>
            <a:off x="285720" y="5000636"/>
            <a:ext cx="8572560" cy="1508105"/>
          </a:xfrm>
          <a:prstGeom prst="rect">
            <a:avLst/>
          </a:prstGeom>
        </p:spPr>
        <p:txBody>
          <a:bodyPr wrap="square">
            <a:spAutoFit/>
          </a:bodyPr>
          <a:lstStyle/>
          <a:p>
            <a:r>
              <a:rPr lang="es-EC" sz="2300" b="1" dirty="0" smtClean="0">
                <a:solidFill>
                  <a:srgbClr val="FFFF00"/>
                </a:solidFill>
                <a:effectLst>
                  <a:glow rad="139700">
                    <a:srgbClr val="FF6600"/>
                  </a:glow>
                </a:effectLst>
                <a:latin typeface="Microsoft New Tai Lue" pitchFamily="34" charset="0"/>
                <a:cs typeface="Microsoft New Tai Lue" pitchFamily="34" charset="0"/>
              </a:rPr>
              <a:t>            </a:t>
            </a:r>
            <a:r>
              <a:rPr lang="es-EC" sz="2300" b="1" dirty="0" smtClean="0">
                <a:solidFill>
                  <a:srgbClr val="FFFF00"/>
                </a:solidFill>
                <a:effectLst>
                  <a:glow rad="139700">
                    <a:schemeClr val="accent6">
                      <a:satMod val="175000"/>
                      <a:alpha val="40000"/>
                    </a:schemeClr>
                  </a:glow>
                </a:effectLst>
                <a:latin typeface="Microsoft New Tai Lue" pitchFamily="34" charset="0"/>
                <a:cs typeface="Microsoft New Tai Lue" pitchFamily="34" charset="0"/>
              </a:rPr>
              <a:t>Y si los vivos no proveían comida a estos espíritus malignos, toda clase de cosas terribles podrían ocurrirles. Si los espíritus malignos no recibían un festín (</a:t>
            </a:r>
            <a:r>
              <a:rPr lang="es-EC" sz="2300" b="1" dirty="0" err="1" smtClean="0">
                <a:solidFill>
                  <a:srgbClr val="FFFF00"/>
                </a:solidFill>
                <a:effectLst>
                  <a:glow rad="139700">
                    <a:schemeClr val="accent6">
                      <a:satMod val="175000"/>
                      <a:alpha val="40000"/>
                    </a:schemeClr>
                  </a:glow>
                </a:effectLst>
                <a:latin typeface="Microsoft New Tai Lue" pitchFamily="34" charset="0"/>
                <a:cs typeface="Microsoft New Tai Lue" pitchFamily="34" charset="0"/>
              </a:rPr>
              <a:t>treat</a:t>
            </a:r>
            <a:r>
              <a:rPr lang="es-EC" sz="2300" b="1" dirty="0" smtClean="0">
                <a:solidFill>
                  <a:srgbClr val="FFFF00"/>
                </a:solidFill>
                <a:effectLst>
                  <a:glow rad="139700">
                    <a:schemeClr val="accent6">
                      <a:satMod val="175000"/>
                      <a:alpha val="40000"/>
                    </a:schemeClr>
                  </a:glow>
                </a:effectLst>
                <a:latin typeface="Microsoft New Tai Lue" pitchFamily="34" charset="0"/>
                <a:cs typeface="Microsoft New Tai Lue" pitchFamily="34" charset="0"/>
              </a:rPr>
              <a:t>), entonces ellos harían travesuras malas a los vivos (</a:t>
            </a:r>
            <a:r>
              <a:rPr lang="es-EC" sz="2300" b="1" dirty="0" err="1" smtClean="0">
                <a:solidFill>
                  <a:srgbClr val="FFFF00"/>
                </a:solidFill>
                <a:effectLst>
                  <a:glow rad="139700">
                    <a:schemeClr val="accent6">
                      <a:satMod val="175000"/>
                      <a:alpha val="40000"/>
                    </a:schemeClr>
                  </a:glow>
                </a:effectLst>
                <a:latin typeface="Microsoft New Tai Lue" pitchFamily="34" charset="0"/>
                <a:cs typeface="Microsoft New Tai Lue" pitchFamily="34" charset="0"/>
              </a:rPr>
              <a:t>trick</a:t>
            </a:r>
            <a:r>
              <a:rPr lang="es-EC" sz="2300" b="1" dirty="0" smtClean="0">
                <a:solidFill>
                  <a:srgbClr val="FFFF00"/>
                </a:solidFill>
                <a:effectLst>
                  <a:glow rad="139700">
                    <a:schemeClr val="accent6">
                      <a:satMod val="175000"/>
                      <a:alpha val="40000"/>
                    </a:schemeClr>
                  </a:glow>
                </a:effectLst>
                <a:latin typeface="Microsoft New Tai Lue" pitchFamily="34" charset="0"/>
                <a:cs typeface="Microsoft New Tai Lue" pitchFamily="34" charset="0"/>
              </a:rPr>
              <a:t>)."</a:t>
            </a:r>
            <a:endParaRPr lang="en-US" sz="2300" dirty="0">
              <a:solidFill>
                <a:srgbClr val="FFFF00"/>
              </a:solidFill>
              <a:effectLst>
                <a:glow rad="139700">
                  <a:schemeClr val="accent6">
                    <a:satMod val="175000"/>
                    <a:alpha val="40000"/>
                  </a:schemeClr>
                </a:glow>
              </a:effectLst>
            </a:endParaRPr>
          </a:p>
        </p:txBody>
      </p:sp>
      <p:pic>
        <p:nvPicPr>
          <p:cNvPr id="5" name="Picture 3" descr="C:\Documents and Settings\Administrador\Escritorio\848614-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Administrador\Escritorio\29669-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357158" y="4929198"/>
            <a:ext cx="8429684" cy="1446550"/>
          </a:xfrm>
          <a:prstGeom prst="rect">
            <a:avLst/>
          </a:prstGeom>
          <a:solidFill>
            <a:schemeClr val="accent3">
              <a:lumMod val="50000"/>
              <a:alpha val="40000"/>
            </a:schemeClr>
          </a:solidFill>
        </p:spPr>
        <p:txBody>
          <a:bodyPr wrap="square">
            <a:spAutoFit/>
          </a:bodyPr>
          <a:lstStyle/>
          <a:p>
            <a:r>
              <a:rPr lang="es-EC" sz="2200" b="1" dirty="0" smtClean="0">
                <a:ln>
                  <a:solidFill>
                    <a:srgbClr val="FF0000"/>
                  </a:solidFill>
                </a:ln>
                <a:solidFill>
                  <a:srgbClr val="92D050"/>
                </a:solidFill>
                <a:effectLst>
                  <a:glow rad="101600">
                    <a:schemeClr val="bg2">
                      <a:lumMod val="10000"/>
                      <a:alpha val="60000"/>
                    </a:schemeClr>
                  </a:glow>
                </a:effectLst>
                <a:latin typeface="Microsoft New Tai Lue" pitchFamily="34" charset="0"/>
                <a:cs typeface="Microsoft New Tai Lue" pitchFamily="34" charset="0"/>
              </a:rPr>
              <a:t>         Los sacerdotes druidas iban de casa en casa exigiendo alimentos y en algunos casos niños y vírgenes para ofrendar en sacrificio a su dios </a:t>
            </a:r>
            <a:r>
              <a:rPr lang="es-EC" sz="2200" b="1" dirty="0" err="1" smtClean="0">
                <a:ln>
                  <a:solidFill>
                    <a:srgbClr val="FF0000"/>
                  </a:solidFill>
                </a:ln>
                <a:solidFill>
                  <a:srgbClr val="92D050"/>
                </a:solidFill>
                <a:effectLst>
                  <a:glow rad="101600">
                    <a:schemeClr val="bg2">
                      <a:lumMod val="10000"/>
                      <a:alpha val="60000"/>
                    </a:schemeClr>
                  </a:glow>
                </a:effectLst>
                <a:latin typeface="Microsoft New Tai Lue" pitchFamily="34" charset="0"/>
                <a:cs typeface="Microsoft New Tai Lue" pitchFamily="34" charset="0"/>
              </a:rPr>
              <a:t>Samhain</a:t>
            </a:r>
            <a:r>
              <a:rPr lang="es-EC" sz="2200" b="1" dirty="0" smtClean="0">
                <a:ln>
                  <a:solidFill>
                    <a:srgbClr val="FF0000"/>
                  </a:solidFill>
                </a:ln>
                <a:solidFill>
                  <a:srgbClr val="92D050"/>
                </a:solidFill>
                <a:effectLst>
                  <a:glow rad="101600">
                    <a:schemeClr val="bg2">
                      <a:lumMod val="10000"/>
                      <a:alpha val="60000"/>
                    </a:schemeClr>
                  </a:glow>
                </a:effectLst>
                <a:latin typeface="Microsoft New Tai Lue" pitchFamily="34" charset="0"/>
                <a:cs typeface="Microsoft New Tai Lue" pitchFamily="34" charset="0"/>
              </a:rPr>
              <a:t> en el festival de la muerte, si se los daban se hacía un trato (</a:t>
            </a:r>
            <a:r>
              <a:rPr lang="es-EC" sz="2200" b="1" dirty="0" err="1" smtClean="0">
                <a:ln>
                  <a:solidFill>
                    <a:srgbClr val="FF0000"/>
                  </a:solidFill>
                </a:ln>
                <a:solidFill>
                  <a:srgbClr val="92D050"/>
                </a:solidFill>
                <a:effectLst>
                  <a:glow rad="101600">
                    <a:schemeClr val="bg2">
                      <a:lumMod val="10000"/>
                      <a:alpha val="60000"/>
                    </a:schemeClr>
                  </a:glow>
                </a:effectLst>
                <a:latin typeface="Microsoft New Tai Lue" pitchFamily="34" charset="0"/>
                <a:cs typeface="Microsoft New Tai Lue" pitchFamily="34" charset="0"/>
              </a:rPr>
              <a:t>treat</a:t>
            </a:r>
            <a:r>
              <a:rPr lang="es-EC" sz="2200" b="1" dirty="0" smtClean="0">
                <a:ln>
                  <a:solidFill>
                    <a:srgbClr val="FF0000"/>
                  </a:solidFill>
                </a:ln>
                <a:solidFill>
                  <a:srgbClr val="92D050"/>
                </a:solidFill>
                <a:effectLst>
                  <a:glow rad="101600">
                    <a:schemeClr val="bg2">
                      <a:lumMod val="10000"/>
                      <a:alpha val="60000"/>
                    </a:schemeClr>
                  </a:glow>
                </a:effectLst>
                <a:latin typeface="Microsoft New Tai Lue" pitchFamily="34" charset="0"/>
                <a:cs typeface="Microsoft New Tai Lue" pitchFamily="34" charset="0"/>
              </a:rPr>
              <a:t>) y se iban en paz. </a:t>
            </a:r>
            <a:endParaRPr lang="en-US" sz="2200" dirty="0">
              <a:ln>
                <a:solidFill>
                  <a:srgbClr val="FF0000"/>
                </a:solidFill>
              </a:ln>
              <a:solidFill>
                <a:srgbClr val="92D050"/>
              </a:solidFill>
            </a:endParaRPr>
          </a:p>
        </p:txBody>
      </p:sp>
      <p:sp>
        <p:nvSpPr>
          <p:cNvPr id="6" name="5 CuadroTexto"/>
          <p:cNvSpPr txBox="1"/>
          <p:nvPr/>
        </p:nvSpPr>
        <p:spPr>
          <a:xfrm>
            <a:off x="2428860" y="928670"/>
            <a:ext cx="4500594" cy="769441"/>
          </a:xfrm>
          <a:prstGeom prst="rect">
            <a:avLst/>
          </a:prstGeom>
          <a:solidFill>
            <a:schemeClr val="accent3">
              <a:lumMod val="50000"/>
              <a:alpha val="40000"/>
            </a:schemeClr>
          </a:solidFill>
        </p:spPr>
        <p:txBody>
          <a:bodyPr wrap="square" rtlCol="0">
            <a:spAutoFit/>
          </a:bodyPr>
          <a:lstStyle/>
          <a:p>
            <a:pPr algn="ctr"/>
            <a:r>
              <a:rPr lang="es-EC" sz="2200" b="1" dirty="0" err="1" smtClean="0">
                <a:ln>
                  <a:solidFill>
                    <a:srgbClr val="FF0000"/>
                  </a:solidFill>
                </a:ln>
                <a:solidFill>
                  <a:srgbClr val="92D050"/>
                </a:solidFill>
                <a:effectLst>
                  <a:glow rad="101600">
                    <a:schemeClr val="bg2">
                      <a:lumMod val="10000"/>
                      <a:alpha val="60000"/>
                    </a:schemeClr>
                  </a:glow>
                </a:effectLst>
                <a:latin typeface="Microsoft New Tai Lue" pitchFamily="34" charset="0"/>
                <a:cs typeface="Microsoft New Tai Lue" pitchFamily="34" charset="0"/>
              </a:rPr>
              <a:t>Trick-or-treat</a:t>
            </a:r>
            <a:r>
              <a:rPr lang="es-EC" sz="2200" b="1" dirty="0" smtClean="0">
                <a:ln>
                  <a:solidFill>
                    <a:srgbClr val="FF0000"/>
                  </a:solidFill>
                </a:ln>
                <a:solidFill>
                  <a:srgbClr val="92D050"/>
                </a:solidFill>
                <a:effectLst>
                  <a:glow rad="101600">
                    <a:schemeClr val="bg2">
                      <a:lumMod val="10000"/>
                      <a:alpha val="60000"/>
                    </a:schemeClr>
                  </a:glow>
                </a:effectLst>
                <a:latin typeface="Microsoft New Tai Lue" pitchFamily="34" charset="0"/>
                <a:cs typeface="Microsoft New Tai Lue" pitchFamily="34" charset="0"/>
              </a:rPr>
              <a:t>, treta o trato </a:t>
            </a:r>
            <a:br>
              <a:rPr lang="es-EC" sz="2200" b="1" dirty="0" smtClean="0">
                <a:ln>
                  <a:solidFill>
                    <a:srgbClr val="FF0000"/>
                  </a:solidFill>
                </a:ln>
                <a:solidFill>
                  <a:srgbClr val="92D050"/>
                </a:solidFill>
                <a:effectLst>
                  <a:glow rad="101600">
                    <a:schemeClr val="bg2">
                      <a:lumMod val="10000"/>
                      <a:alpha val="60000"/>
                    </a:schemeClr>
                  </a:glow>
                </a:effectLst>
                <a:latin typeface="Microsoft New Tai Lue" pitchFamily="34" charset="0"/>
                <a:cs typeface="Microsoft New Tai Lue" pitchFamily="34" charset="0"/>
              </a:rPr>
            </a:br>
            <a:r>
              <a:rPr lang="es-EC" sz="2200" b="1" dirty="0" smtClean="0">
                <a:ln>
                  <a:solidFill>
                    <a:srgbClr val="FF0000"/>
                  </a:solidFill>
                </a:ln>
                <a:solidFill>
                  <a:srgbClr val="92D050"/>
                </a:solidFill>
                <a:effectLst>
                  <a:glow rad="101600">
                    <a:schemeClr val="bg2">
                      <a:lumMod val="10000"/>
                      <a:alpha val="60000"/>
                    </a:schemeClr>
                  </a:glow>
                </a:effectLst>
                <a:latin typeface="Microsoft New Tai Lue" pitchFamily="34" charset="0"/>
                <a:cs typeface="Microsoft New Tai Lue" pitchFamily="34" charset="0"/>
              </a:rPr>
              <a:t>(origen del "dulce o travesura")</a:t>
            </a:r>
            <a:endParaRPr lang="en-US" sz="2200" dirty="0"/>
          </a:p>
        </p:txBody>
      </p:sp>
      <p:pic>
        <p:nvPicPr>
          <p:cNvPr id="4" name="Picture 2" descr="C:\Documents and Settings\Administrador\Escritorio\29669-800x600-[DesktopNexus.com].jpg"/>
          <p:cNvPicPr>
            <a:picLocks noChangeAspect="1" noChangeArrowheads="1"/>
          </p:cNvPicPr>
          <p:nvPr/>
        </p:nvPicPr>
        <p:blipFill>
          <a:blip r:embed="rId2"/>
          <a:srcRect/>
          <a:stretch>
            <a:fillRect/>
          </a:stretch>
        </p:blipFill>
        <p:spPr bwMode="auto">
          <a:xfrm>
            <a:off x="0" y="0"/>
            <a:ext cx="9144003" cy="6858000"/>
          </a:xfrm>
          <a:prstGeom prst="rect">
            <a:avLst/>
          </a:prstGeom>
          <a:noFill/>
        </p:spPr>
      </p:pic>
      <p:sp>
        <p:nvSpPr>
          <p:cNvPr id="5" name="4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Administrador\Escritorio\1407136-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Rectangle 2"/>
          <p:cNvSpPr txBox="1">
            <a:spLocks noChangeArrowheads="1"/>
          </p:cNvSpPr>
          <p:nvPr/>
        </p:nvSpPr>
        <p:spPr>
          <a:xfrm>
            <a:off x="285720" y="5429264"/>
            <a:ext cx="8517830" cy="1143000"/>
          </a:xfrm>
          <a:prstGeom prst="rect">
            <a:avLst/>
          </a:prstGeom>
          <a:solidFill>
            <a:schemeClr val="bg2">
              <a:lumMod val="25000"/>
              <a:alpha val="40000"/>
            </a:schemeClr>
          </a:solidFill>
        </p:spPr>
        <p:txBody>
          <a:bodyPr>
            <a:normAutofit fontScale="82500" lnSpcReduction="20000"/>
            <a:scene3d>
              <a:camera prst="obliqueBottomLeft"/>
              <a:lightRig rig="threePt" dir="t"/>
            </a:scene3d>
            <a:sp3d extrusionH="69850">
              <a:extrusionClr>
                <a:schemeClr val="tx1"/>
              </a:extrusion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C" sz="2600" b="1" i="0" u="none" strike="noStrike" kern="1200" cap="none" spc="0" normalizeH="0" baseline="0" noProof="0" dirty="0" smtClean="0">
                <a:ln>
                  <a:noFill/>
                </a:ln>
                <a:solidFill>
                  <a:schemeClr val="bg1"/>
                </a:solidFill>
                <a:effectLst>
                  <a:glow rad="139700">
                    <a:schemeClr val="accent3">
                      <a:satMod val="175000"/>
                      <a:alpha val="40000"/>
                    </a:schemeClr>
                  </a:glow>
                </a:effectLst>
                <a:uLnTx/>
                <a:uFillTx/>
                <a:latin typeface="Microsoft New Tai Lue" pitchFamily="34" charset="0"/>
                <a:ea typeface="+mj-ea"/>
                <a:cs typeface="Microsoft New Tai Lue" pitchFamily="34" charset="0"/>
              </a:rPr>
              <a:t>Si la gente de la aldea no daba a los druidas el alimento o persona que exigían, se lanzaba una maldición sobre la casa  entera y según ella, alguien de esa familia moriría ese año. Esa era la trampa o treta (</a:t>
            </a:r>
            <a:r>
              <a:rPr kumimoji="0" lang="es-EC" sz="2600" b="1" i="0" u="none" strike="noStrike" kern="1200" cap="none" spc="0" normalizeH="0" baseline="0" noProof="0" dirty="0" err="1" smtClean="0">
                <a:ln>
                  <a:noFill/>
                </a:ln>
                <a:solidFill>
                  <a:schemeClr val="bg1"/>
                </a:solidFill>
                <a:effectLst>
                  <a:glow rad="139700">
                    <a:schemeClr val="accent3">
                      <a:satMod val="175000"/>
                      <a:alpha val="40000"/>
                    </a:schemeClr>
                  </a:glow>
                </a:effectLst>
                <a:uLnTx/>
                <a:uFillTx/>
                <a:latin typeface="Microsoft New Tai Lue" pitchFamily="34" charset="0"/>
                <a:ea typeface="+mj-ea"/>
                <a:cs typeface="Microsoft New Tai Lue" pitchFamily="34" charset="0"/>
              </a:rPr>
              <a:t>trick</a:t>
            </a:r>
            <a:r>
              <a:rPr kumimoji="0" lang="es-EC" sz="2600" b="1" i="0" u="none" strike="noStrike" kern="1200" cap="none" spc="0" normalizeH="0" baseline="0" noProof="0" dirty="0" smtClean="0">
                <a:ln>
                  <a:noFill/>
                </a:ln>
                <a:solidFill>
                  <a:schemeClr val="bg1"/>
                </a:solidFill>
                <a:effectLst>
                  <a:glow rad="139700">
                    <a:schemeClr val="accent3">
                      <a:satMod val="175000"/>
                      <a:alpha val="40000"/>
                    </a:schemeClr>
                  </a:glow>
                </a:effectLst>
                <a:uLnTx/>
                <a:uFillTx/>
                <a:latin typeface="Microsoft New Tai Lue" pitchFamily="34" charset="0"/>
                <a:ea typeface="+mj-ea"/>
                <a:cs typeface="Microsoft New Tai Lue" pitchFamily="34" charset="0"/>
              </a:rPr>
              <a:t>).</a:t>
            </a:r>
            <a:endParaRPr kumimoji="0" lang="es-ES" sz="2600" b="1" i="0" u="none" strike="noStrike" kern="1200" cap="none" spc="0" normalizeH="0" baseline="0" noProof="0" dirty="0" smtClean="0">
              <a:ln>
                <a:noFill/>
              </a:ln>
              <a:solidFill>
                <a:schemeClr val="bg1"/>
              </a:solidFill>
              <a:effectLst>
                <a:glow rad="139700">
                  <a:schemeClr val="accent3">
                    <a:satMod val="175000"/>
                    <a:alpha val="40000"/>
                  </a:schemeClr>
                </a:glow>
              </a:effectLst>
              <a:uLnTx/>
              <a:uFillTx/>
              <a:latin typeface="Microsoft New Tai Lue" pitchFamily="34" charset="0"/>
              <a:ea typeface="+mj-ea"/>
              <a:cs typeface="Microsoft New Tai Lue" pitchFamily="34" charset="0"/>
            </a:endParaRPr>
          </a:p>
        </p:txBody>
      </p:sp>
      <p:pic>
        <p:nvPicPr>
          <p:cNvPr id="4" name="Picture 2" descr="C:\Documents and Settings\Administrador\Escritorio\1407136-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Administrador\Escritorio\1567278-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285720" y="4714884"/>
            <a:ext cx="8501122" cy="1785104"/>
          </a:xfrm>
          <a:prstGeom prst="rect">
            <a:avLst/>
          </a:prstGeom>
          <a:solidFill>
            <a:schemeClr val="accent6">
              <a:lumMod val="75000"/>
              <a:alpha val="40000"/>
            </a:schemeClr>
          </a:solidFill>
        </p:spPr>
        <p:txBody>
          <a:bodyPr wrap="square">
            <a:spAutoFit/>
          </a:bodyPr>
          <a:lstStyle/>
          <a:p>
            <a:r>
              <a:rPr lang="es-EC" sz="2200" b="1" dirty="0" smtClean="0">
                <a:solidFill>
                  <a:srgbClr val="FFFF00"/>
                </a:solidFill>
                <a:effectLst>
                  <a:glow rad="139700">
                    <a:srgbClr val="FF3399"/>
                  </a:glow>
                  <a:outerShdw blurRad="38100" dist="38100" dir="2700000" algn="tl">
                    <a:srgbClr val="000000">
                      <a:alpha val="43137"/>
                    </a:srgbClr>
                  </a:outerShdw>
                </a:effectLst>
                <a:latin typeface="Microsoft New Tai Lue" pitchFamily="34" charset="0"/>
                <a:cs typeface="Microsoft New Tai Lue" pitchFamily="34" charset="0"/>
              </a:rPr>
              <a:t>        Los druidas llevaban con ellos un nabo grande, el cual habían ahuecado en el interior, con una cara tallada en el frente, para representar el espíritu demoníaco del que recibían su poder y conocimiento, el mismo que se encargaría de ejecutar toda maldición e iluminar su camino. </a:t>
            </a:r>
            <a:endParaRPr lang="en-US" sz="2200" dirty="0">
              <a:solidFill>
                <a:srgbClr val="FFFF00"/>
              </a:solidFill>
              <a:effectLst>
                <a:glow rad="139700">
                  <a:srgbClr val="FF3399"/>
                </a:glow>
                <a:outerShdw blurRad="38100" dist="38100" dir="2700000" algn="tl">
                  <a:srgbClr val="000000">
                    <a:alpha val="43137"/>
                  </a:srgbClr>
                </a:outerShdw>
              </a:effectLst>
            </a:endParaRPr>
          </a:p>
        </p:txBody>
      </p:sp>
      <p:sp>
        <p:nvSpPr>
          <p:cNvPr id="4" name="3 Rectángulo"/>
          <p:cNvSpPr/>
          <p:nvPr/>
        </p:nvSpPr>
        <p:spPr>
          <a:xfrm>
            <a:off x="642910" y="642918"/>
            <a:ext cx="7929618" cy="461665"/>
          </a:xfrm>
          <a:prstGeom prst="rect">
            <a:avLst/>
          </a:prstGeom>
          <a:solidFill>
            <a:schemeClr val="accent6">
              <a:lumMod val="75000"/>
              <a:alpha val="40000"/>
            </a:schemeClr>
          </a:solidFill>
        </p:spPr>
        <p:txBody>
          <a:bodyPr wrap="square">
            <a:spAutoFit/>
          </a:bodyPr>
          <a:lstStyle/>
          <a:p>
            <a:pPr algn="ctr"/>
            <a:r>
              <a:rPr lang="es-EC" sz="2400" b="1" dirty="0" smtClean="0">
                <a:ln>
                  <a:solidFill>
                    <a:srgbClr val="FF3399"/>
                  </a:solidFill>
                </a:ln>
                <a:solidFill>
                  <a:srgbClr val="FFFF00"/>
                </a:solidFill>
                <a:effectLst>
                  <a:glow rad="139700">
                    <a:schemeClr val="accent2">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Jack-O-</a:t>
            </a:r>
            <a:r>
              <a:rPr lang="es-EC" sz="2400" b="1" dirty="0" err="1" smtClean="0">
                <a:ln>
                  <a:solidFill>
                    <a:srgbClr val="FF3399"/>
                  </a:solidFill>
                </a:ln>
                <a:solidFill>
                  <a:srgbClr val="FFFF00"/>
                </a:solidFill>
                <a:effectLst>
                  <a:glow rad="139700">
                    <a:schemeClr val="accent2">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Lantern</a:t>
            </a:r>
            <a:r>
              <a:rPr lang="es-EC" sz="2400" b="1" dirty="0" smtClean="0">
                <a:ln>
                  <a:solidFill>
                    <a:srgbClr val="FF3399"/>
                  </a:solidFill>
                </a:ln>
                <a:solidFill>
                  <a:srgbClr val="FFFF00"/>
                </a:solidFill>
                <a:effectLst>
                  <a:glow rad="139700">
                    <a:schemeClr val="accent2">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 (la calabaza que simboliza </a:t>
            </a:r>
            <a:r>
              <a:rPr lang="es-EC" sz="2400" b="1" dirty="0" err="1">
                <a:ln>
                  <a:solidFill>
                    <a:srgbClr val="FF3399"/>
                  </a:solidFill>
                </a:ln>
                <a:solidFill>
                  <a:srgbClr val="FFFF00"/>
                </a:solidFill>
                <a:effectLst>
                  <a:glow rad="139700">
                    <a:schemeClr val="accent2">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H</a:t>
            </a:r>
            <a:r>
              <a:rPr lang="es-EC" sz="2400" b="1" dirty="0" err="1" smtClean="0">
                <a:ln>
                  <a:solidFill>
                    <a:srgbClr val="FF3399"/>
                  </a:solidFill>
                </a:ln>
                <a:solidFill>
                  <a:srgbClr val="FFFF00"/>
                </a:solidFill>
                <a:effectLst>
                  <a:glow rad="139700">
                    <a:schemeClr val="accent2">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alloween</a:t>
            </a:r>
            <a:r>
              <a:rPr lang="es-EC" sz="2400" b="1" dirty="0" smtClean="0">
                <a:ln>
                  <a:solidFill>
                    <a:srgbClr val="FF3399"/>
                  </a:solidFill>
                </a:ln>
                <a:solidFill>
                  <a:srgbClr val="FFFF00"/>
                </a:solidFill>
                <a:effectLst>
                  <a:glow rad="139700">
                    <a:schemeClr val="accent2">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 </a:t>
            </a:r>
            <a:endParaRPr lang="en-US" sz="2400" dirty="0">
              <a:ln>
                <a:solidFill>
                  <a:srgbClr val="FF3399"/>
                </a:solidFill>
              </a:ln>
              <a:effectLst>
                <a:glow rad="139700">
                  <a:schemeClr val="accent2">
                    <a:satMod val="175000"/>
                    <a:alpha val="40000"/>
                  </a:schemeClr>
                </a:glow>
                <a:outerShdw blurRad="38100" dist="38100" dir="2700000" algn="tl">
                  <a:srgbClr val="000000">
                    <a:alpha val="43137"/>
                  </a:srgbClr>
                </a:outerShdw>
              </a:effectLst>
            </a:endParaRPr>
          </a:p>
        </p:txBody>
      </p:sp>
      <p:pic>
        <p:nvPicPr>
          <p:cNvPr id="5" name="Picture 2" descr="C:\Documents and Settings\Administrador\Escritorio\1567278-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Administrador\Escritorio\1566812-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Rectangle 2"/>
          <p:cNvSpPr txBox="1">
            <a:spLocks noChangeArrowheads="1"/>
          </p:cNvSpPr>
          <p:nvPr/>
        </p:nvSpPr>
        <p:spPr>
          <a:xfrm>
            <a:off x="500034" y="5357826"/>
            <a:ext cx="8229600" cy="1143000"/>
          </a:xfrm>
          <a:prstGeom prst="rect">
            <a:avLst/>
          </a:prstGeom>
          <a:solidFill>
            <a:schemeClr val="accent2">
              <a:lumMod val="75000"/>
              <a:alpha val="40000"/>
            </a:schemeClr>
          </a:solidFill>
        </p:spPr>
        <p:txBody>
          <a:bodyPr vert="horz" lIns="91440" tIns="45720" rIns="91440" bIns="45720" rtlCol="0" anchor="ctr">
            <a:normAutofit fontScale="90000" lnSpcReduction="20000"/>
            <a:scene3d>
              <a:camera prst="obliqueBottomLeft"/>
              <a:lightRig rig="threePt" dir="t"/>
            </a:scene3d>
            <a:sp3d extrusionH="76200">
              <a:extrusionClr>
                <a:schemeClr val="tx1"/>
              </a:extrusion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C" sz="3000" b="1" i="0" u="none" strike="noStrike" kern="1200" cap="none" spc="0" normalizeH="0" baseline="0" noProof="0" dirty="0" smtClean="0">
                <a:ln>
                  <a:noFill/>
                </a:ln>
                <a:gradFill>
                  <a:gsLst>
                    <a:gs pos="0">
                      <a:srgbClr val="FFF200"/>
                    </a:gs>
                    <a:gs pos="45000">
                      <a:srgbClr val="FF7A00"/>
                    </a:gs>
                    <a:gs pos="70000">
                      <a:schemeClr val="accent6">
                        <a:lumMod val="50000"/>
                      </a:schemeClr>
                    </a:gs>
                    <a:gs pos="100000">
                      <a:srgbClr val="4D0808"/>
                    </a:gs>
                  </a:gsLst>
                  <a:lin ang="5400000" scaled="0"/>
                </a:gradFill>
                <a:effectLst>
                  <a:glow rad="101600">
                    <a:schemeClr val="tx1">
                      <a:lumMod val="95000"/>
                      <a:lumOff val="5000"/>
                      <a:alpha val="60000"/>
                    </a:schemeClr>
                  </a:glow>
                </a:effectLst>
                <a:uLnTx/>
                <a:uFillTx/>
                <a:latin typeface="Microsoft New Tai Lue" pitchFamily="34" charset="0"/>
                <a:ea typeface="+mj-ea"/>
                <a:cs typeface="Microsoft New Tai Lue" pitchFamily="34" charset="0"/>
              </a:rPr>
              <a:t>El nabo, encendido por una vela dentro, </a:t>
            </a:r>
            <a:br>
              <a:rPr kumimoji="0" lang="es-EC" sz="3000" b="1" i="0" u="none" strike="noStrike" kern="1200" cap="none" spc="0" normalizeH="0" baseline="0" noProof="0" dirty="0" smtClean="0">
                <a:ln>
                  <a:noFill/>
                </a:ln>
                <a:gradFill>
                  <a:gsLst>
                    <a:gs pos="0">
                      <a:srgbClr val="FFF200"/>
                    </a:gs>
                    <a:gs pos="45000">
                      <a:srgbClr val="FF7A00"/>
                    </a:gs>
                    <a:gs pos="70000">
                      <a:schemeClr val="accent6">
                        <a:lumMod val="50000"/>
                      </a:schemeClr>
                    </a:gs>
                    <a:gs pos="100000">
                      <a:srgbClr val="4D0808"/>
                    </a:gs>
                  </a:gsLst>
                  <a:lin ang="5400000" scaled="0"/>
                </a:gradFill>
                <a:effectLst>
                  <a:glow rad="101600">
                    <a:schemeClr val="tx1">
                      <a:lumMod val="95000"/>
                      <a:lumOff val="5000"/>
                      <a:alpha val="60000"/>
                    </a:schemeClr>
                  </a:glow>
                </a:effectLst>
                <a:uLnTx/>
                <a:uFillTx/>
                <a:latin typeface="Microsoft New Tai Lue" pitchFamily="34" charset="0"/>
                <a:ea typeface="+mj-ea"/>
                <a:cs typeface="Microsoft New Tai Lue" pitchFamily="34" charset="0"/>
              </a:rPr>
            </a:br>
            <a:r>
              <a:rPr kumimoji="0" lang="es-EC" sz="3000" b="1" i="0" u="none" strike="noStrike" kern="1200" cap="none" spc="0" normalizeH="0" baseline="0" noProof="0" dirty="0" smtClean="0">
                <a:ln>
                  <a:noFill/>
                </a:ln>
                <a:gradFill>
                  <a:gsLst>
                    <a:gs pos="0">
                      <a:srgbClr val="FFF200"/>
                    </a:gs>
                    <a:gs pos="45000">
                      <a:srgbClr val="FF7A00"/>
                    </a:gs>
                    <a:gs pos="70000">
                      <a:schemeClr val="accent6">
                        <a:lumMod val="50000"/>
                      </a:schemeClr>
                    </a:gs>
                    <a:gs pos="100000">
                      <a:srgbClr val="4D0808"/>
                    </a:gs>
                  </a:gsLst>
                  <a:lin ang="5400000" scaled="0"/>
                </a:gradFill>
                <a:effectLst>
                  <a:glow rad="101600">
                    <a:schemeClr val="tx1">
                      <a:lumMod val="95000"/>
                      <a:lumOff val="5000"/>
                      <a:alpha val="60000"/>
                    </a:schemeClr>
                  </a:glow>
                </a:effectLst>
                <a:uLnTx/>
                <a:uFillTx/>
                <a:latin typeface="Microsoft New Tai Lue" pitchFamily="34" charset="0"/>
                <a:ea typeface="+mj-ea"/>
                <a:cs typeface="Microsoft New Tai Lue" pitchFamily="34" charset="0"/>
              </a:rPr>
              <a:t>era una linterna para los druidas por la noche.</a:t>
            </a:r>
            <a:br>
              <a:rPr kumimoji="0" lang="es-EC" sz="3000" b="1" i="0" u="none" strike="noStrike" kern="1200" cap="none" spc="0" normalizeH="0" baseline="0" noProof="0" dirty="0" smtClean="0">
                <a:ln>
                  <a:noFill/>
                </a:ln>
                <a:gradFill>
                  <a:gsLst>
                    <a:gs pos="0">
                      <a:srgbClr val="FFF200"/>
                    </a:gs>
                    <a:gs pos="45000">
                      <a:srgbClr val="FF7A00"/>
                    </a:gs>
                    <a:gs pos="70000">
                      <a:schemeClr val="accent6">
                        <a:lumMod val="50000"/>
                      </a:schemeClr>
                    </a:gs>
                    <a:gs pos="100000">
                      <a:srgbClr val="4D0808"/>
                    </a:gs>
                  </a:gsLst>
                  <a:lin ang="5400000" scaled="0"/>
                </a:gradFill>
                <a:effectLst>
                  <a:glow rad="101600">
                    <a:schemeClr val="tx1">
                      <a:lumMod val="95000"/>
                      <a:lumOff val="5000"/>
                      <a:alpha val="60000"/>
                    </a:schemeClr>
                  </a:glow>
                </a:effectLst>
                <a:uLnTx/>
                <a:uFillTx/>
                <a:latin typeface="Microsoft New Tai Lue" pitchFamily="34" charset="0"/>
                <a:ea typeface="+mj-ea"/>
                <a:cs typeface="Microsoft New Tai Lue" pitchFamily="34" charset="0"/>
              </a:rPr>
            </a:br>
            <a:r>
              <a:rPr kumimoji="0" lang="es-EC" sz="3000" b="1" i="0" u="none" strike="noStrike" kern="1200" cap="none" spc="0" normalizeH="0" baseline="0" noProof="0" dirty="0" smtClean="0">
                <a:ln>
                  <a:noFill/>
                </a:ln>
                <a:gradFill>
                  <a:gsLst>
                    <a:gs pos="0">
                      <a:srgbClr val="FFF200"/>
                    </a:gs>
                    <a:gs pos="45000">
                      <a:srgbClr val="FF7A00"/>
                    </a:gs>
                    <a:gs pos="70000">
                      <a:schemeClr val="accent6">
                        <a:lumMod val="50000"/>
                      </a:schemeClr>
                    </a:gs>
                    <a:gs pos="100000">
                      <a:srgbClr val="4D0808"/>
                    </a:gs>
                  </a:gsLst>
                  <a:lin ang="5400000" scaled="0"/>
                </a:gradFill>
                <a:effectLst>
                  <a:glow rad="101600">
                    <a:schemeClr val="tx1">
                      <a:lumMod val="95000"/>
                      <a:lumOff val="5000"/>
                      <a:alpha val="60000"/>
                    </a:schemeClr>
                  </a:glow>
                </a:effectLst>
                <a:uLnTx/>
                <a:uFillTx/>
                <a:latin typeface="Microsoft New Tai Lue" pitchFamily="34" charset="0"/>
                <a:ea typeface="+mj-ea"/>
                <a:cs typeface="Microsoft New Tai Lue" pitchFamily="34" charset="0"/>
              </a:rPr>
              <a:t> Ellos llamaron "</a:t>
            </a:r>
            <a:r>
              <a:rPr kumimoji="0" lang="es-EC" sz="3000" b="1" i="0" u="none" strike="noStrike" kern="1200" cap="none" spc="0" normalizeH="0" baseline="0" noProof="0" dirty="0" err="1" smtClean="0">
                <a:ln>
                  <a:noFill/>
                </a:ln>
                <a:gradFill>
                  <a:gsLst>
                    <a:gs pos="0">
                      <a:srgbClr val="FFF200"/>
                    </a:gs>
                    <a:gs pos="45000">
                      <a:srgbClr val="FF7A00"/>
                    </a:gs>
                    <a:gs pos="70000">
                      <a:schemeClr val="accent6">
                        <a:lumMod val="50000"/>
                      </a:schemeClr>
                    </a:gs>
                    <a:gs pos="100000">
                      <a:srgbClr val="4D0808"/>
                    </a:gs>
                  </a:gsLst>
                  <a:lin ang="5400000" scaled="0"/>
                </a:gradFill>
                <a:effectLst>
                  <a:glow rad="101600">
                    <a:schemeClr val="tx1">
                      <a:lumMod val="95000"/>
                      <a:lumOff val="5000"/>
                      <a:alpha val="60000"/>
                    </a:schemeClr>
                  </a:glow>
                </a:effectLst>
                <a:uLnTx/>
                <a:uFillTx/>
                <a:latin typeface="Microsoft New Tai Lue" pitchFamily="34" charset="0"/>
                <a:ea typeface="+mj-ea"/>
                <a:cs typeface="Microsoft New Tai Lue" pitchFamily="34" charset="0"/>
              </a:rPr>
              <a:t>Jock</a:t>
            </a:r>
            <a:r>
              <a:rPr kumimoji="0" lang="es-EC" sz="3000" b="1" i="0" u="none" strike="noStrike" kern="1200" cap="none" spc="0" normalizeH="0" baseline="0" noProof="0" dirty="0" smtClean="0">
                <a:ln>
                  <a:noFill/>
                </a:ln>
                <a:gradFill>
                  <a:gsLst>
                    <a:gs pos="0">
                      <a:srgbClr val="FFF200"/>
                    </a:gs>
                    <a:gs pos="45000">
                      <a:srgbClr val="FF7A00"/>
                    </a:gs>
                    <a:gs pos="70000">
                      <a:schemeClr val="accent6">
                        <a:lumMod val="50000"/>
                      </a:schemeClr>
                    </a:gs>
                    <a:gs pos="100000">
                      <a:srgbClr val="4D0808"/>
                    </a:gs>
                  </a:gsLst>
                  <a:lin ang="5400000" scaled="0"/>
                </a:gradFill>
                <a:effectLst>
                  <a:glow rad="101600">
                    <a:schemeClr val="tx1">
                      <a:lumMod val="95000"/>
                      <a:lumOff val="5000"/>
                      <a:alpha val="60000"/>
                    </a:schemeClr>
                  </a:glow>
                </a:effectLst>
                <a:uLnTx/>
                <a:uFillTx/>
                <a:latin typeface="Microsoft New Tai Lue" pitchFamily="34" charset="0"/>
                <a:ea typeface="+mj-ea"/>
                <a:cs typeface="Microsoft New Tai Lue" pitchFamily="34" charset="0"/>
              </a:rPr>
              <a:t>" al espíritu de la linterna.</a:t>
            </a:r>
            <a:endParaRPr kumimoji="0" lang="es-ES" sz="3000" b="1" i="0" u="none" strike="noStrike" kern="1200" cap="none" spc="0" normalizeH="0" baseline="0" noProof="0" dirty="0" smtClean="0">
              <a:ln>
                <a:noFill/>
              </a:ln>
              <a:gradFill>
                <a:gsLst>
                  <a:gs pos="0">
                    <a:srgbClr val="FFF200"/>
                  </a:gs>
                  <a:gs pos="45000">
                    <a:srgbClr val="FF7A00"/>
                  </a:gs>
                  <a:gs pos="70000">
                    <a:schemeClr val="accent6">
                      <a:lumMod val="50000"/>
                    </a:schemeClr>
                  </a:gs>
                  <a:gs pos="100000">
                    <a:srgbClr val="4D0808"/>
                  </a:gs>
                </a:gsLst>
                <a:lin ang="5400000" scaled="0"/>
              </a:gradFill>
              <a:effectLst>
                <a:glow rad="101600">
                  <a:schemeClr val="tx1">
                    <a:lumMod val="95000"/>
                    <a:lumOff val="5000"/>
                    <a:alpha val="60000"/>
                  </a:schemeClr>
                </a:glow>
              </a:effectLst>
              <a:uLnTx/>
              <a:uFillTx/>
              <a:latin typeface="Microsoft New Tai Lue" pitchFamily="34" charset="0"/>
              <a:ea typeface="+mj-ea"/>
              <a:cs typeface="Microsoft New Tai Lue" pitchFamily="34" charset="0"/>
            </a:endParaRPr>
          </a:p>
        </p:txBody>
      </p:sp>
      <p:pic>
        <p:nvPicPr>
          <p:cNvPr id="4" name="Picture 2" descr="C:\Documents and Settings\Administrador\Escritorio\1566812-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Administrador\Escritorio\1224688-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Rectángulo"/>
          <p:cNvSpPr/>
          <p:nvPr/>
        </p:nvSpPr>
        <p:spPr>
          <a:xfrm>
            <a:off x="357158" y="4429132"/>
            <a:ext cx="8429684" cy="2123658"/>
          </a:xfrm>
          <a:prstGeom prst="rect">
            <a:avLst/>
          </a:prstGeom>
          <a:solidFill>
            <a:srgbClr val="008080">
              <a:alpha val="40000"/>
            </a:srgbClr>
          </a:solidFill>
        </p:spPr>
        <p:txBody>
          <a:bodyPr wrap="square">
            <a:spAutoFit/>
          </a:bodyPr>
          <a:lstStyle/>
          <a:p>
            <a:r>
              <a:rPr lang="es-EC" sz="2200" b="1" dirty="0" smtClean="0">
                <a:solidFill>
                  <a:srgbClr val="FFFF00"/>
                </a:solidFill>
                <a:effectLst>
                  <a:glow rad="139700">
                    <a:srgbClr val="FF3399">
                      <a:alpha val="40000"/>
                    </a:srgbClr>
                  </a:glow>
                </a:effectLst>
                <a:latin typeface="Microsoft New Tai Lue" pitchFamily="34" charset="0"/>
                <a:cs typeface="Microsoft New Tai Lue" pitchFamily="34" charset="0"/>
              </a:rPr>
              <a:t>      Cuando estas prácticas llegaron a Norteamérica en los siglos 18 y 19, los colonizadores hallaron que los nabos no eran tan grandes, así que los sustituyeron por calabazas. </a:t>
            </a:r>
            <a:br>
              <a:rPr lang="es-EC" sz="2200" b="1" dirty="0" smtClean="0">
                <a:solidFill>
                  <a:srgbClr val="FFFF00"/>
                </a:solidFill>
                <a:effectLst>
                  <a:glow rad="139700">
                    <a:srgbClr val="FF3399">
                      <a:alpha val="40000"/>
                    </a:srgbClr>
                  </a:glow>
                </a:effectLst>
                <a:latin typeface="Microsoft New Tai Lue" pitchFamily="34" charset="0"/>
                <a:cs typeface="Microsoft New Tai Lue" pitchFamily="34" charset="0"/>
              </a:rPr>
            </a:br>
            <a:r>
              <a:rPr lang="es-EC" sz="2200" b="1" dirty="0" smtClean="0">
                <a:solidFill>
                  <a:srgbClr val="FFFF00"/>
                </a:solidFill>
                <a:effectLst>
                  <a:glow rad="139700">
                    <a:srgbClr val="FF3399">
                      <a:alpha val="40000"/>
                    </a:srgbClr>
                  </a:glow>
                </a:effectLst>
                <a:latin typeface="Microsoft New Tai Lue" pitchFamily="34" charset="0"/>
                <a:cs typeface="Microsoft New Tai Lue" pitchFamily="34" charset="0"/>
              </a:rPr>
              <a:t>Desde entonces a esta figura tan representativa del </a:t>
            </a:r>
            <a:r>
              <a:rPr lang="es-EC" sz="2200" b="1" dirty="0" err="1" smtClean="0">
                <a:solidFill>
                  <a:srgbClr val="FFFF00"/>
                </a:solidFill>
                <a:effectLst>
                  <a:glow rad="139700">
                    <a:srgbClr val="FF3399">
                      <a:alpha val="40000"/>
                    </a:srgbClr>
                  </a:glow>
                </a:effectLst>
                <a:latin typeface="Microsoft New Tai Lue" pitchFamily="34" charset="0"/>
                <a:cs typeface="Microsoft New Tai Lue" pitchFamily="34" charset="0"/>
              </a:rPr>
              <a:t>Halloween</a:t>
            </a:r>
            <a:r>
              <a:rPr lang="es-EC" sz="2200" b="1" dirty="0" smtClean="0">
                <a:solidFill>
                  <a:srgbClr val="FFFF00"/>
                </a:solidFill>
                <a:effectLst>
                  <a:glow rad="139700">
                    <a:srgbClr val="FF3399">
                      <a:alpha val="40000"/>
                    </a:srgbClr>
                  </a:glow>
                </a:effectLst>
                <a:latin typeface="Microsoft New Tai Lue" pitchFamily="34" charset="0"/>
                <a:cs typeface="Microsoft New Tai Lue" pitchFamily="34" charset="0"/>
              </a:rPr>
              <a:t> se le llamó "</a:t>
            </a:r>
            <a:r>
              <a:rPr lang="es-EC" sz="2200" b="1" dirty="0" err="1" smtClean="0">
                <a:solidFill>
                  <a:srgbClr val="FFFF00"/>
                </a:solidFill>
                <a:effectLst>
                  <a:glow rad="139700">
                    <a:srgbClr val="FF3399">
                      <a:alpha val="40000"/>
                    </a:srgbClr>
                  </a:glow>
                </a:effectLst>
                <a:latin typeface="Microsoft New Tai Lue" pitchFamily="34" charset="0"/>
                <a:cs typeface="Microsoft New Tai Lue" pitchFamily="34" charset="0"/>
              </a:rPr>
              <a:t>Jock</a:t>
            </a:r>
            <a:r>
              <a:rPr lang="es-EC" sz="2200" b="1" dirty="0" smtClean="0">
                <a:solidFill>
                  <a:srgbClr val="FFFF00"/>
                </a:solidFill>
                <a:effectLst>
                  <a:glow rad="139700">
                    <a:srgbClr val="FF3399">
                      <a:alpha val="40000"/>
                    </a:srgbClr>
                  </a:glow>
                </a:effectLst>
                <a:latin typeface="Microsoft New Tai Lue" pitchFamily="34" charset="0"/>
                <a:cs typeface="Microsoft New Tai Lue" pitchFamily="34" charset="0"/>
              </a:rPr>
              <a:t>, el que vive en la linterna" </a:t>
            </a:r>
            <a:br>
              <a:rPr lang="es-EC" sz="2200" b="1" dirty="0" smtClean="0">
                <a:solidFill>
                  <a:srgbClr val="FFFF00"/>
                </a:solidFill>
                <a:effectLst>
                  <a:glow rad="139700">
                    <a:srgbClr val="FF3399">
                      <a:alpha val="40000"/>
                    </a:srgbClr>
                  </a:glow>
                </a:effectLst>
                <a:latin typeface="Microsoft New Tai Lue" pitchFamily="34" charset="0"/>
                <a:cs typeface="Microsoft New Tai Lue" pitchFamily="34" charset="0"/>
              </a:rPr>
            </a:br>
            <a:r>
              <a:rPr lang="es-EC" sz="2200" b="1" dirty="0" smtClean="0">
                <a:solidFill>
                  <a:srgbClr val="FFFF00"/>
                </a:solidFill>
                <a:effectLst>
                  <a:glow rad="139700">
                    <a:srgbClr val="FF3399">
                      <a:alpha val="40000"/>
                    </a:srgbClr>
                  </a:glow>
                </a:effectLst>
                <a:latin typeface="Microsoft New Tai Lue" pitchFamily="34" charset="0"/>
                <a:cs typeface="Microsoft New Tai Lue" pitchFamily="34" charset="0"/>
              </a:rPr>
              <a:t>y después vino a ser "Jack-O-</a:t>
            </a:r>
            <a:r>
              <a:rPr lang="es-EC" sz="2200" b="1" dirty="0" err="1" smtClean="0">
                <a:solidFill>
                  <a:srgbClr val="FFFF00"/>
                </a:solidFill>
                <a:effectLst>
                  <a:glow rad="139700">
                    <a:srgbClr val="FF3399">
                      <a:alpha val="40000"/>
                    </a:srgbClr>
                  </a:glow>
                </a:effectLst>
                <a:latin typeface="Microsoft New Tai Lue" pitchFamily="34" charset="0"/>
                <a:cs typeface="Microsoft New Tai Lue" pitchFamily="34" charset="0"/>
              </a:rPr>
              <a:t>Lantern</a:t>
            </a:r>
            <a:r>
              <a:rPr lang="es-EC" sz="2200" b="1" dirty="0" smtClean="0">
                <a:solidFill>
                  <a:srgbClr val="FFFF00"/>
                </a:solidFill>
                <a:effectLst>
                  <a:glow rad="139700">
                    <a:srgbClr val="FF3399">
                      <a:alpha val="40000"/>
                    </a:srgbClr>
                  </a:glow>
                </a:effectLst>
                <a:latin typeface="Microsoft New Tai Lue" pitchFamily="34" charset="0"/>
                <a:cs typeface="Microsoft New Tai Lue" pitchFamily="34" charset="0"/>
              </a:rPr>
              <a:t>" o Linterna de Jack.</a:t>
            </a:r>
            <a:endParaRPr lang="en-US" sz="2200" dirty="0">
              <a:solidFill>
                <a:srgbClr val="FFFF00"/>
              </a:solidFill>
              <a:effectLst>
                <a:glow rad="139700">
                  <a:srgbClr val="FF3399">
                    <a:alpha val="40000"/>
                  </a:srgbClr>
                </a:glow>
              </a:effectLst>
            </a:endParaRPr>
          </a:p>
        </p:txBody>
      </p:sp>
      <p:pic>
        <p:nvPicPr>
          <p:cNvPr id="5" name="Picture 2" descr="C:\Documents and Settings\Administrador\Escritorio\1224688-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C:\Documents and Settings\Administrador\Escritorio\Imagen1 copi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Rectangle 2"/>
          <p:cNvSpPr txBox="1">
            <a:spLocks noChangeArrowheads="1"/>
          </p:cNvSpPr>
          <p:nvPr/>
        </p:nvSpPr>
        <p:spPr>
          <a:xfrm>
            <a:off x="1357290" y="571480"/>
            <a:ext cx="6429420" cy="928694"/>
          </a:xfrm>
          <a:prstGeom prst="rect">
            <a:avLst/>
          </a:prstGeom>
          <a:solidFill>
            <a:srgbClr val="FF0000">
              <a:alpha val="40000"/>
            </a:srgbClr>
          </a:solidFill>
        </p:spPr>
        <p:txBody>
          <a:bodyPr>
            <a:noAutofit/>
            <a:scene3d>
              <a:camera prst="obliqueBottomLeft"/>
              <a:lightRig rig="threePt" dir="t"/>
            </a:scene3d>
            <a:sp3d extrusionH="69850">
              <a:extrusionClr>
                <a:srgbClr val="FF5050"/>
              </a:extrusion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EC" sz="5400" b="1" dirty="0" smtClean="0">
                <a:solidFill>
                  <a:srgbClr val="FFFF00"/>
                </a:solidFill>
                <a:effectLst>
                  <a:glow rad="228600">
                    <a:schemeClr val="accent4">
                      <a:satMod val="175000"/>
                      <a:alpha val="40000"/>
                    </a:schemeClr>
                  </a:glow>
                </a:effectLst>
                <a:latin typeface="Microsoft New Tai Lue" pitchFamily="34" charset="0"/>
                <a:cs typeface="Microsoft New Tai Lue" pitchFamily="34" charset="0"/>
              </a:rPr>
              <a:t>Significado oculto</a:t>
            </a:r>
            <a:endParaRPr lang="es-ES" sz="5400" b="1" dirty="0" smtClean="0">
              <a:solidFill>
                <a:srgbClr val="FFFF00"/>
              </a:solidFill>
              <a:effectLst>
                <a:glow rad="228600">
                  <a:schemeClr val="accent4">
                    <a:satMod val="175000"/>
                    <a:alpha val="40000"/>
                  </a:schemeClr>
                </a:glow>
              </a:effectLst>
              <a:latin typeface="Microsoft New Tai Lue" pitchFamily="34" charset="0"/>
              <a:cs typeface="Microsoft New Tai Lue" pitchFamily="34" charset="0"/>
            </a:endParaRPr>
          </a:p>
        </p:txBody>
      </p:sp>
      <p:sp>
        <p:nvSpPr>
          <p:cNvPr id="5" name="4 CuadroTexto"/>
          <p:cNvSpPr txBox="1"/>
          <p:nvPr/>
        </p:nvSpPr>
        <p:spPr>
          <a:xfrm>
            <a:off x="714348" y="4357694"/>
            <a:ext cx="184731" cy="369332"/>
          </a:xfrm>
          <a:prstGeom prst="rect">
            <a:avLst/>
          </a:prstGeom>
          <a:noFill/>
        </p:spPr>
        <p:txBody>
          <a:bodyPr wrap="none" rtlCol="0">
            <a:spAutoFit/>
          </a:bodyPr>
          <a:lstStyle/>
          <a:p>
            <a:endParaRPr lang="en-US" dirty="0"/>
          </a:p>
        </p:txBody>
      </p:sp>
      <p:sp>
        <p:nvSpPr>
          <p:cNvPr id="6" name="5 CuadroTexto"/>
          <p:cNvSpPr txBox="1"/>
          <p:nvPr/>
        </p:nvSpPr>
        <p:spPr>
          <a:xfrm>
            <a:off x="428596" y="5000636"/>
            <a:ext cx="8429684" cy="1508105"/>
          </a:xfrm>
          <a:prstGeom prst="rect">
            <a:avLst/>
          </a:prstGeom>
          <a:solidFill>
            <a:srgbClr val="FF0000">
              <a:alpha val="40000"/>
            </a:srgbClr>
          </a:solidFill>
        </p:spPr>
        <p:txBody>
          <a:bodyPr wrap="square" rtlCol="0">
            <a:spAutoFit/>
          </a:bodyPr>
          <a:lstStyle/>
          <a:p>
            <a:r>
              <a:rPr lang="es-EC" sz="2300" b="1" dirty="0" smtClean="0">
                <a:solidFill>
                  <a:srgbClr val="FFFF00"/>
                </a:solidFill>
                <a:effectLst>
                  <a:glow rad="101600">
                    <a:schemeClr val="bg2">
                      <a:lumMod val="10000"/>
                      <a:alpha val="60000"/>
                    </a:schemeClr>
                  </a:glow>
                </a:effectLst>
                <a:latin typeface="Microsoft New Tai Lue" pitchFamily="34" charset="0"/>
                <a:cs typeface="Microsoft New Tai Lue" pitchFamily="34" charset="0"/>
              </a:rPr>
              <a:t>           La fiesta de </a:t>
            </a:r>
            <a:r>
              <a:rPr lang="es-EC" sz="2300" b="1" dirty="0" err="1" smtClean="0">
                <a:solidFill>
                  <a:srgbClr val="FFFF00"/>
                </a:solidFill>
                <a:effectLst>
                  <a:glow rad="101600">
                    <a:schemeClr val="bg2">
                      <a:lumMod val="10000"/>
                      <a:alpha val="60000"/>
                    </a:schemeClr>
                  </a:glow>
                </a:effectLst>
                <a:latin typeface="Microsoft New Tai Lue" pitchFamily="34" charset="0"/>
                <a:cs typeface="Microsoft New Tai Lue" pitchFamily="34" charset="0"/>
              </a:rPr>
              <a:t>Halloween</a:t>
            </a:r>
            <a:r>
              <a:rPr lang="es-EC" sz="2300" b="1" dirty="0" smtClean="0">
                <a:solidFill>
                  <a:srgbClr val="FFFF00"/>
                </a:solidFill>
                <a:effectLst>
                  <a:glow rad="101600">
                    <a:schemeClr val="bg2">
                      <a:lumMod val="10000"/>
                      <a:alpha val="60000"/>
                    </a:schemeClr>
                  </a:glow>
                </a:effectLst>
                <a:latin typeface="Microsoft New Tai Lue" pitchFamily="34" charset="0"/>
                <a:cs typeface="Microsoft New Tai Lue" pitchFamily="34" charset="0"/>
              </a:rPr>
              <a:t>, es decir "el festival de </a:t>
            </a:r>
            <a:r>
              <a:rPr lang="es-EC" sz="2300" b="1" dirty="0" err="1" smtClean="0">
                <a:solidFill>
                  <a:srgbClr val="FFFF00"/>
                </a:solidFill>
                <a:effectLst>
                  <a:glow rad="101600">
                    <a:schemeClr val="bg2">
                      <a:lumMod val="10000"/>
                      <a:alpha val="60000"/>
                    </a:schemeClr>
                  </a:glow>
                </a:effectLst>
                <a:latin typeface="Microsoft New Tai Lue" pitchFamily="34" charset="0"/>
                <a:cs typeface="Microsoft New Tai Lue" pitchFamily="34" charset="0"/>
              </a:rPr>
              <a:t>Samhain</a:t>
            </a:r>
            <a:r>
              <a:rPr lang="es-EC" sz="2300" b="1" dirty="0" smtClean="0">
                <a:solidFill>
                  <a:srgbClr val="FFFF00"/>
                </a:solidFill>
                <a:effectLst>
                  <a:glow rad="101600">
                    <a:schemeClr val="bg2">
                      <a:lumMod val="10000"/>
                      <a:alpha val="60000"/>
                    </a:schemeClr>
                  </a:glow>
                </a:effectLst>
                <a:latin typeface="Microsoft New Tai Lue" pitchFamily="34" charset="0"/>
                <a:cs typeface="Microsoft New Tai Lue" pitchFamily="34" charset="0"/>
              </a:rPr>
              <a:t>", todavía es hoy celebrado oficialmente por los satanistas, ocultistas, y adoradores de Satanás como la víspera del año nuevo de la brujería.. </a:t>
            </a:r>
            <a:endParaRPr lang="en-US" sz="2300" dirty="0">
              <a:solidFill>
                <a:srgbClr val="FFFF00"/>
              </a:solidFill>
            </a:endParaRPr>
          </a:p>
        </p:txBody>
      </p:sp>
      <p:pic>
        <p:nvPicPr>
          <p:cNvPr id="14340" name="Picture 4" descr="C:\Documents and Settings\Administrador\Escritorio\Imagen1 copia.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8" name="7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4340"/>
                                        </p:tgtEl>
                                      </p:cBhvr>
                                    </p:animEffect>
                                    <p:set>
                                      <p:cBhvr>
                                        <p:cTn id="7" dur="1" fill="hold">
                                          <p:stCondLst>
                                            <p:cond delay="2999"/>
                                          </p:stCondLst>
                                        </p:cTn>
                                        <p:tgtEl>
                                          <p:spTgt spid="1434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1" name="Picture 5" descr="http://tonymolony.files.wordpress.com/2011/03/anton-lavey-hand-sign.jpg"/>
          <p:cNvPicPr>
            <a:picLocks noChangeAspect="1" noChangeArrowheads="1"/>
          </p:cNvPicPr>
          <p:nvPr/>
        </p:nvPicPr>
        <p:blipFill>
          <a:blip r:embed="rId2"/>
          <a:srcRect/>
          <a:stretch>
            <a:fillRect/>
          </a:stretch>
        </p:blipFill>
        <p:spPr bwMode="auto">
          <a:xfrm>
            <a:off x="0" y="0"/>
            <a:ext cx="9178514" cy="6858000"/>
          </a:xfrm>
          <a:prstGeom prst="rect">
            <a:avLst/>
          </a:prstGeom>
          <a:noFill/>
        </p:spPr>
      </p:pic>
      <p:sp>
        <p:nvSpPr>
          <p:cNvPr id="8" name="7 Rectángulo"/>
          <p:cNvSpPr/>
          <p:nvPr/>
        </p:nvSpPr>
        <p:spPr>
          <a:xfrm>
            <a:off x="1000100" y="5072074"/>
            <a:ext cx="6929486" cy="1508105"/>
          </a:xfrm>
          <a:prstGeom prst="rect">
            <a:avLst/>
          </a:prstGeom>
          <a:solidFill>
            <a:schemeClr val="tx2">
              <a:alpha val="40000"/>
            </a:schemeClr>
          </a:solidFill>
        </p:spPr>
        <p:txBody>
          <a:bodyPr wrap="square">
            <a:spAutoFit/>
          </a:bodyPr>
          <a:lstStyle/>
          <a:p>
            <a:pPr lvl="0" algn="ctr">
              <a:spcBef>
                <a:spcPct val="0"/>
              </a:spcBef>
              <a:defRPr/>
            </a:pPr>
            <a:r>
              <a:rPr lang="es-EC" sz="2300" b="1" dirty="0" smtClean="0">
                <a:solidFill>
                  <a:schemeClr val="bg1"/>
                </a:solidFill>
                <a:effectLst>
                  <a:glow rad="228600">
                    <a:schemeClr val="accent4">
                      <a:satMod val="175000"/>
                      <a:alpha val="40000"/>
                    </a:schemeClr>
                  </a:glow>
                </a:effectLst>
                <a:latin typeface="Microsoft New Tai Lue" pitchFamily="34" charset="0"/>
                <a:cs typeface="Microsoft New Tai Lue" pitchFamily="34" charset="0"/>
              </a:rPr>
              <a:t>Entre </a:t>
            </a:r>
            <a:r>
              <a:rPr lang="es-EC" sz="2300" b="1" dirty="0">
                <a:solidFill>
                  <a:schemeClr val="bg1"/>
                </a:solidFill>
                <a:effectLst>
                  <a:glow rad="228600">
                    <a:schemeClr val="accent4">
                      <a:satMod val="175000"/>
                      <a:alpha val="40000"/>
                    </a:schemeClr>
                  </a:glow>
                </a:effectLst>
                <a:latin typeface="Microsoft New Tai Lue" pitchFamily="34" charset="0"/>
                <a:cs typeface="Microsoft New Tai Lue" pitchFamily="34" charset="0"/>
              </a:rPr>
              <a:t>las fechas importantes de los satánicos, </a:t>
            </a:r>
            <a:r>
              <a:rPr lang="es-EC" sz="2300" b="1" dirty="0" smtClean="0">
                <a:solidFill>
                  <a:schemeClr val="bg1"/>
                </a:solidFill>
                <a:effectLst>
                  <a:glow rad="228600">
                    <a:schemeClr val="accent4">
                      <a:satMod val="175000"/>
                      <a:alpha val="40000"/>
                    </a:schemeClr>
                  </a:glow>
                </a:effectLst>
                <a:latin typeface="Microsoft New Tai Lue" pitchFamily="34" charset="0"/>
                <a:cs typeface="Microsoft New Tai Lue" pitchFamily="34" charset="0"/>
              </a:rPr>
              <a:t> </a:t>
            </a:r>
            <a:br>
              <a:rPr lang="es-EC" sz="2300" b="1" dirty="0" smtClean="0">
                <a:solidFill>
                  <a:schemeClr val="bg1"/>
                </a:solidFill>
                <a:effectLst>
                  <a:glow rad="228600">
                    <a:schemeClr val="accent4">
                      <a:satMod val="175000"/>
                      <a:alpha val="40000"/>
                    </a:schemeClr>
                  </a:glow>
                </a:effectLst>
                <a:latin typeface="Microsoft New Tai Lue" pitchFamily="34" charset="0"/>
                <a:cs typeface="Microsoft New Tai Lue" pitchFamily="34" charset="0"/>
              </a:rPr>
            </a:br>
            <a:r>
              <a:rPr lang="es-EC" sz="2300" b="1" dirty="0" smtClean="0">
                <a:solidFill>
                  <a:schemeClr val="bg1"/>
                </a:solidFill>
                <a:effectLst>
                  <a:glow rad="228600">
                    <a:schemeClr val="accent4">
                      <a:satMod val="175000"/>
                      <a:alpha val="40000"/>
                    </a:schemeClr>
                  </a:glow>
                </a:effectLst>
                <a:latin typeface="Microsoft New Tai Lue" pitchFamily="34" charset="0"/>
                <a:cs typeface="Microsoft New Tai Lue" pitchFamily="34" charset="0"/>
              </a:rPr>
              <a:t>se </a:t>
            </a:r>
            <a:r>
              <a:rPr lang="es-EC" sz="2300" b="1" dirty="0">
                <a:solidFill>
                  <a:schemeClr val="bg1"/>
                </a:solidFill>
                <a:effectLst>
                  <a:glow rad="228600">
                    <a:schemeClr val="accent4">
                      <a:satMod val="175000"/>
                      <a:alpha val="40000"/>
                    </a:schemeClr>
                  </a:glow>
                </a:effectLst>
                <a:latin typeface="Microsoft New Tai Lue" pitchFamily="34" charset="0"/>
                <a:cs typeface="Microsoft New Tai Lue" pitchFamily="34" charset="0"/>
              </a:rPr>
              <a:t>encuentra el 31 de octubre como</a:t>
            </a:r>
            <a:r>
              <a:rPr lang="es-EC" sz="2300" b="1" dirty="0" smtClean="0">
                <a:solidFill>
                  <a:schemeClr val="bg1"/>
                </a:solidFill>
                <a:effectLst>
                  <a:glow rad="228600">
                    <a:schemeClr val="accent4">
                      <a:satMod val="175000"/>
                      <a:alpha val="40000"/>
                    </a:schemeClr>
                  </a:glow>
                </a:effectLst>
                <a:latin typeface="Microsoft New Tai Lue" pitchFamily="34" charset="0"/>
                <a:cs typeface="Microsoft New Tai Lue" pitchFamily="34" charset="0"/>
              </a:rPr>
              <a:t>:</a:t>
            </a:r>
            <a:br>
              <a:rPr lang="es-EC" sz="2300" b="1" dirty="0" smtClean="0">
                <a:solidFill>
                  <a:schemeClr val="bg1"/>
                </a:solidFill>
                <a:effectLst>
                  <a:glow rad="228600">
                    <a:schemeClr val="accent4">
                      <a:satMod val="175000"/>
                      <a:alpha val="40000"/>
                    </a:schemeClr>
                  </a:glow>
                </a:effectLst>
                <a:latin typeface="Microsoft New Tai Lue" pitchFamily="34" charset="0"/>
                <a:cs typeface="Microsoft New Tai Lue" pitchFamily="34" charset="0"/>
              </a:rPr>
            </a:br>
            <a:r>
              <a:rPr lang="es-EC" sz="2300" b="1" dirty="0" smtClean="0">
                <a:solidFill>
                  <a:schemeClr val="bg1"/>
                </a:solidFill>
                <a:effectLst>
                  <a:glow rad="228600">
                    <a:schemeClr val="accent4">
                      <a:satMod val="175000"/>
                      <a:alpha val="40000"/>
                    </a:schemeClr>
                  </a:glow>
                </a:effectLst>
                <a:latin typeface="Microsoft New Tai Lue" pitchFamily="34" charset="0"/>
                <a:cs typeface="Microsoft New Tai Lue" pitchFamily="34" charset="0"/>
              </a:rPr>
              <a:t>“</a:t>
            </a:r>
            <a:r>
              <a:rPr lang="es-EC" sz="2300" b="1" dirty="0">
                <a:solidFill>
                  <a:schemeClr val="bg1"/>
                </a:solidFill>
                <a:effectLst>
                  <a:glow rad="228600">
                    <a:schemeClr val="accent4">
                      <a:satMod val="175000"/>
                      <a:alpha val="40000"/>
                    </a:schemeClr>
                  </a:glow>
                </a:effectLst>
                <a:latin typeface="Microsoft New Tai Lue" pitchFamily="34" charset="0"/>
                <a:cs typeface="Microsoft New Tai Lue" pitchFamily="34" charset="0"/>
              </a:rPr>
              <a:t>el día de </a:t>
            </a:r>
            <a:r>
              <a:rPr lang="es-EC" sz="2300" b="1" dirty="0" err="1">
                <a:solidFill>
                  <a:schemeClr val="bg1"/>
                </a:solidFill>
                <a:effectLst>
                  <a:glow rad="228600">
                    <a:schemeClr val="accent4">
                      <a:satMod val="175000"/>
                      <a:alpha val="40000"/>
                    </a:schemeClr>
                  </a:glow>
                </a:effectLst>
                <a:latin typeface="Microsoft New Tai Lue" pitchFamily="34" charset="0"/>
                <a:cs typeface="Microsoft New Tai Lue" pitchFamily="34" charset="0"/>
              </a:rPr>
              <a:t>satanás</a:t>
            </a:r>
            <a:r>
              <a:rPr lang="es-EC" sz="2300" b="1" dirty="0">
                <a:solidFill>
                  <a:schemeClr val="bg1"/>
                </a:solidFill>
                <a:effectLst>
                  <a:glow rad="228600">
                    <a:schemeClr val="accent4">
                      <a:satMod val="175000"/>
                      <a:alpha val="40000"/>
                    </a:schemeClr>
                  </a:glow>
                </a:effectLst>
                <a:latin typeface="Microsoft New Tai Lue" pitchFamily="34" charset="0"/>
                <a:cs typeface="Microsoft New Tai Lue" pitchFamily="34" charset="0"/>
              </a:rPr>
              <a:t>”. </a:t>
            </a:r>
            <a:br>
              <a:rPr lang="es-EC" sz="2300" b="1" dirty="0">
                <a:solidFill>
                  <a:schemeClr val="bg1"/>
                </a:solidFill>
                <a:effectLst>
                  <a:glow rad="228600">
                    <a:schemeClr val="accent4">
                      <a:satMod val="175000"/>
                      <a:alpha val="40000"/>
                    </a:schemeClr>
                  </a:glow>
                </a:effectLst>
                <a:latin typeface="Microsoft New Tai Lue" pitchFamily="34" charset="0"/>
                <a:cs typeface="Microsoft New Tai Lue" pitchFamily="34" charset="0"/>
              </a:rPr>
            </a:br>
            <a:r>
              <a:rPr lang="es-EC" sz="2300" b="1" dirty="0">
                <a:solidFill>
                  <a:schemeClr val="bg1"/>
                </a:solidFill>
                <a:effectLst>
                  <a:glow rad="228600">
                    <a:schemeClr val="accent4">
                      <a:satMod val="175000"/>
                      <a:alpha val="40000"/>
                    </a:schemeClr>
                  </a:glow>
                </a:effectLst>
                <a:latin typeface="Microsoft New Tai Lue" pitchFamily="34" charset="0"/>
                <a:cs typeface="Microsoft New Tai Lue" pitchFamily="34" charset="0"/>
              </a:rPr>
              <a:t> Inicio de año nuevo satánico.  </a:t>
            </a:r>
            <a:endParaRPr lang="es-ES" sz="2300" b="1" dirty="0">
              <a:solidFill>
                <a:schemeClr val="bg1"/>
              </a:solidFill>
              <a:effectLst>
                <a:glow rad="228600">
                  <a:schemeClr val="accent4">
                    <a:satMod val="175000"/>
                    <a:alpha val="40000"/>
                  </a:schemeClr>
                </a:glow>
              </a:effectLst>
              <a:latin typeface="Microsoft New Tai Lue" pitchFamily="34" charset="0"/>
              <a:cs typeface="Microsoft New Tai Lue" pitchFamily="34" charset="0"/>
            </a:endParaRPr>
          </a:p>
        </p:txBody>
      </p:sp>
      <p:pic>
        <p:nvPicPr>
          <p:cNvPr id="9" name="Picture 5" descr="http://tonymolony.files.wordpress.com/2011/03/anton-lavey-hand-sign.jpg"/>
          <p:cNvPicPr>
            <a:picLocks noChangeAspect="1" noChangeArrowheads="1"/>
          </p:cNvPicPr>
          <p:nvPr/>
        </p:nvPicPr>
        <p:blipFill>
          <a:blip r:embed="rId2"/>
          <a:srcRect/>
          <a:stretch>
            <a:fillRect/>
          </a:stretch>
        </p:blipFill>
        <p:spPr bwMode="auto">
          <a:xfrm>
            <a:off x="0" y="0"/>
            <a:ext cx="9178515" cy="6858000"/>
          </a:xfrm>
          <a:prstGeom prst="rect">
            <a:avLst/>
          </a:prstGeom>
          <a:noFill/>
        </p:spPr>
      </p:pic>
      <p:sp>
        <p:nvSpPr>
          <p:cNvPr id="10" name="9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5 CuadroTexto"/>
          <p:cNvSpPr txBox="1"/>
          <p:nvPr/>
        </p:nvSpPr>
        <p:spPr>
          <a:xfrm>
            <a:off x="1500166" y="214290"/>
            <a:ext cx="3500462" cy="646331"/>
          </a:xfrm>
          <a:prstGeom prst="rect">
            <a:avLst/>
          </a:prstGeom>
          <a:solidFill>
            <a:srgbClr val="FF0000">
              <a:alpha val="40000"/>
            </a:srgbClr>
          </a:solidFill>
        </p:spPr>
        <p:txBody>
          <a:bodyPr wrap="square" rtlCol="0">
            <a:spAutoFit/>
          </a:bodyPr>
          <a:lstStyle/>
          <a:p>
            <a:pPr algn="ctr"/>
            <a:r>
              <a:rPr lang="es-ES" b="1" dirty="0" err="1" smtClean="0">
                <a:solidFill>
                  <a:srgbClr val="FFFF00"/>
                </a:solidFill>
                <a:effectLst>
                  <a:glow rad="139700">
                    <a:srgbClr val="6600CC"/>
                  </a:glow>
                  <a:outerShdw blurRad="38100" dist="38100" dir="2700000" algn="tl">
                    <a:srgbClr val="000000">
                      <a:alpha val="43137"/>
                    </a:srgbClr>
                  </a:outerShdw>
                </a:effectLst>
              </a:rPr>
              <a:t>Anton</a:t>
            </a:r>
            <a:r>
              <a:rPr lang="es-ES" b="1" dirty="0" smtClean="0">
                <a:solidFill>
                  <a:srgbClr val="FFFF00"/>
                </a:solidFill>
                <a:effectLst>
                  <a:glow rad="139700">
                    <a:srgbClr val="6600CC"/>
                  </a:glow>
                  <a:outerShdw blurRad="38100" dist="38100" dir="2700000" algn="tl">
                    <a:srgbClr val="000000">
                      <a:alpha val="43137"/>
                    </a:srgbClr>
                  </a:outerShdw>
                </a:effectLst>
              </a:rPr>
              <a:t>  </a:t>
            </a:r>
            <a:r>
              <a:rPr lang="es-ES" b="1" dirty="0" err="1" smtClean="0">
                <a:solidFill>
                  <a:srgbClr val="FFFF00"/>
                </a:solidFill>
                <a:effectLst>
                  <a:glow rad="139700">
                    <a:srgbClr val="6600CC"/>
                  </a:glow>
                  <a:outerShdw blurRad="38100" dist="38100" dir="2700000" algn="tl">
                    <a:srgbClr val="000000">
                      <a:alpha val="43137"/>
                    </a:srgbClr>
                  </a:outerShdw>
                </a:effectLst>
              </a:rPr>
              <a:t>LaVey</a:t>
            </a:r>
            <a:r>
              <a:rPr lang="es-ES" b="1" dirty="0" smtClean="0">
                <a:solidFill>
                  <a:srgbClr val="FFFF00"/>
                </a:solidFill>
                <a:effectLst>
                  <a:glow rad="139700">
                    <a:srgbClr val="6600CC"/>
                  </a:glow>
                  <a:outerShdw blurRad="38100" dist="38100" dir="2700000" algn="tl">
                    <a:srgbClr val="000000">
                      <a:alpha val="43137"/>
                    </a:srgbClr>
                  </a:outerShdw>
                </a:effectLst>
              </a:rPr>
              <a:t>                                 Fundador de la Iglesia de Satanás</a:t>
            </a:r>
            <a:endParaRPr lang="en-US" b="1" dirty="0">
              <a:solidFill>
                <a:srgbClr val="FFFF00"/>
              </a:solidFill>
              <a:effectLst>
                <a:glow rad="139700">
                  <a:srgbClr val="6600CC"/>
                </a:glow>
                <a:outerShdw blurRad="38100" dist="38100" dir="2700000" algn="tl">
                  <a:srgbClr val="000000">
                    <a:alpha val="43137"/>
                  </a:srgbClr>
                </a:outerShdw>
              </a:effectLst>
            </a:endParaRPr>
          </a:p>
        </p:txBody>
      </p:sp>
      <p:sp>
        <p:nvSpPr>
          <p:cNvPr id="7" name="6 CuadroTexto"/>
          <p:cNvSpPr txBox="1"/>
          <p:nvPr/>
        </p:nvSpPr>
        <p:spPr>
          <a:xfrm>
            <a:off x="428596" y="2928934"/>
            <a:ext cx="5429288" cy="1754326"/>
          </a:xfrm>
          <a:prstGeom prst="rect">
            <a:avLst/>
          </a:prstGeom>
          <a:solidFill>
            <a:srgbClr val="FF0000">
              <a:alpha val="40000"/>
            </a:srgb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rPr>
              <a:t>       </a:t>
            </a:r>
            <a:r>
              <a:rPr lang="es-ES" b="1" dirty="0" smtClean="0">
                <a:solidFill>
                  <a:srgbClr val="FFFF00"/>
                </a:solidFill>
                <a:effectLst>
                  <a:glow rad="139700">
                    <a:srgbClr val="6600CC"/>
                  </a:glow>
                  <a:outerShdw blurRad="38100" dist="38100" dir="2700000" algn="tl">
                    <a:srgbClr val="000000">
                      <a:alpha val="43137"/>
                    </a:srgbClr>
                  </a:outerShdw>
                </a:effectLst>
              </a:rPr>
              <a:t>Señal de la mano cornuda , significa que los dedos extendidos, el índice  y el anular (que representa un cuerno), está sometiendo a la Trinidad de Dios, Padre, Hijo y Espíritu Santo, representados en los dedos que están doblados, lo cual es  una  abierta blasfemia contra Dios.</a:t>
            </a:r>
            <a:endParaRPr lang="en-US" b="1" dirty="0">
              <a:solidFill>
                <a:srgbClr val="FFFF00"/>
              </a:solidFill>
              <a:effectLst>
                <a:glow rad="139700">
                  <a:srgbClr val="6600CC"/>
                </a:glow>
                <a:outerShdw blurRad="38100" dist="38100" dir="2700000" algn="tl">
                  <a:srgbClr val="000000">
                    <a:alpha val="43137"/>
                  </a:srgbClr>
                </a:outerShdw>
              </a:effectLst>
            </a:endParaRPr>
          </a:p>
        </p:txBody>
      </p:sp>
      <p:cxnSp>
        <p:nvCxnSpPr>
          <p:cNvPr id="12" name="11 Conector recto de flecha"/>
          <p:cNvCxnSpPr/>
          <p:nvPr/>
        </p:nvCxnSpPr>
        <p:spPr>
          <a:xfrm rot="16200000" flipV="1">
            <a:off x="-357222" y="1428736"/>
            <a:ext cx="2357454" cy="785818"/>
          </a:xfrm>
          <a:prstGeom prst="straightConnector1">
            <a:avLst/>
          </a:prstGeom>
          <a:ln w="22225">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4" name="13 Conector recto de flecha"/>
          <p:cNvCxnSpPr/>
          <p:nvPr/>
        </p:nvCxnSpPr>
        <p:spPr>
          <a:xfrm rot="16200000" flipV="1">
            <a:off x="-285784" y="1500174"/>
            <a:ext cx="2571768" cy="428628"/>
          </a:xfrm>
          <a:prstGeom prst="straightConnector1">
            <a:avLst/>
          </a:prstGeom>
          <a:ln w="22225">
            <a:solidFill>
              <a:srgbClr val="FFFF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1000"/>
                                        <p:tgtEl>
                                          <p:spTgt spid="7"/>
                                        </p:tgtEl>
                                      </p:cBhvr>
                                    </p:animEffect>
                                  </p:childTnLst>
                                </p:cTn>
                              </p:par>
                            </p:childTnLst>
                          </p:cTn>
                        </p:par>
                        <p:par>
                          <p:cTn id="11" fill="hold">
                            <p:stCondLst>
                              <p:cond delay="1000"/>
                            </p:stCondLst>
                            <p:childTnLst>
                              <p:par>
                                <p:cTn id="12" presetID="18" presetClass="entr" presetSubtype="9"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strips(upLeft)">
                                      <p:cBhvr>
                                        <p:cTn id="14" dur="3000"/>
                                        <p:tgtEl>
                                          <p:spTgt spid="14"/>
                                        </p:tgtEl>
                                      </p:cBhvr>
                                    </p:animEffect>
                                  </p:childTnLst>
                                </p:cTn>
                              </p:par>
                              <p:par>
                                <p:cTn id="15" presetID="18" presetClass="entr" presetSubtype="9"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strips(upLeft)">
                                      <p:cBhvr>
                                        <p:cTn id="17" dur="30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9"/>
                                        </p:tgtEl>
                                      </p:cBhvr>
                                    </p:animEffect>
                                    <p:set>
                                      <p:cBhvr>
                                        <p:cTn id="22" dur="1" fill="hold">
                                          <p:stCondLst>
                                            <p:cond delay="499"/>
                                          </p:stCondLst>
                                        </p:cTn>
                                        <p:tgtEl>
                                          <p:spTgt spid="9"/>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7"/>
                                        </p:tgtEl>
                                      </p:cBhvr>
                                    </p:animEffect>
                                    <p:set>
                                      <p:cBhvr>
                                        <p:cTn id="28" dur="1" fill="hold">
                                          <p:stCondLst>
                                            <p:cond delay="499"/>
                                          </p:stCondLst>
                                        </p:cTn>
                                        <p:tgtEl>
                                          <p:spTgt spid="7"/>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12"/>
                                        </p:tgtEl>
                                      </p:cBhvr>
                                    </p:animEffect>
                                    <p:set>
                                      <p:cBhvr>
                                        <p:cTn id="31" dur="1" fill="hold">
                                          <p:stCondLst>
                                            <p:cond delay="499"/>
                                          </p:stCondLst>
                                        </p:cTn>
                                        <p:tgtEl>
                                          <p:spTgt spid="12"/>
                                        </p:tgtEl>
                                        <p:attrNameLst>
                                          <p:attrName>style.visibility</p:attrName>
                                        </p:attrNameLst>
                                      </p:cBhvr>
                                      <p:to>
                                        <p:strVal val="hidden"/>
                                      </p:to>
                                    </p:set>
                                  </p:childTnLst>
                                </p:cTn>
                              </p:par>
                              <p:par>
                                <p:cTn id="32" presetID="10" presetClass="exit" presetSubtype="0" fill="hold" nodeType="withEffect">
                                  <p:stCondLst>
                                    <p:cond delay="0"/>
                                  </p:stCondLst>
                                  <p:childTnLst>
                                    <p:animEffect transition="out" filter="fade">
                                      <p:cBhvr>
                                        <p:cTn id="33" dur="500"/>
                                        <p:tgtEl>
                                          <p:spTgt spid="14"/>
                                        </p:tgtEl>
                                      </p:cBhvr>
                                    </p:animEffect>
                                    <p:set>
                                      <p:cBhvr>
                                        <p:cTn id="34" dur="1" fill="hold">
                                          <p:stCondLst>
                                            <p:cond delay="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Administrador\Escritorio\Imagen2.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6" name="5 Rectángulo"/>
          <p:cNvSpPr/>
          <p:nvPr/>
        </p:nvSpPr>
        <p:spPr>
          <a:xfrm>
            <a:off x="571472" y="4214818"/>
            <a:ext cx="8143932" cy="2215991"/>
          </a:xfrm>
          <a:prstGeom prst="rect">
            <a:avLst/>
          </a:prstGeom>
          <a:solidFill>
            <a:schemeClr val="tx2">
              <a:lumMod val="75000"/>
              <a:alpha val="40000"/>
            </a:schemeClr>
          </a:solidFill>
        </p:spPr>
        <p:txBody>
          <a:bodyPr wrap="square">
            <a:spAutoFit/>
          </a:bodyPr>
          <a:lstStyle/>
          <a:p>
            <a:pPr lvl="0" algn="ctr">
              <a:spcBef>
                <a:spcPct val="0"/>
              </a:spcBef>
              <a:defRPr/>
            </a:pPr>
            <a:r>
              <a:rPr lang="es-EC" sz="2300" b="1" dirty="0" smtClean="0">
                <a:solidFill>
                  <a:srgbClr val="FF0000"/>
                </a:solidFill>
                <a:effectLst>
                  <a:glow rad="139700">
                    <a:srgbClr val="FFFF00">
                      <a:alpha val="40000"/>
                    </a:srgbClr>
                  </a:glow>
                </a:effectLst>
                <a:latin typeface="Microsoft New Tai Lue" pitchFamily="34" charset="0"/>
                <a:cs typeface="Microsoft New Tai Lue" pitchFamily="34" charset="0"/>
              </a:rPr>
              <a:t>Según la página web oficial de la Iglesia de Satán, cada satanista debe de vestir ropas de </a:t>
            </a:r>
            <a:r>
              <a:rPr lang="es-EC" sz="2300" b="1" dirty="0" err="1" smtClean="0">
                <a:solidFill>
                  <a:srgbClr val="FF0000"/>
                </a:solidFill>
                <a:effectLst>
                  <a:glow rad="139700">
                    <a:srgbClr val="FFFF00">
                      <a:alpha val="40000"/>
                    </a:srgbClr>
                  </a:glow>
                </a:effectLst>
                <a:latin typeface="Microsoft New Tai Lue" pitchFamily="34" charset="0"/>
                <a:cs typeface="Microsoft New Tai Lue" pitchFamily="34" charset="0"/>
              </a:rPr>
              <a:t>halloween</a:t>
            </a:r>
            <a:r>
              <a:rPr lang="es-EC" sz="2300" b="1" dirty="0" smtClean="0">
                <a:solidFill>
                  <a:srgbClr val="FF0000"/>
                </a:solidFill>
                <a:effectLst>
                  <a:glow rad="139700">
                    <a:srgbClr val="FFFF00">
                      <a:alpha val="40000"/>
                    </a:srgbClr>
                  </a:glow>
                </a:effectLst>
                <a:latin typeface="Microsoft New Tai Lue" pitchFamily="34" charset="0"/>
                <a:cs typeface="Microsoft New Tai Lue" pitchFamily="34" charset="0"/>
              </a:rPr>
              <a:t> </a:t>
            </a:r>
            <a:br>
              <a:rPr lang="es-EC" sz="2300" b="1" dirty="0" smtClean="0">
                <a:solidFill>
                  <a:srgbClr val="FF0000"/>
                </a:solidFill>
                <a:effectLst>
                  <a:glow rad="139700">
                    <a:srgbClr val="FFFF00">
                      <a:alpha val="40000"/>
                    </a:srgbClr>
                  </a:glow>
                </a:effectLst>
                <a:latin typeface="Microsoft New Tai Lue" pitchFamily="34" charset="0"/>
                <a:cs typeface="Microsoft New Tai Lue" pitchFamily="34" charset="0"/>
              </a:rPr>
            </a:br>
            <a:r>
              <a:rPr lang="es-EC" sz="2300" b="1" dirty="0" smtClean="0">
                <a:solidFill>
                  <a:srgbClr val="FF0000"/>
                </a:solidFill>
                <a:effectLst>
                  <a:glow rad="139700">
                    <a:srgbClr val="FFFF00">
                      <a:alpha val="40000"/>
                    </a:srgbClr>
                  </a:glow>
                </a:effectLst>
                <a:latin typeface="Microsoft New Tai Lue" pitchFamily="34" charset="0"/>
                <a:cs typeface="Microsoft New Tai Lue" pitchFamily="34" charset="0"/>
              </a:rPr>
              <a:t>el día de su cumpleaños y para ciertas ceremonias.</a:t>
            </a:r>
            <a:br>
              <a:rPr lang="es-EC" sz="2300" b="1" dirty="0" smtClean="0">
                <a:solidFill>
                  <a:srgbClr val="FF0000"/>
                </a:solidFill>
                <a:effectLst>
                  <a:glow rad="139700">
                    <a:srgbClr val="FFFF00">
                      <a:alpha val="40000"/>
                    </a:srgbClr>
                  </a:glow>
                </a:effectLst>
                <a:latin typeface="Microsoft New Tai Lue" pitchFamily="34" charset="0"/>
                <a:cs typeface="Microsoft New Tai Lue" pitchFamily="34" charset="0"/>
              </a:rPr>
            </a:br>
            <a:r>
              <a:rPr lang="es-EC" sz="2300" b="1" dirty="0" smtClean="0">
                <a:solidFill>
                  <a:srgbClr val="FF0000"/>
                </a:solidFill>
                <a:effectLst>
                  <a:glow rad="139700">
                    <a:srgbClr val="FFFF00">
                      <a:alpha val="40000"/>
                    </a:srgbClr>
                  </a:glow>
                </a:effectLst>
                <a:latin typeface="Microsoft New Tai Lue" pitchFamily="34" charset="0"/>
                <a:cs typeface="Microsoft New Tai Lue" pitchFamily="34" charset="0"/>
              </a:rPr>
              <a:t/>
            </a:r>
            <a:br>
              <a:rPr lang="es-EC" sz="2300" b="1" dirty="0" smtClean="0">
                <a:solidFill>
                  <a:srgbClr val="FF0000"/>
                </a:solidFill>
                <a:effectLst>
                  <a:glow rad="139700">
                    <a:srgbClr val="FFFF00">
                      <a:alpha val="40000"/>
                    </a:srgbClr>
                  </a:glow>
                </a:effectLst>
                <a:latin typeface="Microsoft New Tai Lue" pitchFamily="34" charset="0"/>
                <a:cs typeface="Microsoft New Tai Lue" pitchFamily="34" charset="0"/>
              </a:rPr>
            </a:br>
            <a:r>
              <a:rPr lang="es-EC" sz="2300" b="1" dirty="0" smtClean="0">
                <a:solidFill>
                  <a:srgbClr val="FF0000"/>
                </a:solidFill>
                <a:effectLst>
                  <a:glow rad="139700">
                    <a:srgbClr val="FFFF00">
                      <a:alpha val="40000"/>
                    </a:srgbClr>
                  </a:glow>
                </a:effectLst>
                <a:latin typeface="Microsoft New Tai Lue" pitchFamily="34" charset="0"/>
                <a:cs typeface="Microsoft New Tai Lue" pitchFamily="34" charset="0"/>
              </a:rPr>
              <a:t> </a:t>
            </a:r>
            <a:r>
              <a:rPr lang="es-EC" sz="2300" b="1" u="sng" dirty="0" smtClean="0">
                <a:solidFill>
                  <a:srgbClr val="FF0000"/>
                </a:solidFill>
                <a:effectLst>
                  <a:glow rad="139700">
                    <a:srgbClr val="FFFF00">
                      <a:alpha val="40000"/>
                    </a:srgbClr>
                  </a:glow>
                </a:effectLst>
                <a:latin typeface="Microsoft New Tai Lue" pitchFamily="34" charset="0"/>
                <a:cs typeface="Microsoft New Tai Lue" pitchFamily="34" charset="0"/>
              </a:rPr>
              <a:t>Cada vez que se visten ropas de </a:t>
            </a:r>
            <a:r>
              <a:rPr lang="es-EC" sz="2300" b="1" u="sng" dirty="0" err="1" smtClean="0">
                <a:solidFill>
                  <a:srgbClr val="FF0000"/>
                </a:solidFill>
                <a:effectLst>
                  <a:glow rad="139700">
                    <a:srgbClr val="FFFF00">
                      <a:alpha val="40000"/>
                    </a:srgbClr>
                  </a:glow>
                </a:effectLst>
                <a:latin typeface="Microsoft New Tai Lue" pitchFamily="34" charset="0"/>
                <a:cs typeface="Microsoft New Tai Lue" pitchFamily="34" charset="0"/>
              </a:rPr>
              <a:t>halloween</a:t>
            </a:r>
            <a:r>
              <a:rPr lang="es-EC" sz="2300" b="1" u="sng" dirty="0" smtClean="0">
                <a:solidFill>
                  <a:srgbClr val="FF0000"/>
                </a:solidFill>
                <a:effectLst>
                  <a:glow rad="139700">
                    <a:srgbClr val="FFFF00">
                      <a:alpha val="40000"/>
                    </a:srgbClr>
                  </a:glow>
                </a:effectLst>
                <a:latin typeface="Microsoft New Tai Lue" pitchFamily="34" charset="0"/>
                <a:cs typeface="Microsoft New Tai Lue" pitchFamily="34" charset="0"/>
              </a:rPr>
              <a:t> se está participando en prácticas ocultas dedicadas a Satanás.</a:t>
            </a:r>
            <a:endParaRPr lang="es-ES" sz="2300" b="1" u="sng" dirty="0" smtClean="0">
              <a:solidFill>
                <a:srgbClr val="FF0000"/>
              </a:solidFill>
              <a:effectLst>
                <a:glow rad="139700">
                  <a:srgbClr val="FFFF00">
                    <a:alpha val="40000"/>
                  </a:srgbClr>
                </a:glow>
              </a:effectLst>
              <a:latin typeface="Microsoft New Tai Lue" pitchFamily="34" charset="0"/>
              <a:cs typeface="Microsoft New Tai Lue" pitchFamily="34" charset="0"/>
            </a:endParaRPr>
          </a:p>
        </p:txBody>
      </p:sp>
      <p:pic>
        <p:nvPicPr>
          <p:cNvPr id="7" name="Picture 2" descr="C:\Documents and Settings\Administrador\Escritorio\Imagen2.jpg"/>
          <p:cNvPicPr>
            <a:picLocks noChangeAspect="1" noChangeArrowheads="1"/>
          </p:cNvPicPr>
          <p:nvPr/>
        </p:nvPicPr>
        <p:blipFill>
          <a:blip r:embed="rId2"/>
          <a:srcRect/>
          <a:stretch>
            <a:fillRect/>
          </a:stretch>
        </p:blipFill>
        <p:spPr bwMode="auto">
          <a:xfrm>
            <a:off x="0" y="0"/>
            <a:ext cx="9143999" cy="6858000"/>
          </a:xfrm>
          <a:prstGeom prst="rect">
            <a:avLst/>
          </a:prstGeom>
          <a:noFill/>
        </p:spPr>
      </p:pic>
      <p:sp>
        <p:nvSpPr>
          <p:cNvPr id="8" name="7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descr="C:\Documents and Settings\Administrador\Escritorio\1566819-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Rectangle 3"/>
          <p:cNvSpPr txBox="1">
            <a:spLocks noChangeArrowheads="1"/>
          </p:cNvSpPr>
          <p:nvPr/>
        </p:nvSpPr>
        <p:spPr>
          <a:xfrm>
            <a:off x="642910" y="2071678"/>
            <a:ext cx="7929618" cy="1714504"/>
          </a:xfrm>
          <a:prstGeom prst="rect">
            <a:avLst/>
          </a:prstGeom>
          <a:solidFill>
            <a:srgbClr val="FF0000">
              <a:alpha val="25000"/>
            </a:srgbClr>
          </a:solidFill>
        </p:spPr>
        <p:txBody>
          <a:bodyPr vert="horz" lIns="91440" tIns="45720" rIns="91440" bIns="45720" rtlCol="0" anchor="ctr">
            <a:noAutofit/>
            <a:scene3d>
              <a:camera prst="obliqueBottomLeft"/>
              <a:lightRig rig="threePt" dir="t"/>
            </a:scene3d>
            <a:sp3d extrusionH="63500">
              <a:extrusionClr>
                <a:schemeClr val="tx1"/>
              </a:extrusion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C" sz="2000" b="1" i="0" u="none" strike="noStrike" kern="1200" cap="none" spc="0" normalizeH="0" baseline="0" noProof="0" dirty="0" err="1" smtClean="0">
                <a:ln>
                  <a:noFill/>
                </a:ln>
                <a:solidFill>
                  <a:srgbClr val="FFFF00"/>
                </a:solidFill>
                <a:effectLst>
                  <a:glow rad="139700">
                    <a:srgbClr val="6600CC"/>
                  </a:glow>
                </a:effectLst>
                <a:uLnTx/>
                <a:uFillTx/>
                <a:latin typeface="Microsoft New Tai Lue" pitchFamily="34" charset="0"/>
                <a:ea typeface="+mj-ea"/>
                <a:cs typeface="Microsoft New Tai Lue" pitchFamily="34" charset="0"/>
              </a:rPr>
              <a:t>Doreen</a:t>
            </a:r>
            <a:r>
              <a:rPr kumimoji="0" lang="es-EC" sz="2000" b="1" i="0" u="none" strike="noStrike" kern="1200" cap="none" spc="0" normalizeH="0" baseline="0" noProof="0" dirty="0" smtClean="0">
                <a:ln>
                  <a:noFill/>
                </a:ln>
                <a:solidFill>
                  <a:srgbClr val="FFFF00"/>
                </a:solidFill>
                <a:effectLst>
                  <a:glow rad="139700">
                    <a:srgbClr val="6600CC"/>
                  </a:glow>
                </a:effectLst>
                <a:uLnTx/>
                <a:uFillTx/>
                <a:latin typeface="Microsoft New Tai Lue" pitchFamily="34" charset="0"/>
                <a:ea typeface="+mj-ea"/>
                <a:cs typeface="Microsoft New Tai Lue" pitchFamily="34" charset="0"/>
              </a:rPr>
              <a:t> Irving, quien fue la más grande de las brujas en el oeste europeo, concubina del alto ministro de Satán en esa misma área, se convirtió al cristianismo, y decía que si los padres tuvieran alguna idea de lo que realmente es </a:t>
            </a:r>
            <a:r>
              <a:rPr kumimoji="0" lang="es-EC" sz="2000" b="1" i="0" u="none" strike="noStrike" kern="1200" cap="none" spc="0" normalizeH="0" baseline="0" noProof="0" dirty="0" err="1" smtClean="0">
                <a:ln>
                  <a:noFill/>
                </a:ln>
                <a:solidFill>
                  <a:srgbClr val="FFFF00"/>
                </a:solidFill>
                <a:effectLst>
                  <a:glow rad="139700">
                    <a:srgbClr val="6600CC"/>
                  </a:glow>
                </a:effectLst>
                <a:uLnTx/>
                <a:uFillTx/>
                <a:latin typeface="Microsoft New Tai Lue" pitchFamily="34" charset="0"/>
                <a:ea typeface="+mj-ea"/>
                <a:cs typeface="Microsoft New Tai Lue" pitchFamily="34" charset="0"/>
              </a:rPr>
              <a:t>Halloween</a:t>
            </a:r>
            <a:r>
              <a:rPr kumimoji="0" lang="es-EC" sz="2000" b="1" i="0" u="none" strike="noStrike" kern="1200" cap="none" spc="0" normalizeH="0" baseline="0" noProof="0" dirty="0" smtClean="0">
                <a:ln>
                  <a:noFill/>
                </a:ln>
                <a:solidFill>
                  <a:srgbClr val="FFFF00"/>
                </a:solidFill>
                <a:effectLst>
                  <a:glow rad="139700">
                    <a:srgbClr val="6600CC"/>
                  </a:glow>
                </a:effectLst>
                <a:uLnTx/>
                <a:uFillTx/>
                <a:latin typeface="Microsoft New Tai Lue" pitchFamily="34" charset="0"/>
                <a:ea typeface="+mj-ea"/>
                <a:cs typeface="Microsoft New Tai Lue" pitchFamily="34" charset="0"/>
              </a:rPr>
              <a:t>, ni siquiera mencionarían esa palabra frente a sus hijos. </a:t>
            </a:r>
            <a:endParaRPr kumimoji="0" lang="es-ES" sz="2000" b="1" i="0" u="none" strike="noStrike" kern="1200" cap="none" spc="0" normalizeH="0" baseline="0" noProof="0" dirty="0" smtClean="0">
              <a:ln>
                <a:noFill/>
              </a:ln>
              <a:solidFill>
                <a:srgbClr val="FFFF00"/>
              </a:solidFill>
              <a:effectLst>
                <a:glow rad="139700">
                  <a:srgbClr val="6600CC"/>
                </a:glow>
              </a:effectLst>
              <a:uLnTx/>
              <a:uFillTx/>
              <a:latin typeface="Microsoft New Tai Lue" pitchFamily="34" charset="0"/>
              <a:ea typeface="+mj-ea"/>
              <a:cs typeface="Microsoft New Tai Lue" pitchFamily="34" charset="0"/>
            </a:endParaRPr>
          </a:p>
        </p:txBody>
      </p:sp>
      <p:sp>
        <p:nvSpPr>
          <p:cNvPr id="6" name="5 CuadroTexto"/>
          <p:cNvSpPr txBox="1"/>
          <p:nvPr/>
        </p:nvSpPr>
        <p:spPr>
          <a:xfrm>
            <a:off x="642910" y="4572008"/>
            <a:ext cx="7929618" cy="1754326"/>
          </a:xfrm>
          <a:prstGeom prst="rect">
            <a:avLst/>
          </a:prstGeom>
          <a:solidFill>
            <a:srgbClr val="FF0000">
              <a:alpha val="40000"/>
            </a:srgbClr>
          </a:solidFill>
        </p:spPr>
        <p:txBody>
          <a:bodyPr wrap="square" rtlCol="0">
            <a:spAutoFit/>
          </a:bodyPr>
          <a:lstStyle/>
          <a:p>
            <a:r>
              <a:rPr lang="es-ES" b="1" dirty="0" smtClean="0">
                <a:solidFill>
                  <a:srgbClr val="FFFF00"/>
                </a:solidFill>
                <a:effectLst>
                  <a:glow rad="228600">
                    <a:schemeClr val="accent4">
                      <a:satMod val="175000"/>
                      <a:alpha val="40000"/>
                    </a:schemeClr>
                  </a:glow>
                  <a:outerShdw blurRad="38100" dist="38100" dir="2700000" algn="tl">
                    <a:srgbClr val="000000">
                      <a:alpha val="43137"/>
                    </a:srgbClr>
                  </a:outerShdw>
                </a:effectLst>
                <a:latin typeface="Microsoft New Tai Lue"/>
              </a:rPr>
              <a:t>     </a:t>
            </a:r>
            <a:r>
              <a:rPr lang="es-ES" b="1" dirty="0" smtClean="0">
                <a:solidFill>
                  <a:srgbClr val="FFFF00"/>
                </a:solidFill>
                <a:effectLst>
                  <a:glow rad="139700">
                    <a:srgbClr val="6600CC"/>
                  </a:glow>
                </a:effectLst>
                <a:latin typeface="Microsoft New Tai Lue"/>
              </a:rPr>
              <a:t>Al final de la presentación se incluirá dos vídeos, uno de </a:t>
            </a:r>
            <a:r>
              <a:rPr lang="es-ES" b="1" dirty="0" err="1" smtClean="0">
                <a:solidFill>
                  <a:srgbClr val="FFFF00"/>
                </a:solidFill>
                <a:effectLst>
                  <a:glow rad="139700">
                    <a:srgbClr val="6600CC"/>
                  </a:glow>
                </a:effectLst>
                <a:latin typeface="Microsoft New Tai Lue"/>
              </a:rPr>
              <a:t>Doreen</a:t>
            </a:r>
            <a:r>
              <a:rPr lang="es-ES" b="1" dirty="0" smtClean="0">
                <a:solidFill>
                  <a:srgbClr val="FFFF00"/>
                </a:solidFill>
                <a:effectLst>
                  <a:glow rad="139700">
                    <a:srgbClr val="6600CC"/>
                  </a:glow>
                </a:effectLst>
                <a:latin typeface="Microsoft New Tai Lue"/>
              </a:rPr>
              <a:t> Irving,  de 12 minutos donde ella cuenta su paso por el satanismo y la forma como celebraba </a:t>
            </a:r>
            <a:r>
              <a:rPr lang="es-ES" b="1" dirty="0" err="1" smtClean="0">
                <a:solidFill>
                  <a:srgbClr val="FFFF00"/>
                </a:solidFill>
                <a:effectLst>
                  <a:glow rad="139700">
                    <a:srgbClr val="6600CC"/>
                  </a:glow>
                </a:effectLst>
                <a:latin typeface="Microsoft New Tai Lue"/>
              </a:rPr>
              <a:t>Halloween</a:t>
            </a:r>
            <a:r>
              <a:rPr lang="es-ES" b="1" dirty="0" smtClean="0">
                <a:solidFill>
                  <a:srgbClr val="FFFF00"/>
                </a:solidFill>
                <a:effectLst>
                  <a:glow rad="139700">
                    <a:srgbClr val="6600CC"/>
                  </a:glow>
                </a:effectLst>
                <a:latin typeface="Microsoft New Tai Lue"/>
              </a:rPr>
              <a:t> y el otro de 40 minutos, también de testimonios de ex satanistas que cuentan como se VIOLAN Y  SACRIFICAN NIÑOS DURANTE LA CELEBRACIÓN DE ESTA FIESTA SATÁNICA.</a:t>
            </a:r>
            <a:endParaRPr lang="en-US" b="1" dirty="0">
              <a:solidFill>
                <a:srgbClr val="FFFF00"/>
              </a:solidFill>
              <a:effectLst>
                <a:glow rad="139700">
                  <a:srgbClr val="6600CC"/>
                </a:glow>
              </a:effectLst>
              <a:latin typeface="Microsoft New Tai Lue"/>
            </a:endParaRPr>
          </a:p>
        </p:txBody>
      </p:sp>
      <p:pic>
        <p:nvPicPr>
          <p:cNvPr id="9" name="Picture 3" descr="C:\Documents and Settings\Administrador\Escritorio\1566819-800x600-[DesktopNexus.com].jpg"/>
          <p:cNvPicPr>
            <a:picLocks noChangeAspect="1" noChangeArrowheads="1"/>
          </p:cNvPicPr>
          <p:nvPr/>
        </p:nvPicPr>
        <p:blipFill>
          <a:blip r:embed="rId2"/>
          <a:srcRect/>
          <a:stretch>
            <a:fillRect/>
          </a:stretch>
        </p:blipFill>
        <p:spPr bwMode="auto">
          <a:xfrm>
            <a:off x="2" y="0"/>
            <a:ext cx="9144001" cy="6858000"/>
          </a:xfrm>
          <a:prstGeom prst="rect">
            <a:avLst/>
          </a:prstGeom>
          <a:noFill/>
        </p:spPr>
      </p:pic>
      <p:sp>
        <p:nvSpPr>
          <p:cNvPr id="10" name="9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4" name="Picture 6" descr="http://fc07.deviantart.net/fs13/i/2007/045/f/7/fabric_13_by_mimustock.jpg"/>
          <p:cNvPicPr>
            <a:picLocks noChangeAspect="1" noChangeArrowheads="1"/>
          </p:cNvPicPr>
          <p:nvPr/>
        </p:nvPicPr>
        <p:blipFill>
          <a:blip r:embed="rId2"/>
          <a:srcRect/>
          <a:stretch>
            <a:fillRect/>
          </a:stretch>
        </p:blipFill>
        <p:spPr bwMode="auto">
          <a:xfrm>
            <a:off x="0" y="-1"/>
            <a:ext cx="9144000" cy="6879451"/>
          </a:xfrm>
          <a:prstGeom prst="rect">
            <a:avLst/>
          </a:prstGeom>
          <a:noFill/>
        </p:spPr>
      </p:pic>
      <p:pic>
        <p:nvPicPr>
          <p:cNvPr id="17410" name="Picture 2" descr="http://farm8.staticflickr.com/7005/6460324611_c095172686_z.jpg"/>
          <p:cNvPicPr>
            <a:picLocks noChangeAspect="1" noChangeArrowheads="1"/>
          </p:cNvPicPr>
          <p:nvPr/>
        </p:nvPicPr>
        <p:blipFill>
          <a:blip r:embed="rId3"/>
          <a:srcRect/>
          <a:stretch>
            <a:fillRect/>
          </a:stretch>
        </p:blipFill>
        <p:spPr bwMode="auto">
          <a:xfrm>
            <a:off x="1500143" y="285728"/>
            <a:ext cx="6215130" cy="6215131"/>
          </a:xfrm>
          <a:prstGeom prst="rect">
            <a:avLst/>
          </a:prstGeom>
          <a:noFill/>
        </p:spPr>
      </p:pic>
      <p:sp>
        <p:nvSpPr>
          <p:cNvPr id="7" name="6 Rectángulo"/>
          <p:cNvSpPr/>
          <p:nvPr/>
        </p:nvSpPr>
        <p:spPr>
          <a:xfrm>
            <a:off x="642910" y="714356"/>
            <a:ext cx="8001056" cy="1200329"/>
          </a:xfrm>
          <a:prstGeom prst="rect">
            <a:avLst/>
          </a:prstGeom>
          <a:solidFill>
            <a:srgbClr val="FF0000">
              <a:alpha val="40000"/>
            </a:srgbClr>
          </a:solidFill>
        </p:spPr>
        <p:txBody>
          <a:bodyPr wrap="square">
            <a:spAutoFit/>
          </a:bodyPr>
          <a:lstStyle/>
          <a:p>
            <a:r>
              <a:rPr lang="es-EC" b="1" dirty="0" smtClean="0">
                <a:gradFill>
                  <a:gsLst>
                    <a:gs pos="0">
                      <a:srgbClr val="FFF200"/>
                    </a:gs>
                    <a:gs pos="45000">
                      <a:srgbClr val="FF7A00"/>
                    </a:gs>
                    <a:gs pos="70000">
                      <a:schemeClr val="accent6">
                        <a:lumMod val="50000"/>
                      </a:schemeClr>
                    </a:gs>
                    <a:gs pos="100000">
                      <a:srgbClr val="4D0808"/>
                    </a:gs>
                  </a:gsLst>
                  <a:lin ang="5400000" scaled="0"/>
                </a:gradFill>
                <a:effectLst>
                  <a:glow rad="101600">
                    <a:schemeClr val="tx1">
                      <a:alpha val="60000"/>
                    </a:schemeClr>
                  </a:glow>
                  <a:outerShdw blurRad="38100" dist="38100" dir="2700000" algn="tl">
                    <a:srgbClr val="000000">
                      <a:alpha val="43137"/>
                    </a:srgbClr>
                  </a:outerShdw>
                </a:effectLst>
                <a:latin typeface="Microsoft New Tai Lue" pitchFamily="34" charset="0"/>
                <a:cs typeface="Microsoft New Tai Lue" pitchFamily="34" charset="0"/>
              </a:rPr>
              <a:t>           </a:t>
            </a:r>
            <a:r>
              <a:rPr lang="es-EC" b="1" dirty="0" err="1"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The</a:t>
            </a:r>
            <a:r>
              <a:rPr lang="es-EC"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 </a:t>
            </a:r>
            <a:r>
              <a:rPr lang="es-EC" b="1" dirty="0" err="1"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Satanic</a:t>
            </a:r>
            <a:r>
              <a:rPr lang="es-EC"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 </a:t>
            </a:r>
            <a:r>
              <a:rPr lang="es-EC" b="1" dirty="0" err="1"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Bible</a:t>
            </a:r>
            <a:r>
              <a:rPr lang="es-EC"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 por </a:t>
            </a:r>
            <a:r>
              <a:rPr lang="es-EC" b="1" dirty="0" err="1"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Anton</a:t>
            </a:r>
            <a:r>
              <a:rPr lang="es-EC"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 </a:t>
            </a:r>
            <a:r>
              <a:rPr lang="es-EC" b="1" dirty="0" err="1"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Szandor</a:t>
            </a:r>
            <a:r>
              <a:rPr lang="es-EC"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 </a:t>
            </a:r>
            <a:r>
              <a:rPr lang="es-EC" b="1" dirty="0" err="1"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LaVey</a:t>
            </a:r>
            <a:r>
              <a:rPr lang="es-EC"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 acerca del </a:t>
            </a:r>
            <a:r>
              <a:rPr lang="es-EC" b="1" dirty="0" err="1"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halloween</a:t>
            </a:r>
            <a:r>
              <a:rPr lang="es-EC"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 dice: </a:t>
            </a:r>
            <a:br>
              <a:rPr lang="es-EC"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br>
            <a:r>
              <a:rPr lang="es-EC"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"Se decía que los malos espíritus, fantasmas, brujas, hechiceros </a:t>
            </a:r>
            <a:r>
              <a:rPr lang="es-EC" b="1" dirty="0" err="1"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etc</a:t>
            </a:r>
            <a:r>
              <a:rPr lang="es-EC"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 estarían ejercitando sus "artes" de la forma más pomposa y abierta. </a:t>
            </a:r>
            <a:endParaRPr lang="en-US" dirty="0">
              <a:solidFill>
                <a:schemeClr val="bg1"/>
              </a:solidFill>
              <a:effectLst>
                <a:glow rad="139700">
                  <a:schemeClr val="accent4">
                    <a:satMod val="175000"/>
                    <a:alpha val="40000"/>
                  </a:schemeClr>
                </a:glow>
                <a:outerShdw blurRad="38100" dist="38100" dir="2700000" algn="tl">
                  <a:srgbClr val="000000">
                    <a:alpha val="43137"/>
                  </a:srgbClr>
                </a:outerShdw>
              </a:effectLst>
            </a:endParaRPr>
          </a:p>
        </p:txBody>
      </p:sp>
      <p:sp>
        <p:nvSpPr>
          <p:cNvPr id="6" name="5 Rectángulo"/>
          <p:cNvSpPr/>
          <p:nvPr/>
        </p:nvSpPr>
        <p:spPr>
          <a:xfrm>
            <a:off x="714348" y="3571876"/>
            <a:ext cx="8001056" cy="1754326"/>
          </a:xfrm>
          <a:prstGeom prst="rect">
            <a:avLst/>
          </a:prstGeom>
          <a:solidFill>
            <a:srgbClr val="FF0000">
              <a:alpha val="40000"/>
            </a:srgbClr>
          </a:solidFill>
        </p:spPr>
        <p:txBody>
          <a:bodyPr wrap="square">
            <a:spAutoFit/>
          </a:bodyPr>
          <a:lstStyle/>
          <a:p>
            <a:pPr lvl="0">
              <a:spcBef>
                <a:spcPct val="0"/>
              </a:spcBef>
              <a:defRPr/>
            </a:pPr>
            <a:r>
              <a:rPr lang="es-EC"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           En esta noche, se decía, la frontera entre el mundo de los vivos y el mundo de los muertos se hacía más frágil. Los viejos tomarían sus precauciones para proteger sus hogares de los poderes de estas entidades mientras que los más jóvenes harían fiestas, buscarían indulgencia en placeres carnales, y buscarían adivinos para que les ayudaran a encontrar su compañero adecuado".</a:t>
            </a:r>
            <a:endParaRPr lang="es-ES" b="1" dirty="0" smtClean="0">
              <a:solidFill>
                <a:schemeClr val="bg1"/>
              </a:solidFill>
              <a:effectLst>
                <a:glow rad="139700">
                  <a:schemeClr val="accent4">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endParaRPr>
          </a:p>
        </p:txBody>
      </p:sp>
      <p:sp>
        <p:nvSpPr>
          <p:cNvPr id="9" name="8 CuadroTexto"/>
          <p:cNvSpPr txBox="1"/>
          <p:nvPr/>
        </p:nvSpPr>
        <p:spPr>
          <a:xfrm>
            <a:off x="357158" y="5643578"/>
            <a:ext cx="8429684" cy="369332"/>
          </a:xfrm>
          <a:prstGeom prst="rect">
            <a:avLst/>
          </a:prstGeom>
          <a:solidFill>
            <a:srgbClr val="FF0000">
              <a:alpha val="40000"/>
            </a:srgbClr>
          </a:solidFill>
        </p:spPr>
        <p:txBody>
          <a:bodyPr wrap="square" rtlCol="0">
            <a:spAutoFit/>
          </a:bodyPr>
          <a:lstStyle/>
          <a:p>
            <a:pPr algn="ctr"/>
            <a:r>
              <a:rPr lang="es-ES" b="1" dirty="0" smtClean="0">
                <a:solidFill>
                  <a:schemeClr val="bg1"/>
                </a:solidFill>
                <a:effectLst>
                  <a:glow rad="228600">
                    <a:schemeClr val="accent3">
                      <a:satMod val="175000"/>
                      <a:alpha val="40000"/>
                    </a:schemeClr>
                  </a:glow>
                  <a:outerShdw blurRad="38100" dist="38100" dir="2700000" algn="tl">
                    <a:srgbClr val="000000">
                      <a:alpha val="43137"/>
                    </a:srgbClr>
                  </a:outerShdw>
                </a:effectLst>
              </a:rPr>
              <a:t>Fuente: </a:t>
            </a:r>
            <a:r>
              <a:rPr lang="es-ES" b="1" dirty="0" smtClean="0">
                <a:solidFill>
                  <a:sysClr val="windowText" lastClr="000000"/>
                </a:solidFill>
                <a:effectLst>
                  <a:glow rad="228600">
                    <a:schemeClr val="accent3">
                      <a:satMod val="175000"/>
                      <a:alpha val="40000"/>
                    </a:schemeClr>
                  </a:glow>
                  <a:outerShdw blurRad="38100" dist="38100" dir="2700000" algn="tl">
                    <a:srgbClr val="000000">
                      <a:alpha val="43137"/>
                    </a:srgbClr>
                  </a:outerShdw>
                </a:effectLst>
                <a:hlinkClick r:id="rId4"/>
              </a:rPr>
              <a:t>http://www.enlataberna.com/lib_lin/Biblia-satanica.pdf - Páginas 112 al 114</a:t>
            </a:r>
            <a:endParaRPr lang="en-US" b="1" dirty="0">
              <a:solidFill>
                <a:sysClr val="windowText" lastClr="000000"/>
              </a:solidFill>
              <a:effectLst>
                <a:glow rad="228600">
                  <a:schemeClr val="accent3">
                    <a:satMod val="175000"/>
                    <a:alpha val="40000"/>
                  </a:schemeClr>
                </a:glow>
                <a:outerShdw blurRad="38100" dist="38100" dir="2700000" algn="tl">
                  <a:srgbClr val="000000">
                    <a:alpha val="43137"/>
                  </a:srgbClr>
                </a:outerShdw>
              </a:effectLst>
            </a:endParaRPr>
          </a:p>
        </p:txBody>
      </p:sp>
      <p:sp>
        <p:nvSpPr>
          <p:cNvPr id="13" name="12 CuadroTexto"/>
          <p:cNvSpPr txBox="1"/>
          <p:nvPr/>
        </p:nvSpPr>
        <p:spPr>
          <a:xfrm>
            <a:off x="357158" y="6215082"/>
            <a:ext cx="8429684" cy="369332"/>
          </a:xfrm>
          <a:prstGeom prst="rect">
            <a:avLst/>
          </a:prstGeom>
          <a:solidFill>
            <a:srgbClr val="FF0000">
              <a:alpha val="40000"/>
            </a:srgbClr>
          </a:solidFill>
        </p:spPr>
        <p:txBody>
          <a:bodyPr wrap="square" rtlCol="0">
            <a:spAutoFit/>
          </a:bodyPr>
          <a:lstStyle/>
          <a:p>
            <a:r>
              <a:rPr lang="es-ES" b="1" dirty="0" smtClean="0">
                <a:solidFill>
                  <a:schemeClr val="bg1"/>
                </a:solidFill>
                <a:effectLst>
                  <a:glow rad="139700">
                    <a:schemeClr val="accent3">
                      <a:satMod val="175000"/>
                      <a:alpha val="40000"/>
                    </a:schemeClr>
                  </a:glow>
                  <a:outerShdw blurRad="38100" dist="38100" dir="2700000" algn="tl">
                    <a:srgbClr val="000000">
                      <a:alpha val="43137"/>
                    </a:srgbClr>
                  </a:outerShdw>
                </a:effectLst>
              </a:rPr>
              <a:t>  Fuente: </a:t>
            </a:r>
            <a:r>
              <a:rPr lang="es-ES" b="1" dirty="0" smtClean="0">
                <a:solidFill>
                  <a:schemeClr val="bg1"/>
                </a:solidFill>
                <a:effectLst>
                  <a:glow rad="139700">
                    <a:schemeClr val="accent3">
                      <a:satMod val="175000"/>
                      <a:alpha val="40000"/>
                    </a:schemeClr>
                  </a:glow>
                  <a:outerShdw blurRad="38100" dist="38100" dir="2700000" algn="tl">
                    <a:srgbClr val="000000">
                      <a:alpha val="43137"/>
                    </a:srgbClr>
                  </a:outerShdw>
                </a:effectLst>
                <a:hlinkClick r:id="rId5"/>
              </a:rPr>
              <a:t>http://www.churchofsatan.com/Pages/BBHalloween34.html</a:t>
            </a:r>
            <a:endParaRPr lang="en-US" b="1" dirty="0">
              <a:solidFill>
                <a:schemeClr val="bg1"/>
              </a:solidFill>
              <a:effectLst>
                <a:glow rad="139700">
                  <a:schemeClr val="accent3">
                    <a:satMod val="175000"/>
                    <a:alpha val="40000"/>
                  </a:schemeClr>
                </a:glow>
                <a:outerShdw blurRad="38100" dist="38100" dir="2700000" algn="tl">
                  <a:srgbClr val="000000">
                    <a:alpha val="43137"/>
                  </a:srgbClr>
                </a:outerShdw>
              </a:effectLst>
            </a:endParaRPr>
          </a:p>
        </p:txBody>
      </p:sp>
      <p:pic>
        <p:nvPicPr>
          <p:cNvPr id="10" name="Picture 6" descr="http://fc07.deviantart.net/fs13/i/2007/045/f/7/fabric_13_by_mimustock.jpg"/>
          <p:cNvPicPr>
            <a:picLocks noChangeAspect="1" noChangeArrowheads="1"/>
          </p:cNvPicPr>
          <p:nvPr/>
        </p:nvPicPr>
        <p:blipFill>
          <a:blip r:embed="rId2"/>
          <a:srcRect/>
          <a:stretch>
            <a:fillRect/>
          </a:stretch>
        </p:blipFill>
        <p:spPr bwMode="auto">
          <a:xfrm>
            <a:off x="-2" y="-21450"/>
            <a:ext cx="9143997" cy="6879450"/>
          </a:xfrm>
          <a:prstGeom prst="rect">
            <a:avLst/>
          </a:prstGeom>
          <a:noFill/>
        </p:spPr>
      </p:pic>
      <p:pic>
        <p:nvPicPr>
          <p:cNvPr id="11" name="Picture 2" descr="http://farm8.staticflickr.com/7005/6460324611_c095172686_z.jpg"/>
          <p:cNvPicPr>
            <a:picLocks noChangeAspect="1" noChangeArrowheads="1"/>
          </p:cNvPicPr>
          <p:nvPr/>
        </p:nvPicPr>
        <p:blipFill>
          <a:blip r:embed="rId3"/>
          <a:srcRect/>
          <a:stretch>
            <a:fillRect/>
          </a:stretch>
        </p:blipFill>
        <p:spPr bwMode="auto">
          <a:xfrm>
            <a:off x="1571603" y="285728"/>
            <a:ext cx="6143667" cy="6143667"/>
          </a:xfrm>
          <a:prstGeom prst="rect">
            <a:avLst/>
          </a:prstGeom>
          <a:noFill/>
        </p:spPr>
      </p:pic>
      <p:sp>
        <p:nvSpPr>
          <p:cNvPr id="12" name="11 Marco"/>
          <p:cNvSpPr/>
          <p:nvPr/>
        </p:nvSpPr>
        <p:spPr>
          <a:xfrm>
            <a:off x="0" y="0"/>
            <a:ext cx="9144000" cy="6858000"/>
          </a:xfrm>
          <a:prstGeom prst="frame">
            <a:avLst>
              <a:gd name="adj1" fmla="val 985"/>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farm7.staticflickr.com/6239/6292108072_f607a65de9_z.jpg"/>
          <p:cNvPicPr>
            <a:picLocks noChangeAspect="1" noChangeArrowheads="1"/>
          </p:cNvPicPr>
          <p:nvPr/>
        </p:nvPicPr>
        <p:blipFill>
          <a:blip r:embed="rId2"/>
          <a:srcRect/>
          <a:stretch>
            <a:fillRect/>
          </a:stretch>
        </p:blipFill>
        <p:spPr bwMode="auto">
          <a:xfrm>
            <a:off x="0" y="-1"/>
            <a:ext cx="9144000" cy="6858001"/>
          </a:xfrm>
          <a:prstGeom prst="rect">
            <a:avLst/>
          </a:prstGeom>
          <a:noFill/>
        </p:spPr>
      </p:pic>
      <p:sp>
        <p:nvSpPr>
          <p:cNvPr id="4" name="3 Rectángulo"/>
          <p:cNvSpPr/>
          <p:nvPr/>
        </p:nvSpPr>
        <p:spPr>
          <a:xfrm>
            <a:off x="285720" y="4500570"/>
            <a:ext cx="8572560" cy="1862048"/>
          </a:xfrm>
          <a:prstGeom prst="rect">
            <a:avLst/>
          </a:prstGeom>
          <a:solidFill>
            <a:schemeClr val="accent2">
              <a:lumMod val="75000"/>
              <a:alpha val="40000"/>
            </a:schemeClr>
          </a:solidFill>
        </p:spPr>
        <p:txBody>
          <a:bodyPr wrap="square">
            <a:spAutoFit/>
          </a:bodyPr>
          <a:lstStyle/>
          <a:p>
            <a:pPr lvl="0" algn="ctr">
              <a:spcBef>
                <a:spcPct val="0"/>
              </a:spcBef>
              <a:defRPr/>
            </a:pPr>
            <a:r>
              <a:rPr lang="es-EC" sz="2300" b="1" dirty="0" smtClean="0">
                <a:solidFill>
                  <a:schemeClr val="bg1"/>
                </a:solidFill>
                <a:effectLst>
                  <a:glow rad="139700">
                    <a:schemeClr val="accent2">
                      <a:satMod val="175000"/>
                      <a:alpha val="40000"/>
                    </a:schemeClr>
                  </a:glow>
                </a:effectLst>
                <a:latin typeface="Microsoft New Tai Lue" pitchFamily="34" charset="0"/>
                <a:cs typeface="Microsoft New Tai Lue" pitchFamily="34" charset="0"/>
              </a:rPr>
              <a:t>“No hay nada de simpático en este tipo de celebraciones en las cuales se pretende involucrar masivamente a los niños, seguramente con el propósito de desarrollar en ellos un grado mayor de tolerancia y no cuestionamiento</a:t>
            </a:r>
            <a:br>
              <a:rPr lang="es-EC" sz="2300" b="1" dirty="0" smtClean="0">
                <a:solidFill>
                  <a:schemeClr val="bg1"/>
                </a:solidFill>
                <a:effectLst>
                  <a:glow rad="139700">
                    <a:schemeClr val="accent2">
                      <a:satMod val="175000"/>
                      <a:alpha val="40000"/>
                    </a:schemeClr>
                  </a:glow>
                </a:effectLst>
                <a:latin typeface="Microsoft New Tai Lue" pitchFamily="34" charset="0"/>
                <a:cs typeface="Microsoft New Tai Lue" pitchFamily="34" charset="0"/>
              </a:rPr>
            </a:br>
            <a:r>
              <a:rPr lang="es-EC" sz="2300" b="1" dirty="0" smtClean="0">
                <a:solidFill>
                  <a:schemeClr val="bg1"/>
                </a:solidFill>
                <a:effectLst>
                  <a:glow rad="139700">
                    <a:schemeClr val="accent2">
                      <a:satMod val="175000"/>
                      <a:alpha val="40000"/>
                    </a:schemeClr>
                  </a:glow>
                </a:effectLst>
                <a:latin typeface="Microsoft New Tai Lue" pitchFamily="34" charset="0"/>
                <a:cs typeface="Microsoft New Tai Lue" pitchFamily="34" charset="0"/>
              </a:rPr>
              <a:t> frente a estas prácticas”.</a:t>
            </a:r>
            <a:endParaRPr lang="es-ES" sz="2300" b="1" dirty="0" smtClean="0">
              <a:solidFill>
                <a:schemeClr val="bg1"/>
              </a:solidFill>
              <a:effectLst>
                <a:glow rad="139700">
                  <a:schemeClr val="accent2">
                    <a:satMod val="175000"/>
                    <a:alpha val="40000"/>
                  </a:schemeClr>
                </a:glow>
              </a:effectLst>
              <a:latin typeface="Microsoft New Tai Lue" pitchFamily="34" charset="0"/>
              <a:cs typeface="Microsoft New Tai Lue" pitchFamily="34" charset="0"/>
            </a:endParaRPr>
          </a:p>
        </p:txBody>
      </p:sp>
      <p:pic>
        <p:nvPicPr>
          <p:cNvPr id="5" name="Picture 2" descr="http://farm7.staticflickr.com/6239/6292108072_f607a65de9_z.jpg"/>
          <p:cNvPicPr>
            <a:picLocks noChangeAspect="1" noChangeArrowheads="1"/>
          </p:cNvPicPr>
          <p:nvPr/>
        </p:nvPicPr>
        <p:blipFill>
          <a:blip r:embed="rId2"/>
          <a:srcRect/>
          <a:stretch>
            <a:fillRect/>
          </a:stretch>
        </p:blipFill>
        <p:spPr bwMode="auto">
          <a:xfrm>
            <a:off x="0" y="-1"/>
            <a:ext cx="9144000" cy="6858001"/>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Administrador\Escritorio\659399-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857224" y="3929066"/>
            <a:ext cx="7358114" cy="1754326"/>
          </a:xfrm>
          <a:prstGeom prst="rect">
            <a:avLst/>
          </a:prstGeom>
          <a:solidFill>
            <a:schemeClr val="bg2">
              <a:lumMod val="25000"/>
              <a:alpha val="40000"/>
            </a:schemeClr>
          </a:solidFill>
        </p:spPr>
        <p:txBody>
          <a:bodyPr wrap="square">
            <a:spAutoFit/>
          </a:bodyPr>
          <a:lstStyle/>
          <a:p>
            <a:pPr algn="ctr"/>
            <a:r>
              <a:rPr lang="es-EC" sz="3600" b="1" dirty="0" smtClean="0">
                <a:solidFill>
                  <a:srgbClr val="FFFF00"/>
                </a:solidFill>
                <a:effectLst>
                  <a:glow rad="228600">
                    <a:schemeClr val="accent2">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“Amado lector, esta situación debiera llamarnos a todos a la reflexión”</a:t>
            </a:r>
            <a:endParaRPr lang="es-ES" sz="3600" b="1" dirty="0">
              <a:solidFill>
                <a:srgbClr val="FFFF00"/>
              </a:solidFill>
              <a:effectLst>
                <a:glow rad="228600">
                  <a:schemeClr val="accent2">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endParaRPr>
          </a:p>
        </p:txBody>
      </p:sp>
      <p:pic>
        <p:nvPicPr>
          <p:cNvPr id="4" name="Picture 2" descr="C:\Documents and Settings\Administrador\Escritorio\659399-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Administrador\Escritorio\941756-800x600-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500034" y="428604"/>
            <a:ext cx="8215370" cy="1154162"/>
          </a:xfrm>
          <a:prstGeom prst="rect">
            <a:avLst/>
          </a:prstGeom>
          <a:solidFill>
            <a:srgbClr val="FF0000">
              <a:alpha val="40000"/>
            </a:srgbClr>
          </a:solidFill>
        </p:spPr>
        <p:txBody>
          <a:bodyPr wrap="square">
            <a:spAutoFit/>
          </a:bodyPr>
          <a:lstStyle/>
          <a:p>
            <a:pPr lvl="0" algn="ctr">
              <a:spcBef>
                <a:spcPct val="0"/>
              </a:spcBef>
              <a:defRPr/>
            </a:pPr>
            <a:r>
              <a:rPr lang="es-EC" sz="2300" b="1" dirty="0" smtClean="0">
                <a:solidFill>
                  <a:srgbClr val="FFFF00"/>
                </a:solidFill>
                <a:effectLst>
                  <a:glow rad="228600">
                    <a:schemeClr val="accent5">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Para contrarrestar la influencia del </a:t>
            </a:r>
            <a:r>
              <a:rPr lang="es-EC" sz="2300" b="1" dirty="0" err="1" smtClean="0">
                <a:solidFill>
                  <a:srgbClr val="FFFF00"/>
                </a:solidFill>
                <a:effectLst>
                  <a:glow rad="228600">
                    <a:schemeClr val="accent5">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Halloween</a:t>
            </a:r>
            <a:r>
              <a:rPr lang="es-EC" sz="2300" b="1" dirty="0" smtClean="0">
                <a:solidFill>
                  <a:srgbClr val="FFFF00"/>
                </a:solidFill>
                <a:effectLst>
                  <a:glow rad="228600">
                    <a:schemeClr val="accent5">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 en algunos países promueven:</a:t>
            </a:r>
            <a:br>
              <a:rPr lang="es-EC" sz="2300" b="1" dirty="0" smtClean="0">
                <a:solidFill>
                  <a:srgbClr val="FFFF00"/>
                </a:solidFill>
                <a:effectLst>
                  <a:glow rad="228600">
                    <a:schemeClr val="accent5">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br>
            <a:r>
              <a:rPr lang="es-EC" sz="2300" b="1" dirty="0" smtClean="0">
                <a:solidFill>
                  <a:srgbClr val="FFFF00"/>
                </a:solidFill>
                <a:effectLst>
                  <a:glow rad="228600">
                    <a:schemeClr val="accent5">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“La noche Blanca de todos los santos”.</a:t>
            </a:r>
            <a:endParaRPr lang="es-ES" sz="2300" b="1" dirty="0" smtClean="0">
              <a:solidFill>
                <a:srgbClr val="FFFF00"/>
              </a:solidFill>
              <a:effectLst>
                <a:glow rad="228600">
                  <a:schemeClr val="accent5">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endParaRPr>
          </a:p>
        </p:txBody>
      </p:sp>
      <p:sp>
        <p:nvSpPr>
          <p:cNvPr id="4" name="3 Rectángulo"/>
          <p:cNvSpPr/>
          <p:nvPr/>
        </p:nvSpPr>
        <p:spPr>
          <a:xfrm>
            <a:off x="500034" y="4643446"/>
            <a:ext cx="8215370" cy="1862048"/>
          </a:xfrm>
          <a:prstGeom prst="rect">
            <a:avLst/>
          </a:prstGeom>
          <a:solidFill>
            <a:srgbClr val="FF0000">
              <a:alpha val="40000"/>
            </a:srgbClr>
          </a:solidFill>
        </p:spPr>
        <p:txBody>
          <a:bodyPr wrap="square">
            <a:spAutoFit/>
          </a:bodyPr>
          <a:lstStyle/>
          <a:p>
            <a:pPr algn="ctr"/>
            <a:r>
              <a:rPr lang="es-EC" sz="2300" b="1" dirty="0" smtClean="0">
                <a:solidFill>
                  <a:srgbClr val="FFFF00"/>
                </a:solidFill>
                <a:effectLst>
                  <a:glow rad="228600">
                    <a:schemeClr val="accent5">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En ella tanto adultos, jóvenes y niños </a:t>
            </a:r>
            <a:br>
              <a:rPr lang="es-EC" sz="2300" b="1" dirty="0" smtClean="0">
                <a:solidFill>
                  <a:srgbClr val="FFFF00"/>
                </a:solidFill>
                <a:effectLst>
                  <a:glow rad="228600">
                    <a:schemeClr val="accent5">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br>
            <a:r>
              <a:rPr lang="es-EC" sz="2300" b="1" dirty="0" smtClean="0">
                <a:solidFill>
                  <a:srgbClr val="FFFF00"/>
                </a:solidFill>
                <a:effectLst>
                  <a:glow rad="228600">
                    <a:schemeClr val="accent5">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celebran y comparten la alegría y la vida.  </a:t>
            </a:r>
            <a:br>
              <a:rPr lang="es-EC" sz="2300" b="1" dirty="0" smtClean="0">
                <a:solidFill>
                  <a:srgbClr val="FFFF00"/>
                </a:solidFill>
                <a:effectLst>
                  <a:glow rad="228600">
                    <a:schemeClr val="accent5">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br>
            <a:r>
              <a:rPr lang="es-EC" sz="2300" b="1" dirty="0" smtClean="0">
                <a:solidFill>
                  <a:srgbClr val="FFFF00"/>
                </a:solidFill>
                <a:effectLst>
                  <a:glow rad="228600">
                    <a:schemeClr val="accent5">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Quitando el terror y evitando así promover a brujos y hechiceros, porque la Palabra de Dios </a:t>
            </a:r>
            <a:br>
              <a:rPr lang="es-EC" sz="2300" b="1" dirty="0" smtClean="0">
                <a:solidFill>
                  <a:srgbClr val="FFFF00"/>
                </a:solidFill>
                <a:effectLst>
                  <a:glow rad="228600">
                    <a:schemeClr val="accent5">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br>
            <a:r>
              <a:rPr lang="es-EC" sz="2300" b="1" dirty="0" smtClean="0">
                <a:solidFill>
                  <a:srgbClr val="FFFF00"/>
                </a:solidFill>
                <a:effectLst>
                  <a:glow rad="228600">
                    <a:schemeClr val="accent5">
                      <a:satMod val="175000"/>
                      <a:alpha val="40000"/>
                    </a:schemeClr>
                  </a:glow>
                  <a:outerShdw blurRad="38100" dist="38100" dir="2700000" algn="tl">
                    <a:srgbClr val="000000">
                      <a:alpha val="43137"/>
                    </a:srgbClr>
                  </a:outerShdw>
                </a:effectLst>
                <a:latin typeface="Microsoft New Tai Lue" pitchFamily="34" charset="0"/>
                <a:cs typeface="Microsoft New Tai Lue" pitchFamily="34" charset="0"/>
              </a:rPr>
              <a:t>es muy clara al respecto:</a:t>
            </a:r>
            <a:endParaRPr lang="en-US" sz="2300" dirty="0">
              <a:solidFill>
                <a:srgbClr val="FFFF00"/>
              </a:solidFill>
              <a:effectLst>
                <a:glow rad="228600">
                  <a:schemeClr val="accent5">
                    <a:satMod val="175000"/>
                    <a:alpha val="40000"/>
                  </a:schemeClr>
                </a:glow>
                <a:outerShdw blurRad="38100" dist="38100" dir="2700000" algn="tl">
                  <a:srgbClr val="000000">
                    <a:alpha val="43137"/>
                  </a:srgbClr>
                </a:outerShdw>
              </a:effectLst>
            </a:endParaRPr>
          </a:p>
        </p:txBody>
      </p:sp>
      <p:pic>
        <p:nvPicPr>
          <p:cNvPr id="6" name="Picture 2" descr="C:\Documents and Settings\Administrador\Escritorio\941756-800x600-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Administrador\Escritorio\65540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CuadroTexto"/>
          <p:cNvSpPr txBox="1"/>
          <p:nvPr/>
        </p:nvSpPr>
        <p:spPr>
          <a:xfrm>
            <a:off x="571472" y="714356"/>
            <a:ext cx="8072494" cy="2862322"/>
          </a:xfrm>
          <a:prstGeom prst="rect">
            <a:avLst/>
          </a:prstGeom>
          <a:solidFill>
            <a:schemeClr val="accent6">
              <a:lumMod val="75000"/>
              <a:alpha val="30000"/>
            </a:schemeClr>
          </a:solidFill>
        </p:spPr>
        <p:txBody>
          <a:bodyPr wrap="square" rtlCol="0">
            <a:spAutoFit/>
          </a:bodyPr>
          <a:lstStyle/>
          <a:p>
            <a:r>
              <a:rPr lang="es-ES" sz="2000" b="1" i="1" dirty="0" smtClean="0">
                <a:solidFill>
                  <a:schemeClr val="bg1"/>
                </a:solidFill>
                <a:effectLst>
                  <a:glow rad="228600">
                    <a:schemeClr val="accent1">
                      <a:satMod val="175000"/>
                      <a:alpha val="40000"/>
                    </a:schemeClr>
                  </a:glow>
                  <a:outerShdw blurRad="38100" dist="38100" dir="2700000" algn="tl">
                    <a:srgbClr val="000000">
                      <a:alpha val="43137"/>
                    </a:srgbClr>
                  </a:outerShdw>
                </a:effectLst>
              </a:rPr>
              <a:t>             </a:t>
            </a:r>
            <a:r>
              <a:rPr lang="es-ES" sz="2000" b="1" i="1" dirty="0" smtClean="0">
                <a:solidFill>
                  <a:srgbClr val="FFFF00"/>
                </a:solidFill>
                <a:effectLst>
                  <a:glow rad="139700">
                    <a:schemeClr val="accent1">
                      <a:satMod val="175000"/>
                      <a:alpha val="40000"/>
                    </a:schemeClr>
                  </a:glow>
                  <a:outerShdw blurRad="38100" dist="38100" dir="2700000" algn="tl">
                    <a:srgbClr val="000000">
                      <a:alpha val="43137"/>
                    </a:srgbClr>
                  </a:outerShdw>
                </a:effectLst>
              </a:rPr>
              <a:t>Escrito está en Deuteronomio 18:9-12 “Cuando entres a la tierra que el Señor tu Dios te da</a:t>
            </a:r>
            <a:r>
              <a:rPr lang="es-ES" sz="2000" b="1" i="1" dirty="0" smtClean="0">
                <a:solidFill>
                  <a:srgbClr val="FFFF00"/>
                </a:solidFill>
                <a:effectLst>
                  <a:outerShdw blurRad="38100" dist="38100" dir="2700000" algn="tl">
                    <a:srgbClr val="000000">
                      <a:alpha val="43137"/>
                    </a:srgbClr>
                  </a:outerShdw>
                </a:effectLst>
              </a:rPr>
              <a:t>, </a:t>
            </a:r>
            <a:r>
              <a:rPr lang="es-ES" sz="2000" b="1" i="1" dirty="0" smtClean="0">
                <a:solidFill>
                  <a:srgbClr val="FFFF00"/>
                </a:solidFill>
                <a:effectLst>
                  <a:glow rad="139700">
                    <a:schemeClr val="accent1">
                      <a:satMod val="175000"/>
                      <a:alpha val="40000"/>
                    </a:schemeClr>
                  </a:glow>
                </a:effectLst>
              </a:rPr>
              <a:t>no aprenderás a hacer según las abominaciones de aquellas naciones. </a:t>
            </a:r>
          </a:p>
          <a:p>
            <a:r>
              <a:rPr lang="es-ES" sz="2000" b="1" i="1" dirty="0" smtClean="0">
                <a:solidFill>
                  <a:srgbClr val="FFFF00"/>
                </a:solidFill>
                <a:effectLst>
                  <a:glow rad="139700">
                    <a:schemeClr val="accent1">
                      <a:satMod val="175000"/>
                      <a:alpha val="40000"/>
                    </a:schemeClr>
                  </a:glow>
                </a:effectLst>
              </a:rPr>
              <a:t>            No sea hallado en ti quien haga pasar a su hijo o a su hija por el fuego, ni quien practique adivinación, ni agorero, ni sortílego, ni hechicero, ni encantador, ni adivino, ni mago, ni quien consulte a los muertos. </a:t>
            </a:r>
          </a:p>
          <a:p>
            <a:r>
              <a:rPr lang="es-ES" sz="2000" b="1" i="1" dirty="0" smtClean="0">
                <a:solidFill>
                  <a:srgbClr val="FFFF00"/>
                </a:solidFill>
                <a:effectLst>
                  <a:glow rad="139700">
                    <a:schemeClr val="accent1">
                      <a:satMod val="175000"/>
                      <a:alpha val="40000"/>
                    </a:schemeClr>
                  </a:glow>
                </a:effectLst>
              </a:rPr>
              <a:t>           Porque es abominación para con el Señor tu Dios, cualquiera que </a:t>
            </a:r>
          </a:p>
          <a:p>
            <a:r>
              <a:rPr lang="es-ES" sz="2000" b="1" i="1" dirty="0" smtClean="0">
                <a:solidFill>
                  <a:srgbClr val="FFFF00"/>
                </a:solidFill>
                <a:effectLst>
                  <a:glow rad="139700">
                    <a:schemeClr val="accent1">
                      <a:satMod val="175000"/>
                      <a:alpha val="40000"/>
                    </a:schemeClr>
                  </a:glow>
                </a:effectLst>
              </a:rPr>
              <a:t>hace estas cosas, y por estas abominaciones  el Señor tu Dios</a:t>
            </a:r>
          </a:p>
          <a:p>
            <a:r>
              <a:rPr lang="es-ES" sz="2000" b="1" i="1" dirty="0" smtClean="0">
                <a:solidFill>
                  <a:srgbClr val="FFFF00"/>
                </a:solidFill>
                <a:effectLst>
                  <a:glow rad="139700">
                    <a:schemeClr val="accent1">
                      <a:satMod val="175000"/>
                      <a:alpha val="40000"/>
                    </a:schemeClr>
                  </a:glow>
                </a:effectLst>
              </a:rPr>
              <a:t> echa estas naciones de delante de ti”. </a:t>
            </a:r>
            <a:endParaRPr lang="es-ES" sz="1400" b="1" i="1" dirty="0" smtClean="0">
              <a:solidFill>
                <a:srgbClr val="FFFF00"/>
              </a:solidFill>
              <a:effectLst>
                <a:glow rad="139700">
                  <a:schemeClr val="accent1">
                    <a:satMod val="175000"/>
                    <a:alpha val="40000"/>
                  </a:schemeClr>
                </a:glow>
              </a:effectLst>
            </a:endParaRPr>
          </a:p>
        </p:txBody>
      </p:sp>
      <p:pic>
        <p:nvPicPr>
          <p:cNvPr id="5" name="Picture 2" descr="C:\Documents and Settings\Administrador\Escritorio\655407-800x600-[DesktopNexus.com].jpg"/>
          <p:cNvPicPr>
            <a:picLocks noChangeAspect="1" noChangeArrowheads="1"/>
          </p:cNvPicPr>
          <p:nvPr/>
        </p:nvPicPr>
        <p:blipFill>
          <a:blip r:embed="rId2"/>
          <a:srcRect/>
          <a:stretch>
            <a:fillRect/>
          </a:stretch>
        </p:blipFill>
        <p:spPr bwMode="auto">
          <a:xfrm>
            <a:off x="0" y="-1"/>
            <a:ext cx="9144000" cy="6858001"/>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dministrador\Escritorio\916614-800x600-book.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CuadroTexto"/>
          <p:cNvSpPr txBox="1"/>
          <p:nvPr/>
        </p:nvSpPr>
        <p:spPr>
          <a:xfrm>
            <a:off x="428596" y="642918"/>
            <a:ext cx="8286808" cy="2246769"/>
          </a:xfrm>
          <a:prstGeom prst="rect">
            <a:avLst/>
          </a:prstGeom>
          <a:solidFill>
            <a:schemeClr val="accent2">
              <a:lumMod val="75000"/>
              <a:alpha val="40000"/>
            </a:schemeClr>
          </a:solidFill>
        </p:spPr>
        <p:txBody>
          <a:bodyPr wrap="square" rtlCol="0">
            <a:spAutoFit/>
          </a:bodyPr>
          <a:lstStyle/>
          <a:p>
            <a:r>
              <a:rPr lang="es-ES" sz="2000" dirty="0" smtClean="0">
                <a:latin typeface="Lucida Bright" pitchFamily="18" charset="0"/>
              </a:rPr>
              <a:t>        </a:t>
            </a:r>
            <a:r>
              <a:rPr lang="es-ES" sz="2000" b="1" i="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rPr>
              <a:t>Muy amado lector, la Biblia nos advierte que hay un mundo espiritual, invisible al hombre natural, pero discernible al hombre espiritual y por eso Efesios 6:12 nos dice “Porque no tenemos lucha contra sangre y carne, sino contra principados, contra potestades, contra los gobernadores de las tinieblas de este siglo, contra huestes espirituales de maldad en las regiones celestes”. </a:t>
            </a:r>
            <a:endParaRPr lang="en-US" sz="2000" b="1" i="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Lucida Bright" pitchFamily="18" charset="0"/>
            </a:endParaRPr>
          </a:p>
        </p:txBody>
      </p:sp>
      <p:pic>
        <p:nvPicPr>
          <p:cNvPr id="5" name="Picture 2" descr="C:\Documents and Settings\Administrador\Escritorio\916614-800x600-book.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Administrador\Escritorio\1281731-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CuadroTexto"/>
          <p:cNvSpPr txBox="1"/>
          <p:nvPr/>
        </p:nvSpPr>
        <p:spPr>
          <a:xfrm>
            <a:off x="500034" y="1785926"/>
            <a:ext cx="8286808" cy="3170099"/>
          </a:xfrm>
          <a:prstGeom prst="rect">
            <a:avLst/>
          </a:prstGeom>
          <a:solidFill>
            <a:schemeClr val="tx2">
              <a:lumMod val="75000"/>
              <a:alpha val="40000"/>
            </a:schemeClr>
          </a:solidFill>
        </p:spPr>
        <p:txBody>
          <a:bodyPr wrap="square" rtlCol="0">
            <a:spAutoFit/>
          </a:bodyPr>
          <a:lstStyle/>
          <a:p>
            <a:r>
              <a:rPr lang="es-ES" dirty="0" smtClean="0"/>
              <a:t>          </a:t>
            </a:r>
            <a:r>
              <a:rPr lang="es-ES" sz="2000" b="1" i="1" dirty="0" smtClean="0">
                <a:solidFill>
                  <a:srgbClr val="FFFF00"/>
                </a:solidFill>
                <a:effectLst>
                  <a:glow rad="228600">
                    <a:schemeClr val="accent5">
                      <a:satMod val="175000"/>
                      <a:alpha val="40000"/>
                    </a:schemeClr>
                  </a:glow>
                  <a:outerShdw blurRad="38100" dist="38100" dir="2700000" algn="tl">
                    <a:srgbClr val="000000">
                      <a:alpha val="43137"/>
                    </a:srgbClr>
                  </a:outerShdw>
                </a:effectLst>
                <a:latin typeface="Lucida Bright" pitchFamily="18" charset="0"/>
              </a:rPr>
              <a:t>La carne y la sangre del ser humano son elementos que constituyen materia y por lo tanto son visibles al ojo y cuando dice que el hombre no tiene lucha contra sangre y carne, se refiere a que su lucha real no es entre seres humanos que están compuestos de carne y sangre,  sino contra un rango jerarquizado de espíritus inmundos o demonios que la Biblia denomina principados, potestades, gobernadores de tinieblas y huestes espirituales de maldad que habitan en las regiones celestes, o sea, en el planeta tierra  y su atmósfera, y en  el espacio exterior.</a:t>
            </a:r>
            <a:endParaRPr lang="en-US" dirty="0">
              <a:solidFill>
                <a:srgbClr val="FFFF00"/>
              </a:solidFill>
              <a:effectLst>
                <a:glow rad="228600">
                  <a:schemeClr val="accent5">
                    <a:satMod val="175000"/>
                    <a:alpha val="40000"/>
                  </a:schemeClr>
                </a:glow>
                <a:outerShdw blurRad="38100" dist="38100" dir="2700000" algn="tl">
                  <a:srgbClr val="000000">
                    <a:alpha val="43137"/>
                  </a:srgbClr>
                </a:outerShdw>
              </a:effectLst>
            </a:endParaRPr>
          </a:p>
        </p:txBody>
      </p:sp>
      <p:pic>
        <p:nvPicPr>
          <p:cNvPr id="5" name="Picture 2" descr="C:\Documents and Settings\Administrador\Escritorio\1281731-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Administrador\Escritorio\944804-800x600-biblia-con-rosas-800x600-106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428596" y="714356"/>
            <a:ext cx="8358246" cy="1938992"/>
          </a:xfrm>
          <a:prstGeom prst="rect">
            <a:avLst/>
          </a:prstGeom>
          <a:solidFill>
            <a:srgbClr val="FF0000">
              <a:alpha val="40000"/>
            </a:srgbClr>
          </a:solidFill>
        </p:spPr>
        <p:txBody>
          <a:bodyPr wrap="square" rtlCol="0">
            <a:spAutoFit/>
          </a:bodyPr>
          <a:lstStyle/>
          <a:p>
            <a:r>
              <a:rPr lang="es-ES" sz="2000" dirty="0" smtClean="0">
                <a:solidFill>
                  <a:schemeClr val="bg1"/>
                </a:solidFill>
                <a:latin typeface="Lucida Bright" pitchFamily="18" charset="0"/>
              </a:rPr>
              <a:t>         </a:t>
            </a:r>
            <a:r>
              <a:rPr lang="es-ES" sz="2000" b="1" i="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Sin embargo hay personas muy sensibles que sin ser espirituales pueden percibir a los espíritus inmundos o demonios  y la prueba de ello es que sin razón aparente y de manera repentina estando en un determinado lugar sienten un escalofrío en su cuerpo, se les pone la “piel de gallina” y se les eriza los bellos y experimentan un miedo inexplicable.</a:t>
            </a:r>
            <a:endParaRPr lang="en-US" sz="2000" dirty="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428596" y="4000504"/>
            <a:ext cx="8358246" cy="1938992"/>
          </a:xfrm>
          <a:prstGeom prst="rect">
            <a:avLst/>
          </a:prstGeom>
          <a:solidFill>
            <a:srgbClr val="FF0000">
              <a:alpha val="40000"/>
            </a:srgbClr>
          </a:solidFill>
        </p:spPr>
        <p:txBody>
          <a:bodyPr wrap="square" rtlCol="0">
            <a:spAutoFit/>
          </a:bodyPr>
          <a:lstStyle/>
          <a:p>
            <a:r>
              <a:rPr lang="es-ES" dirty="0" smtClean="0"/>
              <a:t>       </a:t>
            </a:r>
            <a:r>
              <a:rPr lang="es-ES" sz="2000" b="1" i="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Es por ello que recomendamos que Ud. ni sus hijos o parientes se involucren en esta festividad pagana y satánica de </a:t>
            </a:r>
            <a:r>
              <a:rPr lang="es-ES" sz="2000" b="1" i="1" dirty="0" err="1"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Halloween</a:t>
            </a:r>
            <a:r>
              <a:rPr lang="es-ES" sz="2000" b="1" i="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 porque estarán a merced del control de todas esas categorías de espíritus malos y les pondrán incredulidad  y ceguera espiritual para no creer al bendito Evangelio de Jesús y finalmente sus almas no puedan alcanzar salvación.</a:t>
            </a:r>
            <a:endParaRPr lang="en-US" sz="2000" dirty="0">
              <a:solidFill>
                <a:schemeClr val="bg1"/>
              </a:solidFill>
              <a:effectLst>
                <a:glow rad="139700">
                  <a:schemeClr val="accent1">
                    <a:satMod val="175000"/>
                    <a:alpha val="40000"/>
                  </a:schemeClr>
                </a:glow>
                <a:outerShdw blurRad="38100" dist="38100" dir="2700000" algn="tl">
                  <a:srgbClr val="000000">
                    <a:alpha val="43137"/>
                  </a:srgbClr>
                </a:outerShdw>
              </a:effectLst>
            </a:endParaRPr>
          </a:p>
        </p:txBody>
      </p:sp>
      <p:pic>
        <p:nvPicPr>
          <p:cNvPr id="5" name="Picture 2" descr="C:\Documents and Settings\Administrador\Escritorio\944804-800x600-biblia-con-rosas-800x600-106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dministrador\Escritorio\69433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CuadroTexto"/>
          <p:cNvSpPr txBox="1"/>
          <p:nvPr/>
        </p:nvSpPr>
        <p:spPr>
          <a:xfrm>
            <a:off x="571472" y="571480"/>
            <a:ext cx="8001056" cy="1631216"/>
          </a:xfrm>
          <a:prstGeom prst="rect">
            <a:avLst/>
          </a:prstGeom>
          <a:solidFill>
            <a:srgbClr val="92D050">
              <a:alpha val="30000"/>
            </a:srgbClr>
          </a:solidFill>
        </p:spPr>
        <p:txBody>
          <a:bodyPr wrap="square" rtlCol="0">
            <a:spAutoFit/>
          </a:bodyPr>
          <a:lstStyle/>
          <a:p>
            <a:r>
              <a:rPr lang="es-ES" sz="2000" b="1" i="1" dirty="0" smtClean="0">
                <a:solidFill>
                  <a:schemeClr val="bg1"/>
                </a:solidFill>
                <a:effectLst>
                  <a:outerShdw blurRad="38100" dist="38100" dir="2700000" algn="tl">
                    <a:srgbClr val="000000">
                      <a:alpha val="43137"/>
                    </a:srgbClr>
                  </a:outerShdw>
                </a:effectLst>
                <a:latin typeface="Lucida Bright" pitchFamily="18" charset="0"/>
              </a:rPr>
              <a:t>        </a:t>
            </a:r>
            <a:r>
              <a:rPr lang="es-ES" sz="2000" b="1" i="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Por ello la Biblia no se equivoca cuando en 2º Corintios 4:4 nos dice “……</a:t>
            </a:r>
            <a:r>
              <a:rPr lang="es-ES" sz="2000" dirty="0" smtClean="0">
                <a:solidFill>
                  <a:schemeClr val="bg1"/>
                </a:solidFill>
                <a:effectLst>
                  <a:glow rad="139700">
                    <a:schemeClr val="accent1">
                      <a:satMod val="175000"/>
                      <a:alpha val="40000"/>
                    </a:schemeClr>
                  </a:glow>
                </a:effectLst>
              </a:rPr>
              <a:t> </a:t>
            </a:r>
            <a:r>
              <a:rPr lang="es-ES" sz="2000" b="1" i="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el dios de este siglo cegó el entendimiento de los incrédulos, para que no les resplandezca la luz del evangelio de la gloria de Cristo, el cual es la imagen de Dios”. </a:t>
            </a:r>
            <a:endParaRPr lang="en-US" sz="2000" b="1" i="1" dirty="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71472" y="4429132"/>
            <a:ext cx="8001056" cy="1631216"/>
          </a:xfrm>
          <a:prstGeom prst="rect">
            <a:avLst/>
          </a:prstGeom>
          <a:solidFill>
            <a:srgbClr val="92D050">
              <a:alpha val="30000"/>
            </a:srgbClr>
          </a:solidFill>
        </p:spPr>
        <p:txBody>
          <a:bodyPr wrap="square" rtlCol="0">
            <a:spAutoFit/>
          </a:bodyPr>
          <a:lstStyle/>
          <a:p>
            <a:r>
              <a:rPr lang="es-ES" sz="2000" b="1" i="1" dirty="0" smtClean="0">
                <a:effectLst>
                  <a:outerShdw blurRad="38100" dist="38100" dir="2700000" algn="tl">
                    <a:srgbClr val="000000">
                      <a:alpha val="43137"/>
                    </a:srgbClr>
                  </a:outerShdw>
                </a:effectLst>
                <a:latin typeface="Lucida Bright" pitchFamily="18" charset="0"/>
              </a:rPr>
              <a:t>       </a:t>
            </a:r>
            <a:r>
              <a:rPr lang="es-ES" sz="2000" b="1" i="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La palabra “dios” está con minúscula y en la Biblia cuando está escrita de esa manera se refiere a Satanás y allí está el sustento cuando argumentamos que involucrarse en la fiesta de </a:t>
            </a:r>
            <a:r>
              <a:rPr lang="es-ES" sz="2000" b="1" i="1" dirty="0" err="1"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Halloween</a:t>
            </a:r>
            <a:r>
              <a:rPr lang="es-ES" sz="2000" b="1" i="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rPr>
              <a:t>  da ceguera e incredulidad a las personas para que no crean a la Palabra de Dios y se salven.</a:t>
            </a:r>
            <a:endParaRPr lang="en-US" sz="2000" b="1" i="1" dirty="0">
              <a:solidFill>
                <a:schemeClr val="bg1"/>
              </a:solidFill>
              <a:effectLst>
                <a:glow rad="139700">
                  <a:schemeClr val="accent1">
                    <a:satMod val="175000"/>
                    <a:alpha val="40000"/>
                  </a:schemeClr>
                </a:glow>
                <a:outerShdw blurRad="38100" dist="38100" dir="2700000" algn="tl">
                  <a:srgbClr val="000000">
                    <a:alpha val="43137"/>
                  </a:srgbClr>
                </a:outerShdw>
              </a:effectLst>
              <a:latin typeface="Lucida Bright" pitchFamily="18" charset="0"/>
            </a:endParaRPr>
          </a:p>
        </p:txBody>
      </p:sp>
      <p:pic>
        <p:nvPicPr>
          <p:cNvPr id="5" name="Picture 2" descr="C:\Documents and Settings\Administrador\Escritorio\694337-800x600-[DesktopNexus.co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iapositiva32.JPG"/>
          <p:cNvPicPr>
            <a:picLocks noGrp="1" noChangeAspect="1"/>
          </p:cNvPicPr>
          <p:nvPr isPhoto="1"/>
        </p:nvPicPr>
        <p:blipFill>
          <a:blip r:embed="rId2" cstate="print">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5" name="Picture 3"/>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16706" y="116632"/>
            <a:ext cx="8510587" cy="29749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JPG"/>
          <p:cNvPicPr>
            <a:picLocks noGrp="1" noChangeAspect="1"/>
          </p:cNvPicPr>
          <p:nvPr isPhoto="1"/>
        </p:nvPicPr>
        <p:blipFill>
          <a:blip r:embed="rId4" cstate="print">
            <a:lum/>
          </a:blip>
          <a:stretch>
            <a:fillRect/>
          </a:stretch>
        </p:blipFill>
        <p:spPr>
          <a:xfrm>
            <a:off x="0" y="0"/>
            <a:ext cx="9144000" cy="6858000"/>
          </a:xfrm>
          <a:prstGeom prst="rect">
            <a:avLst/>
          </a:prstGeom>
          <a:blipFill>
            <a:blip r:embed="rId5"/>
            <a:stretch>
              <a:fillRect/>
            </a:stretch>
          </a:blipFill>
          <a:ln>
            <a:noFill/>
          </a:ln>
        </p:spPr>
      </p:pic>
      <p:pic>
        <p:nvPicPr>
          <p:cNvPr id="3" name="Picture 2" descr="http://img.creativosonline.org/blog/wp-content/uploads/2008/10/calabaza.jpg"/>
          <p:cNvPicPr>
            <a:picLocks noChangeAspect="1" noChangeArrowheads="1"/>
          </p:cNvPicPr>
          <p:nvPr/>
        </p:nvPicPr>
        <p:blipFill>
          <a:blip r:embed="rId6" cstate="print">
            <a:extLst>
              <a:ext uri="{BEBA8EAE-BF5A-486C-A8C5-ECC9F3942E4B}">
                <a14:imgProps xmlns:a14="http://schemas.microsoft.com/office/drawing/2010/main" xmlns="">
                  <a14:imgLayer r:embed="">
                    <a14:imgEffect>
                      <a14:backgroundRemoval t="7425" b="66821" l="10000" r="90000"/>
                    </a14:imgEffect>
                  </a14:imgLayer>
                </a14:imgProps>
              </a:ext>
            </a:extLst>
          </a:blip>
          <a:srcRect b="25754"/>
          <a:stretch>
            <a:fillRect/>
          </a:stretch>
        </p:blipFill>
        <p:spPr bwMode="auto">
          <a:xfrm>
            <a:off x="2571222" y="1844824"/>
            <a:ext cx="3500462" cy="2857520"/>
          </a:xfrm>
          <a:prstGeom prst="ellipse">
            <a:avLst/>
          </a:prstGeom>
          <a:noFill/>
        </p:spPr>
      </p:pic>
      <p:sp>
        <p:nvSpPr>
          <p:cNvPr id="4" name="3 Rectángulo"/>
          <p:cNvSpPr/>
          <p:nvPr/>
        </p:nvSpPr>
        <p:spPr>
          <a:xfrm rot="18650093" flipH="1">
            <a:off x="4513725" y="1472658"/>
            <a:ext cx="202629" cy="3904296"/>
          </a:xfrm>
          <a:prstGeom prst="rect">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h="25400" prst="softRound"/>
            </a:sp3d>
          </a:bodyPr>
          <a:lstStyle/>
          <a:p>
            <a:pPr algn="ctr"/>
            <a:endParaRPr lang="es-ES"/>
          </a:p>
        </p:txBody>
      </p:sp>
      <p:sp>
        <p:nvSpPr>
          <p:cNvPr id="5" name="4 Rectángulo"/>
          <p:cNvSpPr/>
          <p:nvPr/>
        </p:nvSpPr>
        <p:spPr>
          <a:xfrm rot="2949907">
            <a:off x="4513726" y="1544095"/>
            <a:ext cx="202629" cy="3904296"/>
          </a:xfrm>
          <a:prstGeom prst="rect">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h="25400" prst="softRound"/>
            </a:sp3d>
          </a:bodyPr>
          <a:lstStyle/>
          <a:p>
            <a:pPr algn="ctr"/>
            <a:endParaRPr lang="es-ES"/>
          </a:p>
        </p:txBody>
      </p:sp>
      <p:sp>
        <p:nvSpPr>
          <p:cNvPr id="6" name="5 Marco"/>
          <p:cNvSpPr/>
          <p:nvPr/>
        </p:nvSpPr>
        <p:spPr>
          <a:xfrm>
            <a:off x="0" y="0"/>
            <a:ext cx="9144000" cy="6858000"/>
          </a:xfrm>
          <a:prstGeom prst="frame">
            <a:avLst>
              <a:gd name="adj1" fmla="val 985"/>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cSld>
  <p:clrMapOvr>
    <a:masterClrMapping/>
  </p:clrMapOvr>
  <p:transition spd="slow">
    <p:checker/>
    <p:sndAc>
      <p:end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wind.wav" builtIn="1"/>
                                        </p:tgtEl>
                                      </p:cMediaNode>
                                    </p:audio>
                                  </p:subTnLst>
                                </p:cTn>
                              </p:par>
                              <p:par>
                                <p:cTn id="9" presetID="2" presetClass="entr" presetSubtype="3"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2000" fill="hold"/>
                                        <p:tgtEl>
                                          <p:spTgt spid="5"/>
                                        </p:tgtEl>
                                        <p:attrNameLst>
                                          <p:attrName>ppt_x</p:attrName>
                                        </p:attrNameLst>
                                      </p:cBhvr>
                                      <p:tavLst>
                                        <p:tav tm="0">
                                          <p:val>
                                            <p:strVal val="1+#ppt_w/2"/>
                                          </p:val>
                                        </p:tav>
                                        <p:tav tm="100000">
                                          <p:val>
                                            <p:strVal val="#ppt_x"/>
                                          </p:val>
                                        </p:tav>
                                      </p:tavLst>
                                    </p:anim>
                                    <p:anim calcmode="lin" valueType="num">
                                      <p:cBhvr additive="base">
                                        <p:cTn id="12" dur="2000" fill="hold"/>
                                        <p:tgtEl>
                                          <p:spTgt spid="5"/>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9"/>
                                            </p:cond>
                                          </p:stCondLst>
                                          <p:endCondLst>
                                            <p:cond evt="onStopAudio" delay="0">
                                              <p:tgtEl>
                                                <p:sldTgt/>
                                              </p:tgtEl>
                                            </p:cond>
                                          </p:endCondLst>
                                        </p:cTn>
                                        <p:tgtEl>
                                          <p:sndTgt r:embed="rId3" name="wind.wav" builtIn="1"/>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5" name="4 CuadroTexto"/>
          <p:cNvSpPr txBox="1"/>
          <p:nvPr/>
        </p:nvSpPr>
        <p:spPr>
          <a:xfrm>
            <a:off x="642910" y="1000108"/>
            <a:ext cx="7500990" cy="1477328"/>
          </a:xfrm>
          <a:prstGeom prst="rect">
            <a:avLst/>
          </a:prstGeom>
          <a:no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rPr>
              <a:t>Cuando haces clic para ver un vídeo, primeramente aparecerá una ventana , la cual se muestra a continuación.</a:t>
            </a:r>
          </a:p>
          <a:p>
            <a:r>
              <a:rPr lang="es-ES" b="1" dirty="0" smtClean="0">
                <a:solidFill>
                  <a:srgbClr val="FF0000"/>
                </a:solidFill>
                <a:effectLst>
                  <a:outerShdw blurRad="38100" dist="38100" dir="2700000" algn="tl">
                    <a:srgbClr val="000000">
                      <a:alpha val="43137"/>
                    </a:srgbClr>
                  </a:outerShdw>
                </a:effectLst>
              </a:rPr>
              <a:t>Pero para poder visualizar el vídeo tienes que escoger la opción “Reconozco este contenido. Permitir que se reproduzca” tal como aparece en la siguiente ventana.</a:t>
            </a:r>
            <a:endParaRPr lang="en-US" b="1" dirty="0">
              <a:solidFill>
                <a:srgbClr val="FF0000"/>
              </a:solidFill>
              <a:effectLst>
                <a:outerShdw blurRad="38100" dist="38100" dir="2700000" algn="tl">
                  <a:srgbClr val="000000">
                    <a:alpha val="43137"/>
                  </a:srgbClr>
                </a:outerShdw>
              </a:effectLst>
            </a:endParaRPr>
          </a:p>
        </p:txBody>
      </p:sp>
      <p:cxnSp>
        <p:nvCxnSpPr>
          <p:cNvPr id="7" name="6 Conector recto de flecha"/>
          <p:cNvCxnSpPr/>
          <p:nvPr/>
        </p:nvCxnSpPr>
        <p:spPr>
          <a:xfrm rot="16200000" flipH="1">
            <a:off x="1107257" y="2678901"/>
            <a:ext cx="1357322" cy="857256"/>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8" name="7 CuadroTexto"/>
          <p:cNvSpPr txBox="1"/>
          <p:nvPr/>
        </p:nvSpPr>
        <p:spPr>
          <a:xfrm>
            <a:off x="1285852" y="285728"/>
            <a:ext cx="6429420" cy="400110"/>
          </a:xfrm>
          <a:prstGeom prst="rect">
            <a:avLst/>
          </a:prstGeom>
          <a:noFill/>
        </p:spPr>
        <p:txBody>
          <a:bodyPr wrap="square" rtlCol="0">
            <a:spAutoFit/>
          </a:bodyPr>
          <a:lstStyle/>
          <a:p>
            <a:pPr algn="ctr"/>
            <a:r>
              <a:rPr lang="es-ES" sz="2000" b="1" u="sng" dirty="0" smtClean="0">
                <a:solidFill>
                  <a:schemeClr val="bg1"/>
                </a:solidFill>
                <a:effectLst>
                  <a:outerShdw blurRad="38100" dist="38100" dir="2700000" algn="tl">
                    <a:srgbClr val="000000">
                      <a:alpha val="43137"/>
                    </a:srgbClr>
                  </a:outerShdw>
                </a:effectLst>
              </a:rPr>
              <a:t>INSTRUCCIONES PARA VISUALIZAR UN VÍDEO</a:t>
            </a:r>
            <a:endParaRPr lang="en-US" sz="2000" b="1" u="sng" dirty="0">
              <a:solidFill>
                <a:schemeClr val="bg1"/>
              </a:solidFill>
              <a:effectLst>
                <a:outerShdw blurRad="38100" dist="38100" dir="2700000" algn="tl">
                  <a:srgbClr val="000000">
                    <a:alpha val="43137"/>
                  </a:srgbClr>
                </a:outerShdw>
              </a:effectLst>
            </a:endParaRPr>
          </a:p>
        </p:txBody>
      </p:sp>
    </p:spTree>
  </p:cSld>
  <p:clrMapOvr>
    <a:masterClrMapping/>
  </p:clrMapOvr>
  <p:transition spd="slow">
    <p:plus/>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5" name="4 CuadroTexto"/>
          <p:cNvSpPr txBox="1"/>
          <p:nvPr/>
        </p:nvSpPr>
        <p:spPr>
          <a:xfrm>
            <a:off x="714348" y="1142984"/>
            <a:ext cx="7500990" cy="646331"/>
          </a:xfrm>
          <a:prstGeom prst="rect">
            <a:avLst/>
          </a:prstGeom>
          <a:no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rPr>
              <a:t>A continuación das clic en Continuar y automáticamente irás a una ventana de </a:t>
            </a:r>
            <a:r>
              <a:rPr lang="es-ES" b="1" dirty="0" err="1" smtClean="0">
                <a:solidFill>
                  <a:srgbClr val="FF0000"/>
                </a:solidFill>
                <a:effectLst>
                  <a:outerShdw blurRad="38100" dist="38100" dir="2700000" algn="tl">
                    <a:srgbClr val="000000">
                      <a:alpha val="43137"/>
                    </a:srgbClr>
                  </a:outerShdw>
                </a:effectLst>
              </a:rPr>
              <a:t>You</a:t>
            </a:r>
            <a:r>
              <a:rPr lang="es-ES" b="1" dirty="0" smtClean="0">
                <a:solidFill>
                  <a:srgbClr val="FF0000"/>
                </a:solidFill>
                <a:effectLst>
                  <a:outerShdw blurRad="38100" dist="38100" dir="2700000" algn="tl">
                    <a:srgbClr val="000000">
                      <a:alpha val="43137"/>
                    </a:srgbClr>
                  </a:outerShdw>
                </a:effectLst>
              </a:rPr>
              <a:t> </a:t>
            </a:r>
            <a:r>
              <a:rPr lang="es-ES" b="1" dirty="0" err="1" smtClean="0">
                <a:solidFill>
                  <a:srgbClr val="FF0000"/>
                </a:solidFill>
                <a:effectLst>
                  <a:outerShdw blurRad="38100" dist="38100" dir="2700000" algn="tl">
                    <a:srgbClr val="000000">
                      <a:alpha val="43137"/>
                    </a:srgbClr>
                  </a:outerShdw>
                </a:effectLst>
              </a:rPr>
              <a:t>Tube</a:t>
            </a:r>
            <a:r>
              <a:rPr lang="es-ES" b="1" dirty="0" smtClean="0">
                <a:solidFill>
                  <a:srgbClr val="FF0000"/>
                </a:solidFill>
                <a:effectLst>
                  <a:outerShdw blurRad="38100" dist="38100" dir="2700000" algn="tl">
                    <a:srgbClr val="000000">
                      <a:alpha val="43137"/>
                    </a:srgbClr>
                  </a:outerShdw>
                </a:effectLst>
              </a:rPr>
              <a:t> para poder visionar el vídeo</a:t>
            </a:r>
            <a:endParaRPr lang="en-US" b="1" dirty="0">
              <a:solidFill>
                <a:srgbClr val="FF0000"/>
              </a:solidFill>
              <a:effectLst>
                <a:outerShdw blurRad="38100" dist="38100" dir="2700000" algn="tl">
                  <a:srgbClr val="000000">
                    <a:alpha val="43137"/>
                  </a:srgbClr>
                </a:outerShdw>
              </a:effectLst>
            </a:endParaRPr>
          </a:p>
        </p:txBody>
      </p:sp>
      <p:cxnSp>
        <p:nvCxnSpPr>
          <p:cNvPr id="7" name="6 Conector recto de flecha"/>
          <p:cNvCxnSpPr/>
          <p:nvPr/>
        </p:nvCxnSpPr>
        <p:spPr>
          <a:xfrm rot="16200000" flipH="1">
            <a:off x="3571868" y="1857364"/>
            <a:ext cx="2571768" cy="1714512"/>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6" name="5 CuadroTexto"/>
          <p:cNvSpPr txBox="1"/>
          <p:nvPr/>
        </p:nvSpPr>
        <p:spPr>
          <a:xfrm>
            <a:off x="1285852" y="285728"/>
            <a:ext cx="6429420" cy="400110"/>
          </a:xfrm>
          <a:prstGeom prst="rect">
            <a:avLst/>
          </a:prstGeom>
          <a:noFill/>
        </p:spPr>
        <p:txBody>
          <a:bodyPr wrap="square" rtlCol="0">
            <a:spAutoFit/>
          </a:bodyPr>
          <a:lstStyle/>
          <a:p>
            <a:pPr algn="ctr"/>
            <a:r>
              <a:rPr lang="es-ES" sz="2000" b="1" u="sng" dirty="0" smtClean="0">
                <a:solidFill>
                  <a:srgbClr val="00FF00"/>
                </a:solidFill>
                <a:effectLst>
                  <a:glow rad="139700">
                    <a:schemeClr val="accent5">
                      <a:satMod val="175000"/>
                      <a:alpha val="40000"/>
                    </a:schemeClr>
                  </a:glow>
                  <a:outerShdw blurRad="38100" dist="38100" dir="2700000" algn="tl">
                    <a:srgbClr val="000000">
                      <a:alpha val="43137"/>
                    </a:srgbClr>
                  </a:outerShdw>
                </a:effectLst>
              </a:rPr>
              <a:t>INSTRUCCIONES PARA VISUALIZAR UN VÍDEO</a:t>
            </a:r>
            <a:endParaRPr lang="en-US" sz="2000" b="1" u="sng" dirty="0">
              <a:solidFill>
                <a:srgbClr val="00FF00"/>
              </a:solidFill>
              <a:effectLst>
                <a:glow rad="139700">
                  <a:schemeClr val="accent5">
                    <a:satMod val="175000"/>
                    <a:alpha val="40000"/>
                  </a:schemeClr>
                </a:glow>
                <a:outerShdw blurRad="38100" dist="38100" dir="2700000" algn="tl">
                  <a:srgbClr val="000000">
                    <a:alpha val="43137"/>
                  </a:srgbClr>
                </a:outerShdw>
              </a:effectLst>
            </a:endParaRPr>
          </a:p>
        </p:txBody>
      </p:sp>
    </p:spTree>
  </p:cSld>
  <p:clrMapOvr>
    <a:masterClrMapping/>
  </p:clrMapOvr>
  <p:transition spd="slow">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www.pulsarmedia.eu/data/media/18/big/City%20Map%20Artwork%20Walpaper__www.pulsarmedia.eu_1024x768.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3" name="2 CuadroTexto"/>
          <p:cNvSpPr txBox="1"/>
          <p:nvPr/>
        </p:nvSpPr>
        <p:spPr>
          <a:xfrm>
            <a:off x="2500298" y="571480"/>
            <a:ext cx="4000528" cy="369332"/>
          </a:xfrm>
          <a:prstGeom prst="rect">
            <a:avLst/>
          </a:prstGeom>
          <a:noFill/>
        </p:spPr>
        <p:txBody>
          <a:bodyPr wrap="square" rtlCol="0">
            <a:spAutoFit/>
          </a:bodyPr>
          <a:lstStyle/>
          <a:p>
            <a:pPr algn="ctr"/>
            <a:r>
              <a:rPr lang="es-ES" b="1" u="sng" dirty="0" smtClean="0">
                <a:solidFill>
                  <a:schemeClr val="bg1"/>
                </a:solidFill>
                <a:effectLst>
                  <a:outerShdw blurRad="38100" dist="38100" dir="2700000" algn="tl">
                    <a:srgbClr val="000000">
                      <a:alpha val="43137"/>
                    </a:srgbClr>
                  </a:outerShdw>
                </a:effectLst>
                <a:latin typeface="Lucida Bright" pitchFamily="18" charset="0"/>
              </a:rPr>
              <a:t>MENÚ DE VÍDEOS CRISTIANOS</a:t>
            </a:r>
            <a:endParaRPr lang="en-US" b="1" u="sng" dirty="0">
              <a:solidFill>
                <a:schemeClr val="bg1"/>
              </a:solidFill>
              <a:effectLst>
                <a:outerShdw blurRad="38100" dist="38100" dir="2700000" algn="tl">
                  <a:srgbClr val="000000">
                    <a:alpha val="43137"/>
                  </a:srgbClr>
                </a:outerShdw>
              </a:effectLst>
              <a:latin typeface="Lucida Bright" pitchFamily="18" charset="0"/>
            </a:endParaRPr>
          </a:p>
        </p:txBody>
      </p:sp>
      <p:sp>
        <p:nvSpPr>
          <p:cNvPr id="4" name="3 CuadroTexto">
            <a:hlinkClick r:id="rId3" action="ppaction://hlinksldjump"/>
          </p:cNvPr>
          <p:cNvSpPr txBox="1"/>
          <p:nvPr/>
        </p:nvSpPr>
        <p:spPr>
          <a:xfrm>
            <a:off x="642910" y="1857364"/>
            <a:ext cx="7929618" cy="369332"/>
          </a:xfrm>
          <a:prstGeom prst="rect">
            <a:avLst/>
          </a:prstGeom>
          <a:no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VÍDEO 1 -  Testimonio de Ex Reyna de Brujas – Dar Clic Aquí </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
        <p:nvSpPr>
          <p:cNvPr id="5" name="4 CuadroTexto">
            <a:hlinkClick r:id="rId4" action="ppaction://hlinksldjump"/>
          </p:cNvPr>
          <p:cNvSpPr txBox="1"/>
          <p:nvPr/>
        </p:nvSpPr>
        <p:spPr>
          <a:xfrm>
            <a:off x="642910" y="3000372"/>
            <a:ext cx="8072494" cy="646331"/>
          </a:xfrm>
          <a:prstGeom prst="rect">
            <a:avLst/>
          </a:prstGeom>
          <a:no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VÍDEO 2 -  Testimonio de Ex Satanistas y el Significado de   </a:t>
            </a:r>
          </a:p>
          <a:p>
            <a:r>
              <a:rPr lang="es-ES" b="1" dirty="0" smtClean="0">
                <a:solidFill>
                  <a:schemeClr val="bg1"/>
                </a:solidFill>
                <a:effectLst>
                  <a:outerShdw blurRad="38100" dist="38100" dir="2700000" algn="tl">
                    <a:srgbClr val="000000">
                      <a:alpha val="43137"/>
                    </a:srgbClr>
                  </a:outerShdw>
                </a:effectLst>
                <a:latin typeface="Lucida Bright" pitchFamily="18" charset="0"/>
              </a:rPr>
              <a:t>                  </a:t>
            </a:r>
            <a:r>
              <a:rPr lang="es-ES" b="1" dirty="0" err="1" smtClean="0">
                <a:solidFill>
                  <a:schemeClr val="bg1"/>
                </a:solidFill>
                <a:effectLst>
                  <a:outerShdw blurRad="38100" dist="38100" dir="2700000" algn="tl">
                    <a:srgbClr val="000000">
                      <a:alpha val="43137"/>
                    </a:srgbClr>
                  </a:outerShdw>
                </a:effectLst>
                <a:latin typeface="Lucida Bright" pitchFamily="18" charset="0"/>
              </a:rPr>
              <a:t>Halloween</a:t>
            </a:r>
            <a:r>
              <a:rPr lang="es-ES" b="1" dirty="0" smtClean="0">
                <a:solidFill>
                  <a:schemeClr val="bg1"/>
                </a:solidFill>
                <a:effectLst>
                  <a:outerShdw blurRad="38100" dist="38100" dir="2700000" algn="tl">
                    <a:srgbClr val="000000">
                      <a:alpha val="43137"/>
                    </a:srgbClr>
                  </a:outerShdw>
                </a:effectLst>
                <a:latin typeface="Lucida Bright" pitchFamily="18" charset="0"/>
              </a:rPr>
              <a:t> – Dar Clic Aquí</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Tree>
  </p:cSld>
  <p:clrMapOvr>
    <a:masterClrMapping/>
  </p:clrMapOvr>
  <p:transition spd="slow">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www.pulsarmedia.eu/data/media/18/big/Disco%20Lights%20%20Wallpaper%202560X1600__www.pulsarmedia.eu_1024x768.jpg"/>
          <p:cNvPicPr>
            <a:picLocks noChangeAspect="1" noChangeArrowheads="1"/>
          </p:cNvPicPr>
          <p:nvPr/>
        </p:nvPicPr>
        <p:blipFill>
          <a:blip r:embed="rId4"/>
          <a:srcRect/>
          <a:stretch>
            <a:fillRect/>
          </a:stretch>
        </p:blipFill>
        <p:spPr bwMode="auto">
          <a:xfrm>
            <a:off x="0" y="0"/>
            <a:ext cx="9144000" cy="6858000"/>
          </a:xfrm>
          <a:prstGeom prst="rect">
            <a:avLst/>
          </a:prstGeom>
          <a:noFill/>
        </p:spPr>
      </p:pic>
      <p:sp>
        <p:nvSpPr>
          <p:cNvPr id="4" name="3 CuadroTexto"/>
          <p:cNvSpPr txBox="1"/>
          <p:nvPr/>
        </p:nvSpPr>
        <p:spPr>
          <a:xfrm>
            <a:off x="857224" y="357166"/>
            <a:ext cx="7143800" cy="369332"/>
          </a:xfrm>
          <a:prstGeom prst="rect">
            <a:avLst/>
          </a:prstGeom>
          <a:noFill/>
        </p:spPr>
        <p:txBody>
          <a:bodyPr wrap="square" rtlCol="0">
            <a:spAutoFit/>
          </a:bodyPr>
          <a:lstStyle/>
          <a:p>
            <a:pPr algn="ctr"/>
            <a:r>
              <a:rPr lang="es-ES" b="1" dirty="0" smtClean="0">
                <a:solidFill>
                  <a:schemeClr val="bg1"/>
                </a:solidFill>
                <a:effectLst>
                  <a:outerShdw blurRad="38100" dist="38100" dir="2700000" algn="tl">
                    <a:srgbClr val="000000">
                      <a:alpha val="43137"/>
                    </a:srgbClr>
                  </a:outerShdw>
                </a:effectLst>
                <a:latin typeface="Lucida Bright" pitchFamily="18" charset="0"/>
              </a:rPr>
              <a:t>TESTIMONIO DE EX REYNA DE BRUJAS</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pic>
        <p:nvPicPr>
          <p:cNvPr id="5" name="Picture 8" descr="boton_4">
            <a:hlinkClick r:id="rId5" action="ppaction://hlinksldjump"/>
          </p:cNvPr>
          <p:cNvPicPr>
            <a:picLocks noChangeAspect="1" noChangeArrowheads="1"/>
          </p:cNvPicPr>
          <p:nvPr/>
        </p:nvPicPr>
        <p:blipFill>
          <a:blip r:embed="rId6"/>
          <a:srcRect/>
          <a:stretch>
            <a:fillRect/>
          </a:stretch>
        </p:blipFill>
        <p:spPr bwMode="auto">
          <a:xfrm>
            <a:off x="6715140" y="6215082"/>
            <a:ext cx="358775" cy="358775"/>
          </a:xfrm>
          <a:prstGeom prst="rect">
            <a:avLst/>
          </a:prstGeom>
          <a:noFill/>
        </p:spPr>
      </p:pic>
      <p:sp>
        <p:nvSpPr>
          <p:cNvPr id="6" name="Text Box 10"/>
          <p:cNvSpPr txBox="1">
            <a:spLocks noChangeArrowheads="1"/>
          </p:cNvSpPr>
          <p:nvPr/>
        </p:nvSpPr>
        <p:spPr bwMode="auto">
          <a:xfrm>
            <a:off x="6286512" y="6596390"/>
            <a:ext cx="1223962" cy="261610"/>
          </a:xfrm>
          <a:prstGeom prst="rect">
            <a:avLst/>
          </a:prstGeom>
          <a:noFill/>
          <a:ln w="9525">
            <a:noFill/>
            <a:miter lim="800000"/>
            <a:headEnd/>
            <a:tailEnd/>
          </a:ln>
          <a:effectLst/>
        </p:spPr>
        <p:txBody>
          <a:bodyPr>
            <a:spAutoFit/>
          </a:bodyPr>
          <a:lstStyle/>
          <a:p>
            <a:pPr algn="ctr">
              <a:spcBef>
                <a:spcPct val="50000"/>
              </a:spcBef>
            </a:pPr>
            <a:r>
              <a:rPr lang="es-ES" sz="1100" b="1" i="1" dirty="0">
                <a:solidFill>
                  <a:schemeClr val="bg1"/>
                </a:solidFill>
              </a:rPr>
              <a:t>IR A </a:t>
            </a:r>
            <a:r>
              <a:rPr lang="es-ES" sz="1100" b="1" i="1" dirty="0" smtClean="0">
                <a:solidFill>
                  <a:schemeClr val="bg1"/>
                </a:solidFill>
              </a:rPr>
              <a:t>MENÚ</a:t>
            </a:r>
            <a:endParaRPr lang="es-ES" sz="1100" b="1" i="1" dirty="0">
              <a:solidFill>
                <a:schemeClr val="bg1"/>
              </a:solidFill>
            </a:endParaRPr>
          </a:p>
        </p:txBody>
      </p:sp>
      <p:pic>
        <p:nvPicPr>
          <p:cNvPr id="7" name="Picture 16" descr="boton_4">
            <a:hlinkClick r:id="rId7" action="ppaction://hlinksldjump"/>
          </p:cNvPr>
          <p:cNvPicPr>
            <a:picLocks noChangeAspect="1" noChangeArrowheads="1"/>
          </p:cNvPicPr>
          <p:nvPr/>
        </p:nvPicPr>
        <p:blipFill>
          <a:blip r:embed="rId6"/>
          <a:srcRect/>
          <a:stretch>
            <a:fillRect/>
          </a:stretch>
        </p:blipFill>
        <p:spPr bwMode="auto">
          <a:xfrm>
            <a:off x="7715272" y="6215082"/>
            <a:ext cx="358775" cy="358775"/>
          </a:xfrm>
          <a:prstGeom prst="rect">
            <a:avLst/>
          </a:prstGeom>
          <a:noFill/>
        </p:spPr>
      </p:pic>
      <p:sp>
        <p:nvSpPr>
          <p:cNvPr id="8" name="Text Box 11"/>
          <p:cNvSpPr txBox="1">
            <a:spLocks noChangeArrowheads="1"/>
          </p:cNvSpPr>
          <p:nvPr/>
        </p:nvSpPr>
        <p:spPr bwMode="auto">
          <a:xfrm>
            <a:off x="7143768" y="6596390"/>
            <a:ext cx="1439863" cy="261610"/>
          </a:xfrm>
          <a:prstGeom prst="rect">
            <a:avLst/>
          </a:prstGeom>
          <a:noFill/>
          <a:ln w="9525">
            <a:noFill/>
            <a:miter lim="800000"/>
            <a:headEnd/>
            <a:tailEnd/>
          </a:ln>
          <a:effectLst/>
        </p:spPr>
        <p:txBody>
          <a:bodyPr>
            <a:spAutoFit/>
          </a:bodyPr>
          <a:lstStyle/>
          <a:p>
            <a:pPr algn="ctr">
              <a:spcBef>
                <a:spcPct val="50000"/>
              </a:spcBef>
            </a:pPr>
            <a:r>
              <a:rPr lang="es-ES" sz="1100" b="1" i="1" dirty="0" smtClean="0">
                <a:solidFill>
                  <a:schemeClr val="bg1"/>
                </a:solidFill>
              </a:rPr>
              <a:t>SIGUIENTE</a:t>
            </a:r>
            <a:r>
              <a:rPr lang="es-ES" sz="1100" b="1" i="1" dirty="0">
                <a:solidFill>
                  <a:schemeClr val="bg1"/>
                </a:solidFill>
              </a:rPr>
              <a:t> </a:t>
            </a:r>
            <a:r>
              <a:rPr lang="es-ES" sz="1100" b="1" i="1" dirty="0" smtClean="0">
                <a:solidFill>
                  <a:schemeClr val="bg1"/>
                </a:solidFill>
              </a:rPr>
              <a:t>VÍDEO</a:t>
            </a:r>
            <a:endParaRPr lang="es-ES" sz="1100" b="1" i="1" dirty="0">
              <a:solidFill>
                <a:schemeClr val="bg1"/>
              </a:solidFill>
            </a:endParaRPr>
          </a:p>
        </p:txBody>
      </p:sp>
    </p:spTree>
    <p:controls>
      <p:control spid="15363" name="ShockwaveFlash1" r:id="rId2" imgW="8209080" imgH="5111640"/>
    </p:controls>
  </p:cSld>
  <p:clrMapOvr>
    <a:masterClrMapping/>
  </p:clrMapOvr>
  <p:transition spd="slow">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www.pulsarmedia.eu/data/media/18/big/Victorian%20Wallpaper%201920X1200__www.pulsarmedia.eu_1024x768.jpg"/>
          <p:cNvPicPr>
            <a:picLocks noChangeAspect="1" noChangeArrowheads="1"/>
          </p:cNvPicPr>
          <p:nvPr/>
        </p:nvPicPr>
        <p:blipFill>
          <a:blip r:embed="rId4"/>
          <a:srcRect/>
          <a:stretch>
            <a:fillRect/>
          </a:stretch>
        </p:blipFill>
        <p:spPr bwMode="auto">
          <a:xfrm>
            <a:off x="-1" y="0"/>
            <a:ext cx="9143999" cy="6858000"/>
          </a:xfrm>
          <a:prstGeom prst="rect">
            <a:avLst/>
          </a:prstGeom>
          <a:noFill/>
        </p:spPr>
      </p:pic>
      <p:pic>
        <p:nvPicPr>
          <p:cNvPr id="3" name="Picture 8" descr="boton_4">
            <a:hlinkClick r:id="rId5" action="ppaction://hlinksldjump"/>
          </p:cNvPr>
          <p:cNvPicPr>
            <a:picLocks noChangeAspect="1" noChangeArrowheads="1"/>
          </p:cNvPicPr>
          <p:nvPr/>
        </p:nvPicPr>
        <p:blipFill>
          <a:blip r:embed="rId6"/>
          <a:srcRect/>
          <a:stretch>
            <a:fillRect/>
          </a:stretch>
        </p:blipFill>
        <p:spPr bwMode="auto">
          <a:xfrm>
            <a:off x="6715140" y="6215082"/>
            <a:ext cx="358775" cy="358775"/>
          </a:xfrm>
          <a:prstGeom prst="rect">
            <a:avLst/>
          </a:prstGeom>
          <a:noFill/>
        </p:spPr>
      </p:pic>
      <p:sp>
        <p:nvSpPr>
          <p:cNvPr id="4" name="Text Box 10"/>
          <p:cNvSpPr txBox="1">
            <a:spLocks noChangeArrowheads="1"/>
          </p:cNvSpPr>
          <p:nvPr/>
        </p:nvSpPr>
        <p:spPr bwMode="auto">
          <a:xfrm>
            <a:off x="6286512" y="6596390"/>
            <a:ext cx="1223962" cy="261610"/>
          </a:xfrm>
          <a:prstGeom prst="rect">
            <a:avLst/>
          </a:prstGeom>
          <a:noFill/>
          <a:ln w="9525">
            <a:noFill/>
            <a:miter lim="800000"/>
            <a:headEnd/>
            <a:tailEnd/>
          </a:ln>
          <a:effectLst/>
        </p:spPr>
        <p:txBody>
          <a:bodyPr>
            <a:spAutoFit/>
          </a:bodyPr>
          <a:lstStyle/>
          <a:p>
            <a:pPr algn="ctr">
              <a:spcBef>
                <a:spcPct val="50000"/>
              </a:spcBef>
            </a:pPr>
            <a:r>
              <a:rPr lang="es-ES" sz="1100" b="1" i="1" dirty="0">
                <a:solidFill>
                  <a:schemeClr val="bg1"/>
                </a:solidFill>
              </a:rPr>
              <a:t>IR A </a:t>
            </a:r>
            <a:r>
              <a:rPr lang="es-ES" sz="1100" b="1" i="1" dirty="0" smtClean="0">
                <a:solidFill>
                  <a:schemeClr val="bg1"/>
                </a:solidFill>
              </a:rPr>
              <a:t>MENÚ</a:t>
            </a:r>
            <a:endParaRPr lang="es-ES" sz="1100" b="1" i="1" dirty="0">
              <a:solidFill>
                <a:schemeClr val="bg1"/>
              </a:solidFill>
            </a:endParaRPr>
          </a:p>
        </p:txBody>
      </p:sp>
      <p:pic>
        <p:nvPicPr>
          <p:cNvPr id="5" name="Picture 16" descr="boton_4">
            <a:hlinkClick r:id="rId7" action="ppaction://hlinksldjump"/>
          </p:cNvPr>
          <p:cNvPicPr>
            <a:picLocks noChangeAspect="1" noChangeArrowheads="1"/>
          </p:cNvPicPr>
          <p:nvPr/>
        </p:nvPicPr>
        <p:blipFill>
          <a:blip r:embed="rId6"/>
          <a:srcRect/>
          <a:stretch>
            <a:fillRect/>
          </a:stretch>
        </p:blipFill>
        <p:spPr bwMode="auto">
          <a:xfrm>
            <a:off x="7786710" y="6215082"/>
            <a:ext cx="358775" cy="358775"/>
          </a:xfrm>
          <a:prstGeom prst="rect">
            <a:avLst/>
          </a:prstGeom>
          <a:noFill/>
        </p:spPr>
      </p:pic>
      <p:sp>
        <p:nvSpPr>
          <p:cNvPr id="6" name="Text Box 11"/>
          <p:cNvSpPr txBox="1">
            <a:spLocks noChangeArrowheads="1"/>
          </p:cNvSpPr>
          <p:nvPr/>
        </p:nvSpPr>
        <p:spPr bwMode="auto">
          <a:xfrm>
            <a:off x="7215206" y="6611779"/>
            <a:ext cx="1439863" cy="261610"/>
          </a:xfrm>
          <a:prstGeom prst="rect">
            <a:avLst/>
          </a:prstGeom>
          <a:noFill/>
          <a:ln w="9525">
            <a:noFill/>
            <a:miter lim="800000"/>
            <a:headEnd/>
            <a:tailEnd/>
          </a:ln>
          <a:effectLst/>
        </p:spPr>
        <p:txBody>
          <a:bodyPr>
            <a:spAutoFit/>
          </a:bodyPr>
          <a:lstStyle/>
          <a:p>
            <a:pPr algn="ctr">
              <a:spcBef>
                <a:spcPct val="50000"/>
              </a:spcBef>
            </a:pPr>
            <a:r>
              <a:rPr lang="es-ES" sz="1100" b="1" i="1" dirty="0" smtClean="0">
                <a:solidFill>
                  <a:schemeClr val="bg1"/>
                </a:solidFill>
              </a:rPr>
              <a:t>SALIR</a:t>
            </a:r>
            <a:endParaRPr lang="es-ES" sz="1100" b="1" i="1" dirty="0">
              <a:solidFill>
                <a:schemeClr val="bg1"/>
              </a:solidFill>
            </a:endParaRPr>
          </a:p>
        </p:txBody>
      </p:sp>
      <p:sp>
        <p:nvSpPr>
          <p:cNvPr id="7" name="6 CuadroTexto"/>
          <p:cNvSpPr txBox="1"/>
          <p:nvPr/>
        </p:nvSpPr>
        <p:spPr>
          <a:xfrm>
            <a:off x="928662" y="357166"/>
            <a:ext cx="7215238" cy="369332"/>
          </a:xfrm>
          <a:prstGeom prst="rect">
            <a:avLst/>
          </a:prstGeom>
          <a:noFill/>
        </p:spPr>
        <p:txBody>
          <a:bodyPr wrap="square" rtlCol="0">
            <a:spAutoFit/>
          </a:bodyPr>
          <a:lstStyle/>
          <a:p>
            <a:pPr algn="ctr"/>
            <a:r>
              <a:rPr lang="es-ES" b="1" dirty="0" smtClean="0">
                <a:solidFill>
                  <a:schemeClr val="bg1"/>
                </a:solidFill>
                <a:effectLst>
                  <a:outerShdw blurRad="38100" dist="38100" dir="2700000" algn="tl">
                    <a:srgbClr val="000000">
                      <a:alpha val="43137"/>
                    </a:srgbClr>
                  </a:outerShdw>
                </a:effectLst>
                <a:latin typeface="Lucida Bright" pitchFamily="18" charset="0"/>
              </a:rPr>
              <a:t>Testimonios De Ex Satanistas Y el Significado de </a:t>
            </a:r>
            <a:r>
              <a:rPr lang="es-ES" b="1" dirty="0" err="1" smtClean="0">
                <a:solidFill>
                  <a:schemeClr val="bg1"/>
                </a:solidFill>
                <a:effectLst>
                  <a:outerShdw blurRad="38100" dist="38100" dir="2700000" algn="tl">
                    <a:srgbClr val="000000">
                      <a:alpha val="43137"/>
                    </a:srgbClr>
                  </a:outerShdw>
                </a:effectLst>
                <a:latin typeface="Lucida Bright" pitchFamily="18" charset="0"/>
              </a:rPr>
              <a:t>Halloween</a:t>
            </a:r>
            <a:endParaRPr lang="en-US" b="1" dirty="0">
              <a:solidFill>
                <a:schemeClr val="bg1"/>
              </a:solidFill>
              <a:effectLst>
                <a:outerShdw blurRad="38100" dist="38100" dir="2700000" algn="tl">
                  <a:srgbClr val="000000">
                    <a:alpha val="43137"/>
                  </a:srgbClr>
                </a:outerShdw>
              </a:effectLst>
              <a:latin typeface="Lucida Bright" pitchFamily="18" charset="0"/>
            </a:endParaRPr>
          </a:p>
        </p:txBody>
      </p:sp>
    </p:spTree>
    <p:controls>
      <p:control spid="14339" name="ShockwaveFlash1" r:id="rId2" imgW="8207280" imgH="4968720"/>
    </p:controls>
  </p:cSld>
  <p:clrMapOvr>
    <a:masterClrMapping/>
  </p:clrMapOvr>
  <p:transition spd="slow">
    <p:checker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pulsarmedia.eu/data/media/18/big/Blue_Wallpaper_By_Spiketheswede_1920X1200__www.pulsarmedia.eu_1024x768.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5" name="4 CuadroTexto"/>
          <p:cNvSpPr txBox="1"/>
          <p:nvPr/>
        </p:nvSpPr>
        <p:spPr>
          <a:xfrm>
            <a:off x="928662" y="357166"/>
            <a:ext cx="7072362" cy="369332"/>
          </a:xfrm>
          <a:prstGeom prst="rect">
            <a:avLst/>
          </a:prstGeom>
          <a:solidFill>
            <a:srgbClr val="FF0000"/>
          </a:solidFill>
        </p:spPr>
        <p:txBody>
          <a:bodyPr wrap="square" rtlCol="0">
            <a:spAutoFit/>
          </a:bodyPr>
          <a:lstStyle/>
          <a:p>
            <a:pPr algn="ctr"/>
            <a:r>
              <a:rPr lang="es-ES" dirty="0" smtClean="0">
                <a:solidFill>
                  <a:schemeClr val="bg1"/>
                </a:solidFill>
              </a:rPr>
              <a:t>TRABAJOS CRISTIANOS PUBLICADOS EN “MIS PPS”, POR MI</a:t>
            </a:r>
            <a:endParaRPr lang="en-US" dirty="0">
              <a:solidFill>
                <a:schemeClr val="bg1"/>
              </a:solidFill>
            </a:endParaRPr>
          </a:p>
        </p:txBody>
      </p:sp>
      <p:sp>
        <p:nvSpPr>
          <p:cNvPr id="6" name="5 CuadroTexto"/>
          <p:cNvSpPr txBox="1"/>
          <p:nvPr/>
        </p:nvSpPr>
        <p:spPr>
          <a:xfrm>
            <a:off x="428596" y="1000108"/>
            <a:ext cx="8358246" cy="1015663"/>
          </a:xfrm>
          <a:prstGeom prst="rect">
            <a:avLst/>
          </a:prstGeom>
          <a:noFill/>
        </p:spPr>
        <p:txBody>
          <a:bodyPr wrap="square" rtlCol="0">
            <a:spAutoFit/>
          </a:bodyPr>
          <a:lstStyle/>
          <a:p>
            <a:r>
              <a:rPr lang="es-ES" sz="2000"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Nota.- Una vez que Ud. ha hecho CLICK en el enlace a fin de poder descargar el </a:t>
            </a:r>
            <a:r>
              <a:rPr lang="es-ES" sz="2000" b="1" dirty="0" err="1"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power</a:t>
            </a:r>
            <a:r>
              <a:rPr lang="es-ES" sz="2000"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 </a:t>
            </a:r>
            <a:r>
              <a:rPr lang="es-ES" sz="2000" b="1" dirty="0" err="1"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point</a:t>
            </a:r>
            <a:r>
              <a:rPr lang="es-ES" sz="2000"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 deseado, tiene que salir de esta presentación si desea visualizar dicha presentación. </a:t>
            </a:r>
            <a:endParaRPr lang="en-US" sz="2000"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7" name="6 CuadroTexto">
            <a:hlinkClick r:id="rId3"/>
          </p:cNvPr>
          <p:cNvSpPr txBox="1"/>
          <p:nvPr/>
        </p:nvSpPr>
        <p:spPr>
          <a:xfrm>
            <a:off x="714348" y="2285992"/>
            <a:ext cx="7572428" cy="369332"/>
          </a:xfrm>
          <a:prstGeom prst="rect">
            <a:avLst/>
          </a:prstGeom>
          <a:noFill/>
        </p:spPr>
        <p:txBody>
          <a:bodyPr wrap="square" rtlCol="0">
            <a:spAutoFit/>
          </a:bodyPr>
          <a:lstStyle/>
          <a:p>
            <a:pPr algn="l"/>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1.- Evidencias Científicas de la Biblia – Parte I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8" name="7 CuadroTexto">
            <a:hlinkClick r:id="rId4"/>
          </p:cNvPr>
          <p:cNvSpPr txBox="1"/>
          <p:nvPr/>
        </p:nvSpPr>
        <p:spPr>
          <a:xfrm>
            <a:off x="571472" y="2786058"/>
            <a:ext cx="7000924" cy="369332"/>
          </a:xfrm>
          <a:prstGeom prst="rect">
            <a:avLst/>
          </a:prstGeom>
          <a:noFill/>
        </p:spPr>
        <p:txBody>
          <a:bodyPr wrap="square" rtlCol="0">
            <a:spAutoFit/>
          </a:bodyPr>
          <a:lstStyle/>
          <a:p>
            <a:r>
              <a:rPr lang="es-ES" dirty="0" smtClean="0"/>
              <a:t>   </a:t>
            </a: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2.- Melodía Cristiana: Sendas Dios Hará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9" name="8 CuadroTexto">
            <a:hlinkClick r:id="rId5"/>
          </p:cNvPr>
          <p:cNvSpPr txBox="1"/>
          <p:nvPr/>
        </p:nvSpPr>
        <p:spPr>
          <a:xfrm>
            <a:off x="571472" y="3357562"/>
            <a:ext cx="7858180" cy="369332"/>
          </a:xfrm>
          <a:prstGeom prst="rect">
            <a:avLst/>
          </a:prstGeom>
          <a:noFill/>
        </p:spPr>
        <p:txBody>
          <a:bodyPr wrap="square" rtlCol="0">
            <a:spAutoFit/>
          </a:bodyPr>
          <a:lstStyle/>
          <a:p>
            <a:pPr algn="l"/>
            <a:r>
              <a:rPr lang="es-ES" dirty="0" smtClean="0">
                <a:solidFill>
                  <a:schemeClr val="bg1"/>
                </a:solidFill>
              </a:rPr>
              <a:t>   </a:t>
            </a: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3.- Evidencias Científicas de la Biblia – Parte II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10" name="9 CuadroTexto">
            <a:hlinkClick r:id="rId6"/>
          </p:cNvPr>
          <p:cNvSpPr txBox="1"/>
          <p:nvPr/>
        </p:nvSpPr>
        <p:spPr>
          <a:xfrm>
            <a:off x="714348" y="3929066"/>
            <a:ext cx="6357982" cy="369332"/>
          </a:xfrm>
          <a:prstGeom prst="rect">
            <a:avLst/>
          </a:prstGeom>
          <a:noFill/>
        </p:spPr>
        <p:txBody>
          <a:bodyPr wrap="square" rtlCol="0">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4.- Melodía Cristiana: Sumérgeme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11" name="10 CuadroTexto"/>
          <p:cNvSpPr txBox="1"/>
          <p:nvPr/>
        </p:nvSpPr>
        <p:spPr>
          <a:xfrm>
            <a:off x="5857884" y="6286520"/>
            <a:ext cx="2928926" cy="276999"/>
          </a:xfrm>
          <a:prstGeom prst="rect">
            <a:avLst/>
          </a:prstGeom>
          <a:solidFill>
            <a:srgbClr val="FF0000"/>
          </a:solidFill>
        </p:spPr>
        <p:txBody>
          <a:bodyPr wrap="square" rtlCol="0">
            <a:spAutoFit/>
          </a:bodyPr>
          <a:lstStyle/>
          <a:p>
            <a:pPr algn="ctr"/>
            <a:r>
              <a:rPr lang="es-ES" sz="1200" i="1" dirty="0" smtClean="0">
                <a:solidFill>
                  <a:schemeClr val="bg1"/>
                </a:solidFill>
              </a:rPr>
              <a:t>Hacer clic para siguiente diapositiva</a:t>
            </a:r>
            <a:endParaRPr lang="en-US" sz="1200" i="1" dirty="0">
              <a:solidFill>
                <a:schemeClr val="bg1"/>
              </a:solidFill>
            </a:endParaRPr>
          </a:p>
        </p:txBody>
      </p:sp>
      <p:sp>
        <p:nvSpPr>
          <p:cNvPr id="12" name="11 CuadroTexto">
            <a:hlinkClick r:id="rId7"/>
          </p:cNvPr>
          <p:cNvSpPr txBox="1"/>
          <p:nvPr/>
        </p:nvSpPr>
        <p:spPr>
          <a:xfrm>
            <a:off x="714348" y="4572008"/>
            <a:ext cx="5929354" cy="369332"/>
          </a:xfrm>
          <a:prstGeom prst="rect">
            <a:avLst/>
          </a:prstGeom>
          <a:noFill/>
        </p:spPr>
        <p:txBody>
          <a:bodyPr wrap="square" rtlCol="0">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rPr>
              <a:t>5.- Jesucristo no es Religión, Él es Vida – DAR CLIC AQUÍ </a:t>
            </a:r>
            <a:endParaRPr lang="en-U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endParaRPr>
          </a:p>
        </p:txBody>
      </p:sp>
      <p:sp>
        <p:nvSpPr>
          <p:cNvPr id="13" name="12 CuadroTexto">
            <a:hlinkClick r:id="rId8"/>
          </p:cNvPr>
          <p:cNvSpPr txBox="1"/>
          <p:nvPr/>
        </p:nvSpPr>
        <p:spPr>
          <a:xfrm>
            <a:off x="714348" y="5214950"/>
            <a:ext cx="5357850" cy="369332"/>
          </a:xfrm>
          <a:prstGeom prst="rect">
            <a:avLst/>
          </a:prstGeom>
          <a:noFill/>
        </p:spPr>
        <p:txBody>
          <a:bodyPr wrap="square" rtlCol="0">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6.- Melodía Cristiana: Las Cosecha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14" name="13 CuadroTexto">
            <a:hlinkClick r:id="rId9"/>
          </p:cNvPr>
          <p:cNvSpPr txBox="1"/>
          <p:nvPr/>
        </p:nvSpPr>
        <p:spPr>
          <a:xfrm>
            <a:off x="714348" y="5786454"/>
            <a:ext cx="7286676" cy="369332"/>
          </a:xfrm>
          <a:prstGeom prst="rect">
            <a:avLst/>
          </a:prstGeom>
          <a:noFill/>
        </p:spPr>
        <p:txBody>
          <a:bodyPr wrap="square" rtlCol="0">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7.- Cuando el Hombre Confronta a Dios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Tree>
  </p:cSld>
  <p:clrMapOvr>
    <a:masterClrMapping/>
  </p:clrMapOvr>
  <p:transition spd="slow">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n-U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n-U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n-U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n-U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1648</TotalTime>
  <Words>1705</Words>
  <Application>Microsoft Office PowerPoint</Application>
  <PresentationFormat>Presentación en pantalla (4:3)</PresentationFormat>
  <Paragraphs>104</Paragraphs>
  <Slides>36</Slides>
  <Notes>1</Notes>
  <HiddenSlides>0</HiddenSlides>
  <MMClips>0</MMClips>
  <ScaleCrop>false</ScaleCrop>
  <HeadingPairs>
    <vt:vector size="4" baseType="variant">
      <vt:variant>
        <vt:lpstr>Tema</vt:lpstr>
      </vt:variant>
      <vt:variant>
        <vt:i4>2</vt:i4>
      </vt:variant>
      <vt:variant>
        <vt:lpstr>Títulos de diapositiva</vt:lpstr>
      </vt:variant>
      <vt:variant>
        <vt:i4>36</vt:i4>
      </vt:variant>
    </vt:vector>
  </HeadingPairs>
  <TitlesOfParts>
    <vt:vector size="3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Paloma y Roberto</dc:creator>
  <cp:lastModifiedBy>Roberto</cp:lastModifiedBy>
  <cp:revision>179</cp:revision>
  <dcterms:created xsi:type="dcterms:W3CDTF">2013-10-14T14:20:07Z</dcterms:created>
  <dcterms:modified xsi:type="dcterms:W3CDTF">2013-10-18T18:09:16Z</dcterms:modified>
</cp:coreProperties>
</file>