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332" r:id="rId3"/>
    <p:sldId id="333" r:id="rId4"/>
    <p:sldId id="314" r:id="rId5"/>
    <p:sldId id="319" r:id="rId6"/>
    <p:sldId id="317" r:id="rId7"/>
    <p:sldId id="321" r:id="rId8"/>
    <p:sldId id="320" r:id="rId9"/>
    <p:sldId id="318" r:id="rId10"/>
    <p:sldId id="334" r:id="rId11"/>
    <p:sldId id="322" r:id="rId12"/>
    <p:sldId id="323" r:id="rId13"/>
    <p:sldId id="316" r:id="rId14"/>
    <p:sldId id="329" r:id="rId15"/>
    <p:sldId id="328" r:id="rId16"/>
    <p:sldId id="337" r:id="rId17"/>
    <p:sldId id="336" r:id="rId18"/>
    <p:sldId id="338" r:id="rId19"/>
    <p:sldId id="330" r:id="rId20"/>
    <p:sldId id="327" r:id="rId21"/>
    <p:sldId id="331" r:id="rId22"/>
    <p:sldId id="265" r:id="rId23"/>
    <p:sldId id="339" r:id="rId24"/>
    <p:sldId id="325" r:id="rId25"/>
    <p:sldId id="341" r:id="rId26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onY8IidGl2hiZXWhO6XtA" hashData="iPKYh5mekjjolUXeKuI8IceSn/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</p:showPr>
  <p:clrMru>
    <a:srgbClr val="FF0066"/>
    <a:srgbClr val="006666"/>
    <a:srgbClr val="003300"/>
    <a:srgbClr val="CCECFF"/>
    <a:srgbClr val="CCFFFF"/>
    <a:srgbClr val="FF9900"/>
    <a:srgbClr val="006600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534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0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D41119-795C-4D3F-AC42-E74F96EC08D4}" type="datetimeFigureOut">
              <a:rPr lang="es-ES" smtClean="0"/>
              <a:pPr/>
              <a:t>02/09/2013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01617A-4FB0-43CE-8ABB-0445B03417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0CF203-AA41-48CA-AEA2-FD1D78E7F94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57E91-FF02-4C65-8094-6E86FC0919D2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0FDBDE-DE92-4FA9-819E-2404EDB62913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298557-0A08-4574-BAAB-68B1B08C6A3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C07A49-ED68-403B-9BEF-023AE4AB28DF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9517A0-2ABA-40E3-94BE-9D5B7BBE8D6B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E70B97-9951-4CC5-BD20-22E84E9FAE18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BBBE6E-0B97-440D-9EFE-EAF63E3A829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A78C0E-8BDF-4FA5-BD44-D9B7C8E0186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FF7417-B6FB-4C6B-8803-F6145BD430F9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B5D7FD-88AF-4E05-90C3-B081689F673D}" type="slidenum">
              <a:rPr lang="pt-BR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1B3809-B51C-437B-B183-78411B29852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23CC8-DDD4-4ED7-97A1-E47699BF3BE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96B60C-2785-488A-B601-406714771AB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724962-B597-4CA2-997E-2F6FE6F35B2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73AD9E-3877-4F25-8ADB-20D3AEFFA10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25FF1-C3AF-4247-AD4B-07BCC29FDB8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EC08D2-CFBC-477F-BE15-99DA1F593E0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AD1A04-E426-42BF-ACF2-B8540E125B6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1090BB-E239-4B9D-BD4B-57DAD54ACD5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607565-F8F9-4ED0-A235-C07131961F5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CC85CA-3693-4B1E-8FDC-CBA40D6106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96A35F4-CA17-4E92-8309-B6B3E3883CF2}" type="slidenum">
              <a:rPr lang="pt-BR"/>
              <a:pPr/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0EDC50F0-6D37-4BB4-BB40-F788FF48F8C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4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5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gif"/><Relationship Id="rId4" Type="http://schemas.openxmlformats.org/officeDocument/2006/relationships/image" Target="../media/image4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://img703.imageshack.us/img703/1999/108trap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428660" y="-642966"/>
            <a:ext cx="9858444" cy="7915539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85918" y="642918"/>
            <a:ext cx="3666388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6000" b="1" cap="none" spc="0" dirty="0" smtClean="0">
                <a:ln w="900" cmpd="sng">
                  <a:solidFill>
                    <a:srgbClr val="FF0066">
                      <a:alpha val="55000"/>
                    </a:srgbClr>
                  </a:solidFill>
                  <a:prstDash val="solid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  <a:cs typeface="Aharoni" pitchFamily="2" charset="-79"/>
              </a:rPr>
              <a:t>CASCADAS</a:t>
            </a:r>
            <a:endParaRPr lang="es-ES" sz="6000" b="1" cap="none" spc="0" dirty="0">
              <a:ln w="900" cmpd="sng">
                <a:solidFill>
                  <a:srgbClr val="FF0066">
                    <a:alpha val="55000"/>
                  </a:srgbClr>
                </a:solidFill>
                <a:prstDash val="solid"/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onotype Corsiva" pitchFamily="66" charset="0"/>
              <a:cs typeface="Aharoni" pitchFamily="2" charset="-79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571868" y="2071678"/>
            <a:ext cx="52610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6000" b="1" cap="none" spc="0" dirty="0" smtClean="0">
                <a:ln w="900" cmpd="sng">
                  <a:solidFill>
                    <a:srgbClr val="FF0066">
                      <a:alpha val="55000"/>
                    </a:srgbClr>
                  </a:solidFill>
                  <a:prstDash val="solid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Y</a:t>
            </a:r>
            <a:endParaRPr lang="es-ES" sz="6000" b="1" cap="none" spc="0" dirty="0">
              <a:ln w="900" cmpd="sng">
                <a:solidFill>
                  <a:srgbClr val="FF0066">
                    <a:alpha val="55000"/>
                  </a:srgbClr>
                </a:solidFill>
                <a:prstDash val="solid"/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3286116" y="3143248"/>
            <a:ext cx="5389617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threePt" dir="t"/>
            </a:scene3d>
          </a:bodyPr>
          <a:lstStyle/>
          <a:p>
            <a:pPr algn="ctr"/>
            <a:r>
              <a:rPr lang="es-ES" sz="6000" b="1" dirty="0" smtClean="0">
                <a:ln w="900" cmpd="sng">
                  <a:solidFill>
                    <a:srgbClr val="FF0066">
                      <a:alpha val="55000"/>
                    </a:srgbClr>
                  </a:solidFill>
                  <a:prstDash val="solid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S</a:t>
            </a:r>
            <a:r>
              <a:rPr lang="es-ES" sz="6000" b="1" cap="none" spc="0" dirty="0" smtClean="0">
                <a:ln w="900" cmpd="sng">
                  <a:solidFill>
                    <a:srgbClr val="FF0066">
                      <a:alpha val="55000"/>
                    </a:srgbClr>
                  </a:solidFill>
                  <a:prstDash val="solid"/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ENTIMIENTOS</a:t>
            </a:r>
            <a:endParaRPr lang="es-ES" sz="6000" b="1" cap="none" spc="0" dirty="0">
              <a:ln w="900" cmpd="sng">
                <a:solidFill>
                  <a:srgbClr val="FF0066">
                    <a:alpha val="55000"/>
                  </a:srgbClr>
                </a:solidFill>
                <a:prstDash val="solid"/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onotype Corsiva" pitchFamily="66" charset="0"/>
            </a:endParaRPr>
          </a:p>
        </p:txBody>
      </p:sp>
      <p:pic>
        <p:nvPicPr>
          <p:cNvPr id="8" name="Picture 6" descr="_helen_051002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 rot="195419">
            <a:off x="1373615" y="5465077"/>
            <a:ext cx="1278070" cy="611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/>
          <p:nvPr/>
        </p:nvSpPr>
        <p:spPr>
          <a:xfrm>
            <a:off x="4929190" y="5715016"/>
            <a:ext cx="23574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ln>
                  <a:solidFill>
                    <a:srgbClr val="FF0066"/>
                  </a:solidFill>
                </a:ln>
                <a:blipFill>
                  <a:blip r:embed="rId5"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Automatico</a:t>
            </a:r>
            <a:endParaRPr lang="es-ES" sz="2000" b="1" dirty="0">
              <a:ln>
                <a:solidFill>
                  <a:srgbClr val="FF0066"/>
                </a:solidFill>
              </a:ln>
              <a:blipFill>
                <a:blip r:embed="rId5"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4000">
    <p:sndAc>
      <p:stSnd loop="1">
        <p:snd r:embed="rId2" name="02 - Stopa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4" name="Picture 6" descr="http://api.ning.com/files/nb1RLlQhRKDHYQkguxaCUVZDRrj23rMsCmyJt6xPiqmXgNcZEbu1rJwEN32NlqSZ8p3*a3s*zqjXleYGnv1WEkgtHw6mDnSq/Paisajesdecascadas1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rect">
            <a:avLst/>
          </a:prstGeom>
          <a:noFill/>
        </p:spPr>
      </p:pic>
      <p:pic>
        <p:nvPicPr>
          <p:cNvPr id="58370" name="Picture 2" descr="http://www.ifondos.net/2k//wp-content/uploads/cascadas-y-fantasticas-fantas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1"/>
            <a:ext cx="9858444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1071602" y="-571527"/>
            <a:ext cx="11144328" cy="764386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571480"/>
            <a:ext cx="7500990" cy="164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40000"/>
              </a:lnSpc>
            </a:pP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Obras de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Naturaleza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como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grandes cascadas, 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su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belleza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magnitud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fuerza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nos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llevan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meditación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sobre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nuestras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vidas,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nuestro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destino,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razón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estar y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vivir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este Planeta. 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Tenemos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una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conciencia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; no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hay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duda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también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una </a:t>
            </a:r>
            <a:r>
              <a:rPr lang="pt-BR" b="1" i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misión</a:t>
            </a:r>
            <a:r>
              <a:rPr lang="pt-BR" b="1" i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? </a:t>
            </a:r>
            <a:endParaRPr lang="pt-BR" b="1" i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8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583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8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4.bp.blogspot.com/-pS6hRqMiGMw/Tqo1lxJ4BMI/AAAAAAAAock/9J8HmrdtHTY/s1600/www.BancodeImagenesGratuitas.com-fotografias-casca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8916" name="Picture 4" descr="http://4.bp.blogspot.com/-wVOckZCAPDo/TmlxNnLuIgI/AAAAAAAAk_E/JD0r6GFSZC8/s1600/Cascadas%2Bdel%2Bglaciar%2Bby%2BBernard%2BChe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642974" y="-571528"/>
            <a:ext cx="10287072" cy="785818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14414" y="1142984"/>
            <a:ext cx="67151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Frecuentemente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me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pregunto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:</a:t>
            </a:r>
          </a:p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“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Qué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 cada uno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nosotros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está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haciendo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este Planeta?”</a:t>
            </a:r>
            <a:endParaRPr lang="fr-F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14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5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4.bp.blogspot.com/-PcFBFnPkzh0/Tzgd8wyeRyI/AAAAAAAAwYg/KbEc_Gko3Ro/s1600/cascadas-waterfalls----www.bancodeimagenesgratuitas.com----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http://4.bp.blogspot.com/-X7DjvZhl-FE/TzgdhMjpa6I/AAAAAAAAwXQ/3AoyGlHmX00/s1600/cascadas-waterfalls----www.bancodeimagenesgratuitas.com----02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4.bp.blogspot.com/-RbVMikjlPlw/Tzgej9YaybI/AAAAAAAAwZs/91aaBWDC_O0/s1600/cascadas-waterfalls----www.bancodeimagenesgratuitas.com----0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642974" y="-642966"/>
            <a:ext cx="10358510" cy="8001055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71604" y="4071942"/>
            <a:ext cx="592935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¿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solamente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intentar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aprovechar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máximo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posible</a:t>
            </a:r>
            <a:endParaRPr lang="pt-BR" sz="2800" b="1" dirty="0" smtClean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horas y minutos?</a:t>
            </a:r>
            <a:endParaRPr lang="pt-BR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03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3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1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3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1.bp.blogspot.com/-LQUkuVwee8Q/TzgdqlhACGI/AAAAAAAAwXs/33N4Tb3FA4w/s1600/cascadas-waterfalls----www.bancodeimagenesgratuitas.com----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1990" name="Picture 6" descr="http://2.bp.blogspot.com/-wBs6EMpd1h8/TzgdrejWH2I/AAAAAAAAwYI/BI5e5NRtrJQ/s1600/cascadas-waterfalls----www.bancodeimagenesgratuitas.com----0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9501222" cy="6858000"/>
          </a:xfrm>
          <a:prstGeom prst="rect">
            <a:avLst/>
          </a:prstGeom>
          <a:noFill/>
        </p:spPr>
      </p:pic>
      <p:pic>
        <p:nvPicPr>
          <p:cNvPr id="41988" name="Picture 4" descr="http://3.bp.blogspot.com/-Jej1XLAWJ0g/Tzgdq1vxDfI/AAAAAAAAwX0/jx3hvWrq-7E/s1600/cascadas-waterfalls----www.bancodeimagenesgratuitas.com----0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0"/>
            <a:ext cx="9572660" cy="6858000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1143040" y="-642966"/>
            <a:ext cx="10858576" cy="778674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500166" y="3857628"/>
            <a:ext cx="700092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Tengo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certeza de que existe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un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sentido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todo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</a:p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que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vivimos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41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5000"/>
                                        <p:tgtEl>
                                          <p:spTgt spid="41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5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6" name="Picture 6" descr="http://3.bp.blogspot.com/-Ndb0xz3wkRE/TzgekJKUyuI/AAAAAAAAwZ0/PYF0Pdqf0uk/s1600/cascadas-waterfalls----www.bancodeimagenesgratuitas.com---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6084" name="Picture 4" descr="http://1.bp.blogspot.com/-Rgc4baiJ7sU/Tzgej-hHZwI/AAAAAAAAwZc/X8a67Gfzt1E/s1600/cascadas-waterfalls----www.bancodeimagenesgratuitas.com----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6082" name="Picture 2" descr="http://2.bp.blogspot.com/-Xu6DD1dAAzI/TzgejmyVPWI/AAAAAAAAwZU/jM1rXSAiKKM/s1600/cascadas-waterfalls----www.bancodeimagenesgratuitas.com----01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500098" y="-500090"/>
            <a:ext cx="10144196" cy="778674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928662" y="3500438"/>
            <a:ext cx="72866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Para mi,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venida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planeta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Tierra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tiene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básicamente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dos </a:t>
            </a:r>
          </a:p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motivos: evolucionar espiritualmente y aprender a amar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</a:t>
            </a:r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44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5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4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0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tZ2BxxMm3JE/TzggNdgZEcI/AAAAAAAAwbA/a-L8-elrU_M/s1600/cascadas-waterfalls----www.bancodeimagenesgratuitas.com---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60" name="Picture 4" descr="http://1.bp.blogspot.com/-ARCK33qr-2w/Tzgd9rY09VI/AAAAAAAAwZI/elbnCyDRL4M/s1600/cascadas-waterfalls----www.bancodeimagenesgratuitas.com----0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5058" name="Picture 2" descr="http://1.bp.blogspot.com/-VKYJVkC7mK0/Tzgd9E1mrtI/AAAAAAAAwY8/WWw1Qv9tjrU/s1600/cascadas-waterfalls----www.bancodeimagenesgratuitas.com----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500098" y="-571528"/>
            <a:ext cx="10072758" cy="792961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00166" y="785794"/>
            <a:ext cx="628651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debemos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aprovechar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todas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oportunidades que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 </a:t>
            </a:r>
          </a:p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nos da para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mejorarnos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como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personas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 </a:t>
            </a:r>
            <a:endParaRPr lang="pt-BR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343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2.bp.blogspot.com/-xmLtMjX_6Js/Tzgd879cI7I/AAAAAAAAwYY/M9wqBYxEwxY/s1600/cascadas-waterfalls----www.bancodeimagenesgratuitas.com----0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3012" name="Picture 4" descr="http://1.bp.blogspot.com/-OKvOOjNnarQ/Tzgd9J9iXDI/AAAAAAAAwYs/ZL-UqEbVJiM/s1600/cascadas-waterfalls----www.bancodeimagenesgratuitas.com----01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785850" y="-642966"/>
            <a:ext cx="10644262" cy="807249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857224" y="3857628"/>
            <a:ext cx="75724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Todos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bienes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verdad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no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Somos apenas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nuestras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almas.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981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5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://www.heraldo.es/uploads/imagenes/bajacalidad/_cataratas_60d44d7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3.bp.blogspot.com/-qt8tcAUy_jQ/T7P2GNUlD3I/AAAAAAAA4do/a4B10-wpEuw/s1600/cascadas-waterfalls-agua-rios-naturalez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9396" name="Picture 4" descr="http://www.fondosypantallas.com/wp-content/uploads/2011/12/Radal-Siete-Tazas-0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571536" y="-500090"/>
            <a:ext cx="10358510" cy="807249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00100" y="3786190"/>
            <a:ext cx="764389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Por tanto,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recuerda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siempre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tus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fracasos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son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siempre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profesores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momentos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difíciles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cuando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personas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precisan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encontrar una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razón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para continuar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frente.</a:t>
            </a:r>
            <a:endParaRPr lang="pt-BR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661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4000"/>
                            </p:stCondLst>
                            <p:childTnLst>
                              <p:par>
                                <p:cTn id="1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000"/>
                            </p:stCondLst>
                            <p:childTnLst>
                              <p:par>
                                <p:cTn id="1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4.bp.blogspot.com/-mK1Pzr4Y_-4/TzggMuunzII/AAAAAAAAwaQ/YvxRPjoOgT8/s1600/cascadas-waterfalls----www.bancodeimagenesgratuitas.com---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47108" name="Picture 4" descr="http://3.bp.blogspot.com/-bAavYrmq-GE/TzggMkdOgMI/AAAAAAAAwac/ZWrEFrMXOr8/s1600/cascadas-waterfalls----www.bancodeimagenesgratuitas.com----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70"/>
            <a:ext cx="9144000" cy="7029470"/>
          </a:xfrm>
          <a:prstGeom prst="rect">
            <a:avLst/>
          </a:prstGeom>
          <a:noFill/>
        </p:spPr>
      </p:pic>
      <p:pic>
        <p:nvPicPr>
          <p:cNvPr id="47110" name="Picture 6" descr="http://2.bp.blogspot.com/-ULjJYeMrK5M/TzggMwTY3rI/AAAAAAAAwao/lmYGIL1zKKA/s1600/cascadas-waterfalls----www.bancodeimagenesgratuitas.com----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14338"/>
            <a:ext cx="9144000" cy="7072338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642974" y="-642966"/>
            <a:ext cx="10215634" cy="7786742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4071942"/>
            <a:ext cx="807246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Nuestras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acciones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especialmente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cuando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tenemos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</a:t>
            </a:r>
          </a:p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superarnos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hacen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nosotros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personas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38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4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1.bp.blogspot.com/-m7OTVTEnDMo/TzggNO1G-bI/AAAAAAAAwa4/FII7KmCUuYw/s1600/cascadas-waterfalls----www.bancodeimagenesgratuitas.com----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" y="0"/>
            <a:ext cx="9143998" cy="6857999"/>
          </a:xfrm>
          <a:prstGeom prst="rect">
            <a:avLst/>
          </a:prstGeom>
          <a:noFill/>
        </p:spPr>
      </p:pic>
      <p:pic>
        <p:nvPicPr>
          <p:cNvPr id="48132" name="Picture 4" descr="http://3.bp.blogspot.com/_EZ16vWYvHHg/TUd1QWxMUoI/AAAAAAAAWjk/5ktGHl-18FU/s1600/www.BANCODEIMAGENESGRATUITAS.com%2B-%2Bbeautiful-mountain-waterfal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4.bp.blogspot.com/-5LUjBbOtexY/TzgdqsGXkZI/AAAAAAAAwXc/VNws_kD0ko0/s1600/cascadas-waterfalls----www.bancodeimagenesgratuitas.com----02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642974" y="-642966"/>
            <a:ext cx="10287072" cy="807249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572000" y="3429000"/>
            <a:ext cx="4214858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Nuestra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capacidad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resistir a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tentaciones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a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desánimos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para continuar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camino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 nos torna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personas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especiales</a:t>
            </a:r>
            <a:r>
              <a:rPr lang="pt-BR" sz="28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800" b="1" dirty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2916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5000"/>
                                        <p:tgtEl>
                                          <p:spTgt spid="48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2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4000"/>
                            </p:stCondLst>
                            <p:childTnLst>
                              <p:par>
                                <p:cTn id="1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1.bp.blogspot.com/-SzSHL82-GyA/TsR5i-LzBtI/AAAAAAAAq9w/Pk4qYHUF8GE/s1600/Desde-arriba-Skogafoss-from-belo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</p:spPr>
      </p:pic>
      <p:pic>
        <p:nvPicPr>
          <p:cNvPr id="40964" name="Picture 4" descr="http://www.todomexico.com/gallery/main.php?g2_view=core.DownloadItem&amp;g2_itemId=155&amp;g2_serialNumber=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1.bp.blogspot.com/_EZ16vWYvHHg/TUd1Q3MQ6TI/AAAAAAAAWjs/K6wUYXMgfQc/s1600/www.BANCODEIMAGENESGRATUITAS.com%2B-%2BCascadas%2B-%2BFalls%2BWat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500098" y="-642966"/>
            <a:ext cx="10144196" cy="800105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928662" y="3857628"/>
            <a:ext cx="742955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Nadie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vino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 esta vida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misión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juntar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dinero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comer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bueno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31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0" presetClass="entr" presetSubtype="0" de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9" presetClass="entr" presetSubtype="1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000"/>
                            </p:stCondLst>
                            <p:childTnLst>
                              <p:par>
                                <p:cTn id="2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turismopalenque.files.wordpress.com/2011/06/agua-azul-panoram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54276" name="Picture 4" descr="http://karlachiapas.galeon.com/azul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4" name="Picture 6" descr="http://www.fondosdepantalla.com.ni/images/wallpapers/Cascada_B-879823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642974" y="-571528"/>
            <a:ext cx="10429948" cy="792961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785918" y="4000504"/>
            <a:ext cx="607221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Ganar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dinero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alimentarse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parte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vida, pero no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puede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ser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razón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31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3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9" dur="5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0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3.bp.blogspot.com/-J1KfZQgAVOo/UJq3SNA6hEI/AAAAAAAAAGY/pfGZ3Wsqa00/s1600/DSC01741_phix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6" name="Picture 8" descr="http://www.fondosdepantalla.com.ni/images/wallpapers/Lindo_Arcoiris-313637128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3258" name="Picture 10" descr="http://www.fondosypantallas.com/wp-content/uploads/2010/10/catarata-y-arco-iri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642974" y="-571528"/>
            <a:ext cx="10644262" cy="778674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071538" y="1714488"/>
            <a:ext cx="75724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Tengo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certeza de que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personas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como Martin Luther King, Mahatma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Ghandi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Nelson Mandela, Madre Teresa de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Calcuta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Irmã Dulce, Betinho y tantas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otras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anónimas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que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lucharon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luchan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para </a:t>
            </a:r>
          </a:p>
          <a:p>
            <a:pPr algn="ctr"/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mejorar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 de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más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débiles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y de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más pobres, no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estaban</a:t>
            </a:r>
            <a:endParaRPr lang="pt-BR" sz="2400" b="1" dirty="0" smtClean="0">
              <a:ln>
                <a:solidFill>
                  <a:srgbClr val="FF0000"/>
                </a:solidFill>
              </a:ln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motivadas por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idea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ganar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dinero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rgbClr val="FF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400" b="1" dirty="0">
              <a:ln>
                <a:solidFill>
                  <a:srgbClr val="FF0000"/>
                </a:solidFill>
              </a:ln>
              <a:solidFill>
                <a:srgbClr val="FF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8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32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53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 decel="100000"/>
                                        <p:tgtEl>
                                          <p:spTgt spid="532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decel="100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decel="100000" fill="hold"/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3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5000"/>
                                        <p:tgtEl>
                                          <p:spTgt spid="53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Rot by="21600000">
                                      <p:cBhvr>
                                        <p:cTn id="22" dur="5000" fill="hold"/>
                                        <p:tgtEl>
                                          <p:spTgt spid="532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7000"/>
                            </p:stCondLst>
                            <p:childTnLst>
                              <p:par>
                                <p:cTn id="2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http://www.fondosdepantalla.com.ni/images/wallpapers/Cascada_Natural-500518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62470" name="Picture 6" descr="http://www.vagamundos.net/2008/albums/Paisaje/Cascadas_164.sized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714412" y="-571528"/>
            <a:ext cx="10572824" cy="807249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000232" y="3429000"/>
            <a:ext cx="60007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¿</a:t>
            </a:r>
            <a:r>
              <a:rPr lang="pt-BR" sz="2800" dirty="0" err="1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Qué</a:t>
            </a:r>
            <a:r>
              <a:rPr lang="pt-BR" sz="2800" dirty="0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mueve</a:t>
            </a:r>
            <a:r>
              <a:rPr lang="pt-BR" sz="2800" dirty="0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 </a:t>
            </a:r>
            <a:r>
              <a:rPr lang="pt-BR" sz="2800" dirty="0" err="1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esas</a:t>
            </a:r>
            <a:r>
              <a:rPr lang="pt-BR" sz="2800" dirty="0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personas</a:t>
            </a:r>
            <a:r>
              <a:rPr lang="pt-BR" sz="2800" dirty="0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generosas a </a:t>
            </a:r>
            <a:r>
              <a:rPr lang="pt-BR" sz="2800" dirty="0" err="1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trabajar</a:t>
            </a:r>
            <a:r>
              <a:rPr lang="pt-BR" sz="2800" dirty="0" smtClean="0">
                <a:ln>
                  <a:solidFill>
                    <a:srgbClr val="FF0000"/>
                  </a:solidFill>
                </a:ln>
                <a:solidFill>
                  <a:srgbClr val="CCE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diariamente, a no desistir nunca? </a:t>
            </a:r>
            <a:endParaRPr lang="pt-BR" sz="2800" dirty="0">
              <a:ln>
                <a:solidFill>
                  <a:srgbClr val="FF0000"/>
                </a:solidFill>
              </a:ln>
              <a:solidFill>
                <a:srgbClr val="CCE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12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www.ifondos.net/hd/wp-content/plugins/my-wallpapers-system/wallpapers/2012/12/1600x900/cascada-en-la-montaa-hd-84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www.wallsave.com/wallpapers/800x600/imagenes-animadas/115810/imagenes-animadas-de-cascada-cristalina-y-fondos-pantalla-11581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857288" y="-642966"/>
            <a:ext cx="10715700" cy="8001055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71670" y="3714752"/>
            <a:ext cx="4572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respuesta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una sola: </a:t>
            </a:r>
          </a:p>
          <a:p>
            <a:pPr algn="ctr"/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conciencia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su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misión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esta vida.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1758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http://farm5.static.flickr.com/4153/4955287990_69b42e01a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Imagem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860658" y="-642966"/>
            <a:ext cx="10647632" cy="792961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785918" y="857232"/>
            <a:ext cx="628654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Cuando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tienes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conciencia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que a través de tu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trabajo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estás realizando tu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misión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desenvuelves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una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fuerza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extra, capaz de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llevarte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cima de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montaña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más alta </a:t>
            </a:r>
            <a:r>
              <a:rPr lang="pt-BR" sz="2400" b="1" dirty="0" err="1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del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Planeta</a:t>
            </a:r>
            <a:r>
              <a:rPr lang="pt-B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084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www.fondosdepantalla.com.ni/images/wallpapers/Cascada_G-626412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Imagem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pic>
        <p:nvPicPr>
          <p:cNvPr id="8" name="Picture 7" descr="E:\IMAGENES\MARCOS\fantasia2.pn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-642974" y="-714404"/>
            <a:ext cx="10429948" cy="8501122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285852" y="3214686"/>
            <a:ext cx="6858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Infelizmente,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mucha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gente se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pierde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este viaje y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distorsiona</a:t>
            </a:r>
            <a:endParaRPr lang="pt-BR" sz="2800" dirty="0" smtClean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sentido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su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existencia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pensando que acumular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bienes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materiales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objetivo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vida.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294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52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50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http://3.bp.blogspot.com/-qt8tcAUy_jQ/T7P2GNUlD3I/AAAAAAAA4do/a4B10-wpEuw/s1600/cascadas-waterfalls-agua-rios-naturalez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2230" name="Picture 6" descr="http://cartelitosface.com/fondos/cascada-rio-1920x1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pic>
        <p:nvPicPr>
          <p:cNvPr id="6" name="Picture 2" descr="Imagem1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7072338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785850" y="-714404"/>
            <a:ext cx="10715700" cy="83582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428728" y="3429000"/>
            <a:ext cx="58579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Y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cuando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llega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al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final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del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camino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percibe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sólo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va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poder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llevarse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de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aquí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,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bien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hizo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los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demás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9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22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5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9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4000"/>
                            </p:stCondLst>
                            <p:childTnLst>
                              <p:par>
                                <p:cTn id="2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quo.es/var/quo/storage/images/ciencia/naturaleza/como_nacen_las_cosas/12_cascadas_nacimientos_quo_180/235392-1-esl-ES/12_cascadas_nacimientos_quo_1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7" name="Zástupný symbol pro obsah 3" descr="Los_Glaciares_Nemzeti_Park-Patagónia-Argentí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http://www.defondos.com/images/wallpapers/Bella%20Cascada%20Azul-58129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785850" y="-714404"/>
            <a:ext cx="10715700" cy="8358246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285852" y="3643314"/>
            <a:ext cx="614365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tienes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angustia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sin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motivo aparente, está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ahí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un</a:t>
            </a:r>
            <a:r>
              <a:rPr lang="pt-BR" sz="2800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aviso para parar y reflexionar sobre tu estilo de vida.</a:t>
            </a:r>
            <a:endParaRPr lang="pt-BR" sz="2800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742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7000"/>
                            </p:stCondLst>
                            <p:childTnLst>
                              <p:par>
                                <p:cTn id="1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20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m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2843213" y="549275"/>
            <a:ext cx="46815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fr-FR" sz="14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4" name="Image 1" descr="Dreamland, Havasu Falls, Grand Canyon, Arizon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Imagem3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" name="Picture 7" descr="E:\IMAGENES\MARCOS\fantasia2.png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-714412" y="-571528"/>
            <a:ext cx="10501386" cy="785818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643174" y="2928934"/>
            <a:ext cx="628652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Escucha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a tu alma: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ella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tiene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la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orientación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sobre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cual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el</a:t>
            </a:r>
            <a:endParaRPr lang="pt-BR" sz="2800" b="1" dirty="0" smtClean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camino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que </a:t>
            </a:r>
            <a:r>
              <a:rPr lang="pt-BR" sz="2800" b="1" dirty="0" err="1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debes</a:t>
            </a:r>
            <a:r>
              <a:rPr lang="pt-BR" sz="2800" b="1" dirty="0" smtClean="0">
                <a:ln w="18415" cmpd="sng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haroni" pitchFamily="2" charset="-79"/>
                <a:cs typeface="Aharoni" pitchFamily="2" charset="-79"/>
              </a:rPr>
              <a:t> seguir.</a:t>
            </a:r>
            <a:endParaRPr lang="pt-BR" sz="2800" b="1" dirty="0">
              <a:ln w="18415" cmpd="sng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advTm="28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8" presetClass="entr" presetSubtype="0" accel="10000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7000"/>
                            </p:stCondLst>
                            <p:childTnLst>
                              <p:par>
                                <p:cTn id="2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0"/>
                            </p:stCondLst>
                            <p:childTnLst>
                              <p:par>
                                <p:cTn id="26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photos-a.xx.fbcdn.net/hphotos-prn1/562809_188507984615610_16482775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7" descr="E:\IMAGENES\MARCOS\fantasia2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500098" y="-428652"/>
            <a:ext cx="10024675" cy="7500990"/>
          </a:xfrm>
          <a:prstGeom prst="rect">
            <a:avLst/>
          </a:prstGeom>
          <a:noFill/>
        </p:spPr>
      </p:pic>
      <p:pic>
        <p:nvPicPr>
          <p:cNvPr id="3" name="Picture 6" descr="_helen_051002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rot="195419">
            <a:off x="6451693" y="2049171"/>
            <a:ext cx="1746208" cy="8348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http://img716.imageshack.us/img716/1918/felizdiamariposavick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71934" y="3571876"/>
            <a:ext cx="2647945" cy="2347895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2.bp.blogspot.com/-6Qsiy1RK9Ck/TzgekdBOYyI/AAAAAAAAwaE/on0WVyiKcM8/s1600/cascadas-waterfalls----www.bancodeimagenesgratuitas.com---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7" descr="E:\IMAGENES\MARCOS\fantasia2.pn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-642973" y="-571528"/>
            <a:ext cx="10358510" cy="7929618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4857752" y="3286124"/>
            <a:ext cx="187743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Diseño Helen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1857356" y="4286256"/>
            <a:ext cx="34235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Imágenes ,Texto: Internet</a:t>
            </a:r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053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05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05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056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7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08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08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104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105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sign padrão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Digital Dots</Template>
  <TotalTime>1597</TotalTime>
  <Words>555</Words>
  <Application>Microsoft Office PowerPoint</Application>
  <PresentationFormat>Presentación en pantalla (4:3)</PresentationFormat>
  <Paragraphs>66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6" baseType="lpstr">
      <vt:lpstr>Design padrão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Cascadas y Sentimientos 1ª</dc:title>
  <dc:creator>Helen</dc:creator>
  <cp:lastModifiedBy>Eleni</cp:lastModifiedBy>
  <cp:revision>89</cp:revision>
  <dcterms:created xsi:type="dcterms:W3CDTF">2007-11-16T21:57:54Z</dcterms:created>
  <dcterms:modified xsi:type="dcterms:W3CDTF">2013-09-02T16:26:55Z</dcterms:modified>
  <cp:category>Paisajes</cp:category>
  <cp:contentStatus>Final</cp:contentStatus>
</cp:coreProperties>
</file>