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pHNEOpcNDbsPZE1HQh30A==" hashData="GW46MmwzOkM7ynCnWmsfKUtX/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2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BE3E0C-0A9F-4CFE-B60C-CA4DF7BA76F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19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4ADDEC7-BF5F-4900-A79E-54B96550DE0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01 Mis docu. Backup\Mis imágenes\00 Para el mensaje haciendo\01 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4510750" y="2380694"/>
            <a:ext cx="446282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000" b="1" cap="none" spc="50" dirty="0" smtClean="0">
                <a:ln w="11430"/>
                <a:solidFill>
                  <a:srgbClr val="582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CARTA </a:t>
            </a:r>
            <a:r>
              <a:rPr lang="es-ES" sz="5000" b="1" spc="50" dirty="0" smtClean="0">
                <a:ln w="11430"/>
                <a:solidFill>
                  <a:srgbClr val="582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DESDE</a:t>
            </a:r>
          </a:p>
          <a:p>
            <a:pPr algn="ctr"/>
            <a:r>
              <a:rPr lang="es-ES" sz="5000" b="1" cap="none" spc="50" dirty="0" smtClean="0">
                <a:ln w="11430"/>
                <a:solidFill>
                  <a:srgbClr val="582C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j-lt"/>
              </a:rPr>
              <a:t>UN GERIÁTRICO</a:t>
            </a:r>
            <a:endParaRPr lang="es-ES" sz="5000" b="1" cap="none" spc="50" dirty="0">
              <a:ln w="11430"/>
              <a:solidFill>
                <a:srgbClr val="582C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  <p:sndAc>
          <p:stSnd loop="1">
            <p:snd r:embed="rId2" name="Karunesh - A journey of the heart.wav"/>
          </p:stSnd>
        </p:sndAc>
      </p:transition>
    </mc:Choice>
    <mc:Fallback>
      <p:transition spd="slow">
        <p:wipe/>
        <p:sndAc>
          <p:stSnd loop="1">
            <p:snd r:embed="rId2" name="Karunesh - A journey of the hea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2 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5" t="3527" r="2113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01 Mis docu. Backup\Mis imágenes\00 Para el mensaje haciendo\0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63" r="24364" b="21763"/>
          <a:stretch/>
        </p:blipFill>
        <p:spPr bwMode="auto">
          <a:xfrm>
            <a:off x="6009634" y="838903"/>
            <a:ext cx="2306782" cy="347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 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" t="3549" r="2112" b="3556"/>
          <a:stretch/>
        </p:blipFill>
        <p:spPr bwMode="auto">
          <a:xfrm>
            <a:off x="-1" y="1191"/>
            <a:ext cx="9144001" cy="5142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01 Mis docu. Backup\Mis imágenes\00 Para el mensaje haciendo\0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0" r="8202" b="4760"/>
          <a:stretch/>
        </p:blipFill>
        <p:spPr bwMode="auto">
          <a:xfrm>
            <a:off x="5251245" y="587193"/>
            <a:ext cx="3158836" cy="397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:\01 Mis docu. Backup\Mis imágenes\00 Para el mensaje haciendo\04 jp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" t="3635" r="2093" b="3822"/>
          <a:stretch/>
        </p:blipFill>
        <p:spPr bwMode="auto">
          <a:xfrm>
            <a:off x="1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01 Mis docu. Backup\Mis imágenes\00 Para el mensaje haciendo\0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4" r="6810" b="8414"/>
          <a:stretch/>
        </p:blipFill>
        <p:spPr bwMode="auto">
          <a:xfrm>
            <a:off x="4760540" y="545135"/>
            <a:ext cx="3740727" cy="406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" t="3527" r="2093" b="3556"/>
          <a:stretch/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01 Mis docu. Backup\Mis imágenes\00 Para el mensaje haciendo\05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6" r="12301" b="18719"/>
          <a:stretch/>
        </p:blipFill>
        <p:spPr bwMode="auto">
          <a:xfrm>
            <a:off x="5550249" y="877527"/>
            <a:ext cx="2951018" cy="338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741" r="2048" b="3741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01 Mis docu. Backup\Mis imágenes\00 Para el mensaje haciendo\06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38" r="7930" b="18968"/>
          <a:stretch/>
        </p:blipFill>
        <p:spPr bwMode="auto">
          <a:xfrm>
            <a:off x="5353697" y="890714"/>
            <a:ext cx="2815937" cy="337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527" r="2048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01 Mis docu. Backup\Mis imágenes\00 Para el mensaje haciendo\07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1" r="10044" b="15674"/>
          <a:stretch/>
        </p:blipFill>
        <p:spPr bwMode="auto">
          <a:xfrm>
            <a:off x="4573588" y="709933"/>
            <a:ext cx="3834245" cy="3741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4" t="3736" r="2221" b="3744"/>
          <a:stretch/>
        </p:blipFill>
        <p:spPr bwMode="auto">
          <a:xfrm>
            <a:off x="0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01 Mis docu. Backup\Mis imágenes\00 Para el mensaje haciendo\08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r="2080" b="11739"/>
          <a:stretch/>
        </p:blipFill>
        <p:spPr bwMode="auto">
          <a:xfrm>
            <a:off x="4900867" y="743635"/>
            <a:ext cx="3564083" cy="367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928" r="2048" b="3741"/>
          <a:stretch/>
        </p:blipFill>
        <p:spPr bwMode="auto">
          <a:xfrm>
            <a:off x="-1" y="1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01 Mis docu. Backup\Mis imágenes\00 Para el mensaje haciendo\09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8" r="7383" b="11739"/>
          <a:stretch/>
        </p:blipFill>
        <p:spPr bwMode="auto">
          <a:xfrm>
            <a:off x="5189628" y="743784"/>
            <a:ext cx="3127665" cy="3679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6" t="3527" r="2016" b="3556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01 Mis docu. Backup\Mis imágenes\00 Para el mensaje haciendo\10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" t="3390" r="2154" b="3128"/>
          <a:stretch/>
        </p:blipFill>
        <p:spPr bwMode="auto">
          <a:xfrm>
            <a:off x="3995936" y="502841"/>
            <a:ext cx="4499265" cy="414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527" r="2048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01 Mis docu. Backup\Mis imágenes\00 Para el mensaje haciendo\11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" r="2772" b="8414"/>
          <a:stretch/>
        </p:blipFill>
        <p:spPr bwMode="auto">
          <a:xfrm>
            <a:off x="3779912" y="555526"/>
            <a:ext cx="4842163" cy="406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527" r="2048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01 Mis docu. Backup\Mis imágenes\00 Para el mensaje haciendo\1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5" t="1930" r="3091" b="2631"/>
          <a:stretch/>
        </p:blipFill>
        <p:spPr bwMode="auto">
          <a:xfrm>
            <a:off x="5499023" y="561109"/>
            <a:ext cx="2961409" cy="403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347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635" r="2048" b="3635"/>
          <a:stretch/>
        </p:blipFill>
        <p:spPr bwMode="auto">
          <a:xfrm>
            <a:off x="-1" y="-1"/>
            <a:ext cx="914400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C:\01 Mis docu. Backup\Mis imágenes\00 Para el mensaje haciendo\1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0" r="2663" b="4511"/>
          <a:stretch/>
        </p:blipFill>
        <p:spPr bwMode="auto">
          <a:xfrm>
            <a:off x="4860032" y="596855"/>
            <a:ext cx="3532909" cy="398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11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8" t="3527" r="2048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C:\01 Mis docu. Backup\Mis imágenes\00 Para el mensaje haciendo\14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3" r="2277" b="15206"/>
          <a:stretch/>
        </p:blipFill>
        <p:spPr bwMode="auto">
          <a:xfrm>
            <a:off x="3929266" y="698813"/>
            <a:ext cx="4561610" cy="376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09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C:\01 Mis docu. Backup\Mis imágenes\00 Para el mensaje haciendo\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" t="3527" r="2112" b="3556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5871904" y="1773791"/>
            <a:ext cx="2660536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latin typeface="+mj-lt"/>
              </a:rPr>
              <a:t>A journey of the heart - </a:t>
            </a:r>
            <a:r>
              <a:rPr lang="en-US" sz="1400" b="1" i="1" dirty="0" err="1">
                <a:latin typeface="+mj-lt"/>
              </a:rPr>
              <a:t>Karunesh</a:t>
            </a:r>
            <a:endParaRPr lang="en-US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7264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ipe/>
      </p:transition>
    </mc:Choice>
    <mc:Fallback>
      <p:transition spd="slow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80</Words>
  <Application>Microsoft Office PowerPoint</Application>
  <PresentationFormat>Presentación en pantalla (16:9)</PresentationFormat>
  <Paragraphs>37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68</cp:revision>
  <dcterms:created xsi:type="dcterms:W3CDTF">2013-05-29T02:56:16Z</dcterms:created>
  <dcterms:modified xsi:type="dcterms:W3CDTF">2014-01-05T15:45:17Z</dcterms:modified>
</cp:coreProperties>
</file>