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3" r:id="rId1"/>
  </p:sldMasterIdLst>
  <p:sldIdLst>
    <p:sldId id="267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56" r:id="rId11"/>
    <p:sldId id="269" r:id="rId12"/>
  </p:sldIdLst>
  <p:sldSz cx="12192000" cy="6858000"/>
  <p:notesSz cx="6858000" cy="9144000"/>
  <p:embeddedFontLst>
    <p:embeddedFont>
      <p:font typeface="Arial Black" panose="020B0A04020102020204" pitchFamily="34" charset="0"/>
      <p:bold r:id="rId13"/>
    </p:embeddedFont>
    <p:embeddedFont>
      <p:font typeface="Bradley Hand ITC" panose="03070402050302030203" pitchFamily="66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alibri Light" panose="020F0302020204030204" pitchFamily="34" charset="0"/>
      <p:regular r:id="rId19"/>
      <p:italic r:id="rId20"/>
    </p:embeddedFont>
    <p:embeddedFont>
      <p:font typeface="Comic Sans MS" panose="030F0702030302020204" pitchFamily="66" charset="0"/>
      <p:regular r:id="rId21"/>
      <p:bold r:id="rId22"/>
      <p:italic r:id="rId23"/>
      <p:boldItalic r:id="rId24"/>
    </p:embeddedFont>
    <p:embeddedFont>
      <p:font typeface="Kristen ITC" panose="03050502040202030202" pitchFamily="66" charset="0"/>
      <p:regular r:id="rId25"/>
    </p:embeddedFont>
    <p:embeddedFont>
      <p:font typeface="Lucida Handwriting" panose="03010101010101010101" pitchFamily="66" charset="0"/>
      <p:regular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tSOGasyw/XrB3Q+2YnlWA==" hashData="wz0WNEjumW5ahRg3DBLpmPUpiMot1Py/eOR3LMW8QDaLIzcAkCJWdxL+HFGjPefVuLx4Bwg0AsFdcB0mnkWS7Q=="/>
  <p:extLst>
    <p:ext uri="{EFAFB233-063F-42B5-8137-9DF3F51BA10A}">
      <p15:sldGuideLst xmlns:p15="http://schemas.microsoft.com/office/powerpoint/2012/main">
        <p15:guide id="1" orient="horz" pos="2112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FDEA2"/>
    <a:srgbClr val="FFC081"/>
    <a:srgbClr val="FE70FE"/>
    <a:srgbClr val="EEEEEE"/>
    <a:srgbClr val="CAB5FD"/>
    <a:srgbClr val="FF8D1B"/>
    <a:srgbClr val="FF9831"/>
    <a:srgbClr val="E3CE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647" autoAdjust="0"/>
  </p:normalViewPr>
  <p:slideViewPr>
    <p:cSldViewPr>
      <p:cViewPr varScale="1">
        <p:scale>
          <a:sx n="99" d="100"/>
          <a:sy n="99" d="100"/>
        </p:scale>
        <p:origin x="876" y="72"/>
      </p:cViewPr>
      <p:guideLst>
        <p:guide orient="horz" pos="2112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2E9BD-3009-41F2-AF62-F1480F2A4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0D54AE-E5B4-4C46-8D54-453E49A4B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D19A0-3D6B-41C2-93E0-442A9C07E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B1F34-6243-4365-AD67-D2F88B01A941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7523153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B6303A-3D59-4418-9986-EF284660F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A80B58-36D8-4A6E-9636-403573D22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503F68-FF4F-476A-B80C-83A5C761D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77851-44F2-4827-8205-5A7AD9BEDDDD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8000113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523CE1-5512-4C5E-9C1E-940E0E015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F8F87-2B08-4F77-99DF-3CE54D5B1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176447-5B5C-422E-9BA7-415EDFF1A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AD3DC-12B2-4CD4-95B2-82A55CBAFE5E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9719083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3DFA078-1A14-4538-85AB-FD3896FD7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33B6D2B-ADB5-4633-B8FB-27E9D5102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6AA846D-0720-41C0-8A41-2A8FF9168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DD6B3-6F91-4498-AE60-E8D16FC3D3B3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8780185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EE33963-D919-4BFB-B36F-F77454261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2D2E2E4-32A0-4944-A38E-32F954F4F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B294362-885E-402B-A34A-BE0EF5C14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42A1B-2CA2-4080-B3E3-87E7774CA170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006152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4D11AA8-2499-4665-B93A-90508BBCD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957AA46-C562-41CB-9EBA-545C36498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EF48142-55ED-46F1-B222-07CE3FA7F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56966-E4A2-4C16-AD3D-AEF901009329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4918742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798C629-D5AE-4A71-9381-AF37D98BA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C46EFFB-1A96-46A6-9966-E317E90AA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AE2DFF0-B044-451D-B5CB-9AE9838C3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016B3-0E7B-45C4-88D7-5AAA97C02108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5000681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F7509FD-3D93-402E-8CDF-CF8A92C52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AC4714F-7E62-415A-8EDB-4F5A15B7D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3014AE5-7C29-45B8-9A5C-A9FB00D3C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02B29-CC53-4212-811A-7AD75C05C772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3118069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4F75C27-4ED4-4BD8-BB7E-9DF0186F5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3020ECF-3D6E-47A6-A28F-689321A43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D41FB96-E9D1-44BC-8FCA-E960D5BD7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75F90-6C40-4289-A006-5657858A2AE5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9899840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188D7-DFDC-499E-BEBB-6B1A4E4CA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6697E1-D9B3-497E-BB59-CF775E33D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6133C-382D-4E46-9653-734F68D16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FBC3F-7AD8-4CC7-9825-17AA1EEA0203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6457500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A5C9D4-8280-4D1E-AB42-330697F95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DB1EC7-09E4-4910-8909-D6A563E2F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F017F3-59CB-4D4D-9699-18CD6E116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82ACE-64C2-4408-804B-05462D3F2FC7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9144356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1231D3A-7343-4FF5-9B88-B1F54C6BEC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título del patrón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3806E46-2EC3-4ED1-855B-14460316E4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los estilos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45DA7-B70A-4990-B82A-AC39B2B68D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C573ED-2B66-473A-9D15-567989524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476E59-5D81-4F85-9787-7DA67D141A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6C6680B-305E-40C1-8BF1-C96488675BE6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ransition spd="slow">
    <p:split orient="vert"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uadroTexto 1">
            <a:extLst>
              <a:ext uri="{FF2B5EF4-FFF2-40B4-BE49-F238E27FC236}">
                <a16:creationId xmlns:a16="http://schemas.microsoft.com/office/drawing/2014/main" id="{A832F46C-2CCA-4C30-B2F2-2F3E89E29F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1295400"/>
            <a:ext cx="45397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s-ES" altLang="en-US" sz="1200" dirty="0"/>
          </a:p>
          <a:p>
            <a:pPr eaLnBrk="1" hangingPunct="1"/>
            <a:endParaRPr lang="es-ES" altLang="en-US" sz="1200" dirty="0"/>
          </a:p>
          <a:p>
            <a:pPr eaLnBrk="1" hangingPunct="1"/>
            <a:r>
              <a:rPr lang="es-ES" altLang="en-US" sz="1200" dirty="0"/>
              <a:t>       </a:t>
            </a:r>
          </a:p>
          <a:p>
            <a:pPr eaLnBrk="1" hangingPunct="1"/>
            <a:endParaRPr lang="es-ES" altLang="en-US" sz="12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A73D6E5-4F0F-4E8E-8D3A-B747D2906D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" y="0"/>
            <a:ext cx="12183102" cy="6864532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804E6DF-B7EC-489C-89B5-375BAC93B5CF}"/>
              </a:ext>
            </a:extLst>
          </p:cNvPr>
          <p:cNvSpPr txBox="1"/>
          <p:nvPr/>
        </p:nvSpPr>
        <p:spPr>
          <a:xfrm>
            <a:off x="2438400" y="1981200"/>
            <a:ext cx="8153400" cy="1020431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3060" dirty="0">
                <a:ln w="0">
                  <a:solidFill>
                    <a:srgbClr val="00B0F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Handwriting" panose="03010101010101010101" pitchFamily="66" charset="0"/>
              </a:rPr>
              <a:t>Cancion </a:t>
            </a:r>
            <a:r>
              <a:rPr lang="en-CA" sz="4000" dirty="0">
                <a:ln w="0">
                  <a:solidFill>
                    <a:srgbClr val="00B0F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Handwriting" panose="03010101010101010101" pitchFamily="66" charset="0"/>
              </a:rPr>
              <a:t>Redonda</a:t>
            </a:r>
            <a:r>
              <a:rPr lang="en-CA" sz="3060" dirty="0">
                <a:ln w="0">
                  <a:solidFill>
                    <a:srgbClr val="00B0F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Handwriting" panose="03010101010101010101" pitchFamily="66" charset="0"/>
              </a:rPr>
              <a:t> –Claudia Lars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BCE13D2-D18B-45BC-B9A6-E89059722ED7}"/>
              </a:ext>
            </a:extLst>
          </p:cNvPr>
          <p:cNvSpPr txBox="1"/>
          <p:nvPr/>
        </p:nvSpPr>
        <p:spPr>
          <a:xfrm>
            <a:off x="3657600" y="3505200"/>
            <a:ext cx="5334000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3000" dirty="0">
                <a:ln w="0">
                  <a:solidFill>
                    <a:srgbClr val="00B0F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Handwriting" panose="03010101010101010101" pitchFamily="66" charset="0"/>
              </a:rPr>
              <a:t>Imagenes - Josephine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sndAc>
          <p:stSnd loop="1">
            <p:snd r:embed="rId2" name="floresdeprimavera.wav"/>
          </p:stSnd>
        </p:sndAc>
      </p:transition>
    </mc:Choice>
    <mc:Fallback xmlns="">
      <p:transition spd="slow" advClick="0" advTm="4000">
        <p:sndAc>
          <p:stSnd loop="1">
            <p:snd r:embed="rId6" name="floresdeprimaver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0B0EBE9-6579-44A0-A268-23F708344C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7" y="0"/>
            <a:ext cx="12165874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28C28B7-8EDB-481A-917C-6839BF05DA37}"/>
              </a:ext>
            </a:extLst>
          </p:cNvPr>
          <p:cNvSpPr txBox="1"/>
          <p:nvPr/>
        </p:nvSpPr>
        <p:spPr>
          <a:xfrm>
            <a:off x="4114800" y="1066800"/>
            <a:ext cx="794652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latin typeface="Bradley Hand ITC" panose="03070402050302030203" pitchFamily="66" charset="0"/>
              </a:rPr>
              <a:t>Claudia Lars, 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seudónimo literario de la poeta salvadoreña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 Margarita del Carmen </a:t>
            </a:r>
            <a:r>
              <a:rPr lang="es-ES" sz="2000" b="1" dirty="0" err="1">
                <a:latin typeface="Bradley Hand ITC" panose="03070402050302030203" pitchFamily="66" charset="0"/>
              </a:rPr>
              <a:t>Brannon</a:t>
            </a:r>
            <a:r>
              <a:rPr lang="es-ES" sz="2000" b="1" dirty="0">
                <a:latin typeface="Bradley Hand ITC" panose="03070402050302030203" pitchFamily="66" charset="0"/>
              </a:rPr>
              <a:t> Vega, nació en 1899 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en la ciudad de Armenia,  Sonsonate.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Su obra, caracterizada por el dominio de la métrica,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 la profundidad en la expresión de sus sentimientos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 y la pureza del lenguaje, la convierten en una de las grandes 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exponentes del panorama poético hispanoamericano.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En &lt;</a:t>
            </a:r>
            <a:r>
              <a:rPr lang="es-ES" sz="2000" b="1" dirty="0" err="1">
                <a:latin typeface="Bradley Hand ITC" panose="03070402050302030203" pitchFamily="66" charset="0"/>
              </a:rPr>
              <a:t>Cancion</a:t>
            </a:r>
            <a:r>
              <a:rPr lang="es-ES" sz="2000" b="1" dirty="0">
                <a:latin typeface="Bradley Hand ITC" panose="03070402050302030203" pitchFamily="66" charset="0"/>
              </a:rPr>
              <a:t> redonda&gt; nos entrega un andar por la vida misma, 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la naturaleza en todos los sentidos y lo hace con lenguaje transparente,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 y envuelta en sublime </a:t>
            </a:r>
            <a:r>
              <a:rPr lang="es-ES" sz="2000" b="1" dirty="0" err="1">
                <a:latin typeface="Bradley Hand ITC" panose="03070402050302030203" pitchFamily="66" charset="0"/>
              </a:rPr>
              <a:t>fantasia</a:t>
            </a:r>
            <a:r>
              <a:rPr lang="es-ES" sz="2000" b="1" dirty="0">
                <a:latin typeface="Bradley Hand ITC" panose="03070402050302030203" pitchFamily="66" charset="0"/>
              </a:rPr>
              <a:t>.</a:t>
            </a:r>
            <a:br>
              <a:rPr lang="es-ES" sz="2000" b="1" dirty="0">
                <a:latin typeface="Bradley Hand ITC" panose="03070402050302030203" pitchFamily="66" charset="0"/>
              </a:rPr>
            </a:br>
            <a:endParaRPr lang="es-ES" sz="2000" b="1" dirty="0">
              <a:latin typeface="Bradley Hand ITC" panose="03070402050302030203" pitchFamily="66" charset="0"/>
            </a:endParaRPr>
          </a:p>
          <a:p>
            <a:r>
              <a:rPr lang="es-ES" sz="2000" b="1" dirty="0"/>
              <a:t> 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CF6BC98-4811-423A-9B4B-90F9426F9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9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990600"/>
            <a:ext cx="3415655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61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9000">
        <p:fade/>
      </p:transition>
    </mc:Choice>
    <mc:Fallback xmlns="">
      <p:transition spd="slow" advClick="0" advTm="2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E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A5B310D-6F41-4F3E-8A71-712BAC77AF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" y="-9939"/>
            <a:ext cx="12178748" cy="6858000"/>
          </a:xfrm>
          <a:prstGeom prst="rect">
            <a:avLst/>
          </a:prstGeom>
        </p:spPr>
      </p:pic>
      <p:sp>
        <p:nvSpPr>
          <p:cNvPr id="3092" name="Rectangle 20">
            <a:extLst>
              <a:ext uri="{FF2B5EF4-FFF2-40B4-BE49-F238E27FC236}">
                <a16:creationId xmlns:a16="http://schemas.microsoft.com/office/drawing/2014/main" id="{024AC415-FA93-4842-9270-D0C22B8157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304800"/>
            <a:ext cx="7112000" cy="1020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b="1" dirty="0">
                <a:ln/>
                <a:latin typeface="Lucida Handwriting" panose="03010101010101010101" pitchFamily="66" charset="0"/>
              </a:rPr>
              <a:t>Voy a </a:t>
            </a:r>
            <a:r>
              <a:rPr lang="en-US" altLang="en-US" sz="2000" b="1" dirty="0" err="1">
                <a:ln/>
                <a:latin typeface="Lucida Handwriting" panose="03010101010101010101" pitchFamily="66" charset="0"/>
              </a:rPr>
              <a:t>cantar</a:t>
            </a:r>
            <a:r>
              <a:rPr lang="en-US" altLang="en-US" sz="2000" b="1" dirty="0">
                <a:ln/>
                <a:latin typeface="Lucida Handwriting" panose="03010101010101010101" pitchFamily="66" charset="0"/>
              </a:rPr>
              <a:t> la </a:t>
            </a:r>
            <a:r>
              <a:rPr lang="en-US" altLang="en-US" sz="2000" b="1" dirty="0" err="1">
                <a:ln/>
                <a:latin typeface="Lucida Handwriting" panose="03010101010101010101" pitchFamily="66" charset="0"/>
              </a:rPr>
              <a:t>inmensa</a:t>
            </a:r>
            <a:r>
              <a:rPr lang="en-US" altLang="en-US" sz="2000" b="1" dirty="0">
                <a:ln/>
                <a:latin typeface="Lucida Handwriting" panose="03010101010101010101" pitchFamily="66" charset="0"/>
              </a:rPr>
              <a:t> </a:t>
            </a:r>
            <a:r>
              <a:rPr lang="en-US" altLang="en-US" sz="2000" b="1" dirty="0" err="1">
                <a:ln/>
                <a:latin typeface="Lucida Handwriting" panose="03010101010101010101" pitchFamily="66" charset="0"/>
              </a:rPr>
              <a:t>belleza</a:t>
            </a:r>
            <a:r>
              <a:rPr lang="en-US" altLang="en-US" sz="2000" b="1" dirty="0">
                <a:ln/>
                <a:latin typeface="Lucida Handwriting" panose="03010101010101010101" pitchFamily="66" charset="0"/>
              </a:rPr>
              <a:t> de la </a:t>
            </a:r>
            <a:r>
              <a:rPr lang="en-US" altLang="en-US" sz="2000" b="1" dirty="0" err="1">
                <a:ln/>
                <a:latin typeface="Lucida Handwriting" panose="03010101010101010101" pitchFamily="66" charset="0"/>
              </a:rPr>
              <a:t>vida</a:t>
            </a:r>
            <a:br>
              <a:rPr lang="en-US" altLang="en-US" sz="2000" b="1" dirty="0">
                <a:ln/>
                <a:latin typeface="Lucida Handwriting" panose="03010101010101010101" pitchFamily="66" charset="0"/>
              </a:rPr>
            </a:br>
            <a:r>
              <a:rPr lang="en-US" altLang="en-US" sz="2000" b="1" dirty="0">
                <a:ln/>
                <a:latin typeface="Lucida Handwriting" panose="03010101010101010101" pitchFamily="66" charset="0"/>
              </a:rPr>
              <a:t>en un verso </a:t>
            </a:r>
            <a:r>
              <a:rPr lang="en-US" altLang="en-US" sz="2000" b="1" dirty="0" err="1">
                <a:ln/>
                <a:latin typeface="Lucida Handwriting" panose="03010101010101010101" pitchFamily="66" charset="0"/>
              </a:rPr>
              <a:t>sencillo</a:t>
            </a:r>
            <a:r>
              <a:rPr lang="en-US" altLang="en-US" sz="2000" b="1" dirty="0">
                <a:ln/>
                <a:latin typeface="Lucida Handwriting" panose="03010101010101010101" pitchFamily="66" charset="0"/>
              </a:rPr>
              <a:t>:</a:t>
            </a:r>
            <a:br>
              <a:rPr lang="en-US" altLang="en-US" sz="2000" b="1" dirty="0">
                <a:ln/>
                <a:latin typeface="Lucida Handwriting" panose="03010101010101010101" pitchFamily="66" charset="0"/>
              </a:rPr>
            </a:br>
            <a:endParaRPr lang="en-US" altLang="en-US" sz="2000" b="1" dirty="0">
              <a:ln/>
              <a:latin typeface="Lucida Handwriting" panose="03010101010101010101" pitchFamily="66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0AF0FE2-DE9E-4D1F-A48E-A17C7B287C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248032"/>
            <a:ext cx="7235687" cy="507656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AB9F0D2-8E1F-46E6-B42B-BAB6F3B2157D}"/>
              </a:ext>
            </a:extLst>
          </p:cNvPr>
          <p:cNvSpPr txBox="1"/>
          <p:nvPr/>
        </p:nvSpPr>
        <p:spPr>
          <a:xfrm>
            <a:off x="8610600" y="1600200"/>
            <a:ext cx="254268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>
                <a:latin typeface="Bradley Hand ITC" panose="03070402050302030203" pitchFamily="66" charset="0"/>
              </a:rPr>
              <a:t>Quiero robar al Sol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 su clave luminosa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y su escala de brillos;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y con el alba nueva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despertar en el mundo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los ojos y los trinos.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EAA0683-7A84-4E17-B4B4-D7E107911BAB}"/>
              </a:ext>
            </a:extLst>
          </p:cNvPr>
          <p:cNvSpPr txBox="1"/>
          <p:nvPr/>
        </p:nvSpPr>
        <p:spPr>
          <a:xfrm>
            <a:off x="8534400" y="3733800"/>
            <a:ext cx="245291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>
                <a:latin typeface="Bradley Hand ITC" panose="03070402050302030203" pitchFamily="66" charset="0"/>
              </a:rPr>
              <a:t>Entraré con el viento 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en la selva profunda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de los ecos dormidos;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y he de sentir 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la recia carga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 de los calores        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y </a:t>
            </a:r>
            <a:r>
              <a:rPr lang="es-ES" sz="2000" b="1" dirty="0" err="1">
                <a:latin typeface="Bradley Hand ITC" panose="03070402050302030203" pitchFamily="66" charset="0"/>
              </a:rPr>
              <a:t>l'aguja</a:t>
            </a:r>
            <a:r>
              <a:rPr lang="es-ES" sz="2000" b="1" dirty="0">
                <a:latin typeface="Bradley Hand ITC" panose="03070402050302030203" pitchFamily="66" charset="0"/>
              </a:rPr>
              <a:t> del frío.</a:t>
            </a:r>
            <a:endParaRPr lang="en-CA" sz="2000" b="1" dirty="0">
              <a:latin typeface="Bradley Hand ITC" panose="0307040205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31000">
        <p15:prstTrans prst="wind"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" presetID="5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2" grpId="0"/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E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16E017B5-B7EB-4D0F-ADB5-56A8D8B279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" y="-9939"/>
            <a:ext cx="12178748" cy="6858000"/>
          </a:xfrm>
          <a:prstGeom prst="rect">
            <a:avLst/>
          </a:prstGeom>
        </p:spPr>
      </p:pic>
      <p:sp>
        <p:nvSpPr>
          <p:cNvPr id="5125" name="Text Box 28">
            <a:extLst>
              <a:ext uri="{FF2B5EF4-FFF2-40B4-BE49-F238E27FC236}">
                <a16:creationId xmlns:a16="http://schemas.microsoft.com/office/drawing/2014/main" id="{C28470D3-5D4A-498E-9FD2-991C5B10A9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2400" y="4114800"/>
            <a:ext cx="5181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1600">
                <a:solidFill>
                  <a:srgbClr val="DFDEA2"/>
                </a:solidFill>
                <a:latin typeface="Comic Sans MS" panose="030F0702030302020204" pitchFamily="66" charset="0"/>
              </a:rPr>
              <a:t>  </a:t>
            </a:r>
            <a:endParaRPr lang="en-US" altLang="en-US">
              <a:solidFill>
                <a:srgbClr val="DFDEA2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C816F85-D025-407A-B0D2-E90155C994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33400"/>
            <a:ext cx="7391400" cy="576086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0FAC2EF-DA93-4584-B4BD-A010FBF5227E}"/>
              </a:ext>
            </a:extLst>
          </p:cNvPr>
          <p:cNvSpPr txBox="1"/>
          <p:nvPr/>
        </p:nvSpPr>
        <p:spPr>
          <a:xfrm>
            <a:off x="8458200" y="2590800"/>
            <a:ext cx="287450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>
                <a:latin typeface="Bradley Hand ITC" panose="03070402050302030203" pitchFamily="66" charset="0"/>
              </a:rPr>
              <a:t>Subiré con el fuego, 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como una flor violenta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de capullo encendido;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y después, llama extinta,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 he de dormir oculta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en el rescoldo tibio.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1B5D7029-F19D-4BF3-9A8D-D50AC504257F}"/>
              </a:ext>
            </a:extLst>
          </p:cNvPr>
          <p:cNvSpPr txBox="1"/>
          <p:nvPr/>
        </p:nvSpPr>
        <p:spPr>
          <a:xfrm>
            <a:off x="8530420" y="4572000"/>
            <a:ext cx="297549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>
                <a:latin typeface="Bradley Hand ITC" panose="03070402050302030203" pitchFamily="66" charset="0"/>
              </a:rPr>
              <a:t>Ensayaré la gama,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 transparente y alegre,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de las voces del río;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y el vaivén de fulgores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 que traza en las espumas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el pececito arisco.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DF963F2-4D62-4B4A-B1A4-C93D1AE0D9C3}"/>
              </a:ext>
            </a:extLst>
          </p:cNvPr>
          <p:cNvSpPr txBox="1"/>
          <p:nvPr/>
        </p:nvSpPr>
        <p:spPr>
          <a:xfrm>
            <a:off x="8305800" y="533400"/>
            <a:ext cx="262924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>
                <a:latin typeface="Bradley Hand ITC" panose="03070402050302030203" pitchFamily="66" charset="0"/>
              </a:rPr>
              <a:t>Jugaré con las olas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 de los mares revueltos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un juego de peligros;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y escribiré en </a:t>
            </a:r>
            <a:r>
              <a:rPr lang="es-ES" sz="2000" b="1" dirty="0" err="1">
                <a:latin typeface="Bradley Hand ITC" panose="03070402050302030203" pitchFamily="66" charset="0"/>
              </a:rPr>
              <a:t>l'arena</a:t>
            </a:r>
            <a:r>
              <a:rPr lang="es-ES" sz="2000" b="1" dirty="0">
                <a:latin typeface="Bradley Hand ITC" panose="03070402050302030203" pitchFamily="66" charset="0"/>
              </a:rPr>
              <a:t> 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una estrofa que acaba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en puntos suspensivos.</a:t>
            </a:r>
            <a:br>
              <a:rPr lang="es-ES" sz="2000" b="1" dirty="0">
                <a:latin typeface="Bradley Hand ITC" panose="03070402050302030203" pitchFamily="66" charset="0"/>
              </a:rPr>
            </a:br>
            <a:endParaRPr lang="en-CA" sz="2000" b="1" dirty="0">
              <a:latin typeface="Bradley Hand ITC" panose="0307040205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31000">
        <p15:prstTrans prst="wind" invX="1"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62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42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918F95F2-4A20-478A-8FD6-0554AE5558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9939"/>
            <a:ext cx="123444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4E5686B-E22F-49FA-AC83-E469EDC8EFA4}"/>
              </a:ext>
            </a:extLst>
          </p:cNvPr>
          <p:cNvSpPr txBox="1"/>
          <p:nvPr/>
        </p:nvSpPr>
        <p:spPr>
          <a:xfrm>
            <a:off x="8229600" y="685800"/>
            <a:ext cx="287771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>
                <a:latin typeface="Bradley Hand ITC" panose="03070402050302030203" pitchFamily="66" charset="0"/>
              </a:rPr>
              <a:t>Meceré mi cadencia 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en el tallo delgado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que sostiene al jacinto.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Me hundiré, con la savia 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de la raíz oscura,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por túneles de limo.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5AC5374-7A94-4EC5-A037-644A52A3A223}"/>
              </a:ext>
            </a:extLst>
          </p:cNvPr>
          <p:cNvSpPr txBox="1"/>
          <p:nvPr/>
        </p:nvSpPr>
        <p:spPr>
          <a:xfrm>
            <a:off x="8229600" y="2590800"/>
            <a:ext cx="295144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>
                <a:latin typeface="Bradley Hand ITC" panose="03070402050302030203" pitchFamily="66" charset="0"/>
              </a:rPr>
              <a:t>Asomaré mi tierno retoño 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de esperanza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entre lianas y espinos;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y en la fruta del árbol 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acendraré las mieles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de sabor exquisito.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095FF8B-DD1B-440E-A561-0335970C71F4}"/>
              </a:ext>
            </a:extLst>
          </p:cNvPr>
          <p:cNvSpPr txBox="1"/>
          <p:nvPr/>
        </p:nvSpPr>
        <p:spPr>
          <a:xfrm>
            <a:off x="8305800" y="4572000"/>
            <a:ext cx="265008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>
                <a:latin typeface="Bradley Hand ITC" panose="03070402050302030203" pitchFamily="66" charset="0"/>
              </a:rPr>
              <a:t>Esponjaré la seda 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del gusano rastrero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envuelta en el ovillo;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y en la fiesta de Mayo </a:t>
            </a:r>
          </a:p>
          <a:p>
            <a:r>
              <a:rPr lang="es-ES" sz="2000" b="1" dirty="0">
                <a:latin typeface="Bradley Hand ITC" panose="03070402050302030203" pitchFamily="66" charset="0"/>
              </a:rPr>
              <a:t>habré de ser inquieta</a:t>
            </a:r>
            <a:br>
              <a:rPr lang="es-ES" sz="2000" b="1" dirty="0">
                <a:latin typeface="Bradley Hand ITC" panose="03070402050302030203" pitchFamily="66" charset="0"/>
              </a:rPr>
            </a:br>
            <a:r>
              <a:rPr lang="es-ES" sz="2000" b="1" dirty="0">
                <a:latin typeface="Bradley Hand ITC" panose="03070402050302030203" pitchFamily="66" charset="0"/>
              </a:rPr>
              <a:t>mariposa de giros.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EFCF6C7-D2D4-4ADF-AF58-061EFD9879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457200"/>
            <a:ext cx="7391400" cy="58674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72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44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6841AB0D-0A9F-4A5A-AF8A-9DFD21CD3D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" y="-9939"/>
            <a:ext cx="12178748" cy="6858000"/>
          </a:xfrm>
          <a:prstGeom prst="rect">
            <a:avLst/>
          </a:prstGeom>
        </p:spPr>
      </p:pic>
      <p:sp>
        <p:nvSpPr>
          <p:cNvPr id="6146" name="Text Box 2">
            <a:extLst>
              <a:ext uri="{FF2B5EF4-FFF2-40B4-BE49-F238E27FC236}">
                <a16:creationId xmlns:a16="http://schemas.microsoft.com/office/drawing/2014/main" id="{A1661306-82EE-4BBE-8358-19C4B970F1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533400"/>
            <a:ext cx="279275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Remontaré mi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gozo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en el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vuelo</a:t>
            </a:r>
            <a:r>
              <a:rPr lang="en-US" altLang="en-US" sz="2000" b="1" dirty="0">
                <a:latin typeface="Bradley Hand ITC" panose="03070402050302030203" pitchFamily="66" charset="0"/>
              </a:rPr>
              <a:t> del pájaro,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por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diáfanos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caminos</a:t>
            </a:r>
            <a:r>
              <a:rPr lang="en-US" altLang="en-US" sz="2000" b="1" dirty="0">
                <a:latin typeface="Bradley Hand ITC" panose="03070402050302030203" pitchFamily="66" charset="0"/>
              </a:rPr>
              <a:t>;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y en la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rama</a:t>
            </a:r>
            <a:r>
              <a:rPr lang="en-US" altLang="en-US" sz="2000" b="1" dirty="0">
                <a:latin typeface="Bradley Hand ITC" panose="03070402050302030203" pitchFamily="66" charset="0"/>
              </a:rPr>
              <a:t> flexible,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 bajo las sombras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verdes</a:t>
            </a:r>
            <a:r>
              <a:rPr lang="en-US" altLang="en-US" sz="2000" b="1" dirty="0">
                <a:latin typeface="Bradley Hand ITC" panose="03070402050302030203" pitchFamily="66" charset="0"/>
              </a:rPr>
              <a:t>,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he de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colgar</a:t>
            </a:r>
            <a:r>
              <a:rPr lang="en-US" altLang="en-US" sz="2000" b="1" dirty="0">
                <a:latin typeface="Bradley Hand ITC" panose="03070402050302030203" pitchFamily="66" charset="0"/>
              </a:rPr>
              <a:t> mi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nido</a:t>
            </a:r>
            <a:r>
              <a:rPr lang="en-US" altLang="en-US" sz="2000" b="1" dirty="0">
                <a:latin typeface="Bradley Hand ITC" panose="03070402050302030203" pitchFamily="66" charset="0"/>
              </a:rPr>
              <a:t>.</a:t>
            </a:r>
          </a:p>
        </p:txBody>
      </p:sp>
      <p:sp>
        <p:nvSpPr>
          <p:cNvPr id="6157" name="Text Box 13">
            <a:extLst>
              <a:ext uri="{FF2B5EF4-FFF2-40B4-BE49-F238E27FC236}">
                <a16:creationId xmlns:a16="http://schemas.microsoft.com/office/drawing/2014/main" id="{9852CD66-C421-4871-8BA9-104DC86B0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4419600"/>
            <a:ext cx="59436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1700" b="1" dirty="0">
                <a:latin typeface="Lucida Handwriting" panose="03010101010101010101" pitchFamily="66" charset="0"/>
              </a:rPr>
              <a:t> </a:t>
            </a:r>
            <a:r>
              <a:rPr lang="en-US" altLang="en-US" sz="2000" b="1" dirty="0">
                <a:latin typeface="Bradley Hand ITC" panose="03070402050302030203" pitchFamily="66" charset="0"/>
              </a:rPr>
              <a:t>Abriré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misteriosa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puerta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 de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corazones</a:t>
            </a:r>
            <a:endParaRPr lang="en-US" altLang="en-US" sz="2000" b="1" dirty="0">
              <a:latin typeface="Bradley Hand ITC" panose="03070402050302030203" pitchFamily="66" charset="0"/>
            </a:endParaRP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 con mano de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sigilo</a:t>
            </a:r>
            <a:r>
              <a:rPr lang="en-US" altLang="en-US" sz="2000" b="1" dirty="0">
                <a:latin typeface="Bradley Hand ITC" panose="03070402050302030203" pitchFamily="66" charset="0"/>
              </a:rPr>
              <a:t>;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 y en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cuenca</a:t>
            </a:r>
            <a:r>
              <a:rPr lang="en-US" altLang="en-US" sz="2000" b="1" dirty="0">
                <a:latin typeface="Bradley Hand ITC" panose="03070402050302030203" pitchFamily="66" charset="0"/>
              </a:rPr>
              <a:t> de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ternura</a:t>
            </a:r>
            <a:endParaRPr lang="en-US" altLang="en-US" sz="2000" b="1" dirty="0">
              <a:latin typeface="Bradley Hand ITC" panose="03070402050302030203" pitchFamily="66" charset="0"/>
            </a:endParaRP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 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recogeré</a:t>
            </a:r>
            <a:r>
              <a:rPr lang="en-US" altLang="en-US" sz="2000" b="1" dirty="0">
                <a:latin typeface="Bradley Hand ITC" panose="03070402050302030203" pitchFamily="66" charset="0"/>
              </a:rPr>
              <a:t> la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música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 de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trenzados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latidos</a:t>
            </a:r>
            <a:r>
              <a:rPr lang="en-US" altLang="en-US" sz="2000" b="1" dirty="0">
                <a:latin typeface="Bradley Hand ITC" panose="03070402050302030203" pitchFamily="66" charset="0"/>
              </a:rPr>
              <a:t>.</a:t>
            </a:r>
          </a:p>
        </p:txBody>
      </p:sp>
      <p:sp>
        <p:nvSpPr>
          <p:cNvPr id="6159" name="Text Box 15">
            <a:extLst>
              <a:ext uri="{FF2B5EF4-FFF2-40B4-BE49-F238E27FC236}">
                <a16:creationId xmlns:a16="http://schemas.microsoft.com/office/drawing/2014/main" id="{FACE97BA-8D2A-4F61-ABEB-9A3B8BD7CF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2362200"/>
            <a:ext cx="294022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rgbClr val="DFDEA2"/>
                </a:solidFill>
              </a:rPr>
              <a:t> </a:t>
            </a:r>
            <a:r>
              <a:rPr lang="en-US" altLang="en-US" sz="2000" b="1" dirty="0">
                <a:latin typeface="Bradley Hand ITC" panose="03070402050302030203" pitchFamily="66" charset="0"/>
              </a:rPr>
              <a:t>Guardaré, con la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fiera</a:t>
            </a:r>
            <a:r>
              <a:rPr lang="en-US" altLang="en-US" sz="2000" b="1" dirty="0">
                <a:latin typeface="Bradley Hand ITC" panose="03070402050302030203" pitchFamily="66" charset="0"/>
              </a:rPr>
              <a:t>,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 mi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soledad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salvaje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  y mi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cueva</a:t>
            </a:r>
            <a:r>
              <a:rPr lang="en-US" altLang="en-US" sz="2000" b="1" dirty="0">
                <a:latin typeface="Bradley Hand ITC" panose="03070402050302030203" pitchFamily="66" charset="0"/>
              </a:rPr>
              <a:t> de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gritos</a:t>
            </a:r>
            <a:r>
              <a:rPr lang="en-US" altLang="en-US" sz="2000" b="1" dirty="0">
                <a:latin typeface="Bradley Hand ITC" panose="03070402050302030203" pitchFamily="66" charset="0"/>
              </a:rPr>
              <a:t>.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Buscaré</a:t>
            </a:r>
            <a:r>
              <a:rPr lang="en-US" altLang="en-US" sz="2000" b="1" dirty="0">
                <a:latin typeface="Bradley Hand ITC" panose="03070402050302030203" pitchFamily="66" charset="0"/>
              </a:rPr>
              <a:t>, con la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bestia</a:t>
            </a:r>
            <a:r>
              <a:rPr lang="en-US" altLang="en-US" sz="2000" b="1" dirty="0">
                <a:latin typeface="Bradley Hand ITC" panose="03070402050302030203" pitchFamily="66" charset="0"/>
              </a:rPr>
              <a:t>, 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 el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yantar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cotidiano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 que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rumian</a:t>
            </a:r>
            <a:r>
              <a:rPr lang="en-US" altLang="en-US" sz="2000" b="1" dirty="0">
                <a:latin typeface="Bradley Hand ITC" panose="03070402050302030203" pitchFamily="66" charset="0"/>
              </a:rPr>
              <a:t> los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vencidos</a:t>
            </a:r>
            <a:r>
              <a:rPr lang="en-US" altLang="en-US" sz="2000" b="1" dirty="0">
                <a:latin typeface="Bradley Hand ITC" panose="03070402050302030203" pitchFamily="66" charset="0"/>
              </a:rPr>
              <a:t>.</a:t>
            </a:r>
          </a:p>
          <a:p>
            <a:pPr eaLnBrk="1" hangingPunct="1"/>
            <a:endParaRPr lang="en-US" altLang="en-US" sz="1600" dirty="0">
              <a:solidFill>
                <a:srgbClr val="E3CE99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BA2D2F1-B828-452A-B273-4BEBD995F5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22514"/>
            <a:ext cx="7315200" cy="580208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31000">
        <p15:prstTrans prst="wind"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44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24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57" grpId="0"/>
      <p:bldP spid="61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0852BB3C-3926-4E97-BFB8-3AA36BE3DF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" y="-9939"/>
            <a:ext cx="12178748" cy="6858000"/>
          </a:xfrm>
          <a:prstGeom prst="rect">
            <a:avLst/>
          </a:prstGeom>
        </p:spPr>
      </p:pic>
      <p:sp>
        <p:nvSpPr>
          <p:cNvPr id="7170" name="Text Box 2">
            <a:extLst>
              <a:ext uri="{FF2B5EF4-FFF2-40B4-BE49-F238E27FC236}">
                <a16:creationId xmlns:a16="http://schemas.microsoft.com/office/drawing/2014/main" id="{54CAB52D-7CE8-409B-B3EC-55952E837E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685800"/>
            <a:ext cx="35052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En la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pauta</a:t>
            </a:r>
            <a:r>
              <a:rPr lang="en-US" altLang="en-US" sz="2000" b="1" dirty="0">
                <a:latin typeface="Bradley Hand ITC" panose="03070402050302030203" pitchFamily="66" charset="0"/>
              </a:rPr>
              <a:t> de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amor</a:t>
            </a:r>
            <a:r>
              <a:rPr lang="en-US" altLang="en-US" sz="2000" b="1" dirty="0">
                <a:latin typeface="Bradley Hand ITC" panose="03070402050302030203" pitchFamily="66" charset="0"/>
              </a:rPr>
              <a:t>, 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en el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Júbilo</a:t>
            </a:r>
            <a:r>
              <a:rPr lang="en-US" altLang="en-US" sz="2000" b="1" dirty="0">
                <a:latin typeface="Bradley Hand ITC" panose="03070402050302030203" pitchFamily="66" charset="0"/>
              </a:rPr>
              <a:t> Eterno,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he de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inventar</a:t>
            </a:r>
            <a:r>
              <a:rPr lang="en-US" altLang="en-US" sz="2000" b="1" dirty="0">
                <a:latin typeface="Bradley Hand ITC" panose="03070402050302030203" pitchFamily="66" charset="0"/>
              </a:rPr>
              <a:t> un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himno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que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vibre</a:t>
            </a:r>
            <a:r>
              <a:rPr lang="en-US" altLang="en-US" sz="2000" b="1" dirty="0">
                <a:latin typeface="Bradley Hand ITC" panose="03070402050302030203" pitchFamily="66" charset="0"/>
              </a:rPr>
              <a:t> en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armonía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</a:p>
          <a:p>
            <a:pPr eaLnBrk="1" hangingPunct="1"/>
            <a:r>
              <a:rPr lang="en-US" altLang="en-US" sz="2000" b="1" dirty="0" err="1">
                <a:latin typeface="Bradley Hand ITC" panose="03070402050302030203" pitchFamily="66" charset="0"/>
              </a:rPr>
              <a:t>exaltada</a:t>
            </a:r>
            <a:r>
              <a:rPr lang="en-US" altLang="en-US" sz="2000" b="1" dirty="0">
                <a:latin typeface="Bradley Hand ITC" panose="03070402050302030203" pitchFamily="66" charset="0"/>
              </a:rPr>
              <a:t> y perfecta,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 err="1">
                <a:latin typeface="Bradley Hand ITC" panose="03070402050302030203" pitchFamily="66" charset="0"/>
              </a:rPr>
              <a:t>llenando</a:t>
            </a:r>
            <a:r>
              <a:rPr lang="en-US" altLang="en-US" sz="2000" b="1" dirty="0">
                <a:latin typeface="Bradley Hand ITC" panose="03070402050302030203" pitchFamily="66" charset="0"/>
              </a:rPr>
              <a:t> el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infinito</a:t>
            </a:r>
            <a:r>
              <a:rPr lang="en-US" altLang="en-US" sz="2000" b="1" dirty="0">
                <a:latin typeface="Bradley Hand ITC" panose="03070402050302030203" pitchFamily="66" charset="0"/>
              </a:rPr>
              <a:t>.</a:t>
            </a:r>
          </a:p>
        </p:txBody>
      </p:sp>
      <p:sp>
        <p:nvSpPr>
          <p:cNvPr id="7182" name="Text Box 14">
            <a:extLst>
              <a:ext uri="{FF2B5EF4-FFF2-40B4-BE49-F238E27FC236}">
                <a16:creationId xmlns:a16="http://schemas.microsoft.com/office/drawing/2014/main" id="{30EBF907-A545-46F3-8717-2086A842A4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2590800"/>
            <a:ext cx="245932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Con la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brasa</a:t>
            </a:r>
            <a:r>
              <a:rPr lang="en-US" altLang="en-US" sz="2000" b="1" dirty="0">
                <a:latin typeface="Bradley Hand ITC" panose="03070402050302030203" pitchFamily="66" charset="0"/>
              </a:rPr>
              <a:t> del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beso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</a:p>
          <a:p>
            <a:pPr eaLnBrk="1" hangingPunct="1"/>
            <a:r>
              <a:rPr lang="en-US" altLang="en-US" sz="2000" b="1" dirty="0" err="1">
                <a:latin typeface="Bradley Hand ITC" panose="03070402050302030203" pitchFamily="66" charset="0"/>
              </a:rPr>
              <a:t>sellaré</a:t>
            </a:r>
            <a:r>
              <a:rPr lang="en-US" altLang="en-US" sz="2000" b="1" dirty="0">
                <a:latin typeface="Bradley Hand ITC" panose="03070402050302030203" pitchFamily="66" charset="0"/>
              </a:rPr>
              <a:t> la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frescura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del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labio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sensitivo</a:t>
            </a:r>
            <a:r>
              <a:rPr lang="en-US" altLang="en-US" sz="2000" b="1" dirty="0">
                <a:latin typeface="Bradley Hand ITC" panose="03070402050302030203" pitchFamily="66" charset="0"/>
              </a:rPr>
              <a:t>;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y en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ofrenda</a:t>
            </a:r>
            <a:r>
              <a:rPr lang="en-US" altLang="en-US" sz="2000" b="1" dirty="0">
                <a:latin typeface="Bradley Hand ITC" panose="03070402050302030203" pitchFamily="66" charset="0"/>
              </a:rPr>
              <a:t> secreta </a:t>
            </a:r>
          </a:p>
          <a:p>
            <a:pPr eaLnBrk="1" hangingPunct="1"/>
            <a:r>
              <a:rPr lang="en-US" altLang="en-US" sz="2000" b="1" dirty="0" err="1">
                <a:latin typeface="Bradley Hand ITC" panose="03070402050302030203" pitchFamily="66" charset="0"/>
              </a:rPr>
              <a:t>entregaré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tesoros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 err="1">
                <a:latin typeface="Bradley Hand ITC" panose="03070402050302030203" pitchFamily="66" charset="0"/>
              </a:rPr>
              <a:t>cabales</a:t>
            </a:r>
            <a:r>
              <a:rPr lang="en-US" altLang="en-US" sz="2000" b="1" dirty="0">
                <a:latin typeface="Bradley Hand ITC" panose="03070402050302030203" pitchFamily="66" charset="0"/>
              </a:rPr>
              <a:t> y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escondidos</a:t>
            </a:r>
            <a:r>
              <a:rPr lang="en-US" altLang="en-US" sz="2000" b="1" dirty="0">
                <a:latin typeface="Bradley Hand ITC" panose="03070402050302030203" pitchFamily="66" charset="0"/>
              </a:rPr>
              <a:t>.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endParaRPr lang="en-US" altLang="en-US" sz="2000" b="1" dirty="0">
              <a:latin typeface="Bradley Hand ITC" panose="03070402050302030203" pitchFamily="66" charset="0"/>
            </a:endParaRPr>
          </a:p>
        </p:txBody>
      </p:sp>
      <p:sp>
        <p:nvSpPr>
          <p:cNvPr id="7183" name="Text Box 15">
            <a:extLst>
              <a:ext uri="{FF2B5EF4-FFF2-40B4-BE49-F238E27FC236}">
                <a16:creationId xmlns:a16="http://schemas.microsoft.com/office/drawing/2014/main" id="{FE197361-3EC1-495A-B939-C414A25CA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4572000"/>
            <a:ext cx="39624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Para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quien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llora</a:t>
            </a:r>
            <a:r>
              <a:rPr lang="en-US" altLang="en-US" sz="2000" b="1" dirty="0">
                <a:latin typeface="Bradley Hand ITC" panose="03070402050302030203" pitchFamily="66" charset="0"/>
              </a:rPr>
              <a:t> en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vano</a:t>
            </a:r>
            <a:r>
              <a:rPr lang="en-US" altLang="en-US" sz="2000" b="1" dirty="0">
                <a:latin typeface="Bradley Hand ITC" panose="03070402050302030203" pitchFamily="66" charset="0"/>
              </a:rPr>
              <a:t>,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 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buscando</a:t>
            </a:r>
            <a:r>
              <a:rPr lang="en-US" altLang="en-US" sz="2000" b="1" dirty="0">
                <a:latin typeface="Bradley Hand ITC" panose="03070402050302030203" pitchFamily="66" charset="0"/>
              </a:rPr>
              <a:t> en el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silencio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como</a:t>
            </a:r>
            <a:r>
              <a:rPr lang="en-US" altLang="en-US" sz="2000" b="1" dirty="0">
                <a:latin typeface="Bradley Hand ITC" panose="03070402050302030203" pitchFamily="66" charset="0"/>
              </a:rPr>
              <a:t> un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niño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perdido</a:t>
            </a:r>
            <a:r>
              <a:rPr lang="en-US" altLang="en-US" sz="2000" b="1" dirty="0">
                <a:latin typeface="Bradley Hand ITC" panose="03070402050302030203" pitchFamily="66" charset="0"/>
              </a:rPr>
              <a:t>,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 he de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tejer</a:t>
            </a:r>
            <a:r>
              <a:rPr lang="en-US" altLang="en-US" sz="2000" b="1" dirty="0">
                <a:latin typeface="Bradley Hand ITC" panose="03070402050302030203" pitchFamily="66" charset="0"/>
              </a:rPr>
              <a:t>,  con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hebras</a:t>
            </a:r>
            <a:endParaRPr lang="en-US" altLang="en-US" sz="2000" b="1" dirty="0">
              <a:latin typeface="Bradley Hand ITC" panose="03070402050302030203" pitchFamily="66" charset="0"/>
            </a:endParaRP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 de 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arrullos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enredados</a:t>
            </a:r>
            <a:r>
              <a:rPr lang="en-US" altLang="en-US" sz="2000" b="1" dirty="0">
                <a:latin typeface="Bradley Hand ITC" panose="03070402050302030203" pitchFamily="66" charset="0"/>
              </a:rPr>
              <a:t>,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quieto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rincón</a:t>
            </a:r>
            <a:r>
              <a:rPr lang="en-US" altLang="en-US" sz="2000" b="1" dirty="0">
                <a:latin typeface="Bradley Hand ITC" panose="03070402050302030203" pitchFamily="66" charset="0"/>
              </a:rPr>
              <a:t> de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abrigo</a:t>
            </a:r>
            <a:r>
              <a:rPr lang="en-US" altLang="en-US" sz="2000" b="1" dirty="0">
                <a:latin typeface="Bradley Hand ITC" panose="03070402050302030203" pitchFamily="66" charset="0"/>
              </a:rPr>
              <a:t>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93A02C7-B1FD-4ADA-BF5C-C5EA805C6B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33400"/>
            <a:ext cx="7391400" cy="57912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31000">
        <p15:prstTrans prst="wind"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90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44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82" grpId="0"/>
      <p:bldP spid="718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BDD23ACA-BCB0-4467-839C-9801FD9C49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" y="-9939"/>
            <a:ext cx="12178748" cy="6858000"/>
          </a:xfrm>
          <a:prstGeom prst="rect">
            <a:avLst/>
          </a:prstGeom>
        </p:spPr>
      </p:pic>
      <p:sp>
        <p:nvSpPr>
          <p:cNvPr id="8194" name="Text Box 2">
            <a:extLst>
              <a:ext uri="{FF2B5EF4-FFF2-40B4-BE49-F238E27FC236}">
                <a16:creationId xmlns:a16="http://schemas.microsoft.com/office/drawing/2014/main" id="{A9B3E511-B4F0-4EB6-A8AA-2C2A7D5601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609600"/>
            <a:ext cx="4863548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Aprenderé 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mirar</a:t>
            </a:r>
            <a:endParaRPr lang="en-US" altLang="en-US" sz="2000" b="1" dirty="0">
              <a:latin typeface="Bradley Hand ITC" panose="03070402050302030203" pitchFamily="66" charset="0"/>
            </a:endParaRP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 con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ojos</a:t>
            </a:r>
            <a:r>
              <a:rPr lang="en-US" altLang="en-US" sz="2000" b="1" dirty="0">
                <a:latin typeface="Bradley Hand ITC" panose="03070402050302030203" pitchFamily="66" charset="0"/>
              </a:rPr>
              <a:t> de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vidente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las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cosas</a:t>
            </a:r>
            <a:r>
              <a:rPr lang="en-US" altLang="en-US" sz="2000" b="1" dirty="0">
                <a:latin typeface="Bradley Hand ITC" panose="03070402050302030203" pitchFamily="66" charset="0"/>
              </a:rPr>
              <a:t> y los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signos</a:t>
            </a:r>
            <a:r>
              <a:rPr lang="en-US" altLang="en-US" sz="2000" b="1" dirty="0">
                <a:latin typeface="Bradley Hand ITC" panose="03070402050302030203" pitchFamily="66" charset="0"/>
              </a:rPr>
              <a:t>;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y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sabré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descubrir</a:t>
            </a:r>
            <a:r>
              <a:rPr lang="en-US" altLang="en-US" sz="2000" b="1" dirty="0">
                <a:latin typeface="Bradley Hand ITC" panose="03070402050302030203" pitchFamily="66" charset="0"/>
              </a:rPr>
              <a:t>, 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en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cada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acción</a:t>
            </a:r>
            <a:r>
              <a:rPr lang="en-US" altLang="en-US" sz="2000" b="1" dirty="0">
                <a:latin typeface="Bradley Hand ITC" panose="03070402050302030203" pitchFamily="66" charset="0"/>
              </a:rPr>
              <a:t>, 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la causa y el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humano</a:t>
            </a:r>
            <a:r>
              <a:rPr lang="en-US" altLang="en-US" sz="2000" b="1" dirty="0">
                <a:latin typeface="Bradley Hand ITC" panose="03070402050302030203" pitchFamily="66" charset="0"/>
              </a:rPr>
              <a:t> 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sentido</a:t>
            </a:r>
            <a:r>
              <a:rPr lang="en-US" altLang="en-US" sz="2000" b="1" dirty="0">
                <a:latin typeface="Bradley Hand ITC" panose="03070402050302030203" pitchFamily="66" charset="0"/>
              </a:rPr>
              <a:t>.</a:t>
            </a:r>
          </a:p>
        </p:txBody>
      </p:sp>
      <p:sp>
        <p:nvSpPr>
          <p:cNvPr id="8201" name="Text Box 9">
            <a:extLst>
              <a:ext uri="{FF2B5EF4-FFF2-40B4-BE49-F238E27FC236}">
                <a16:creationId xmlns:a16="http://schemas.microsoft.com/office/drawing/2014/main" id="{4B7616E4-B301-4C8D-84BB-4165EC1625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4572000"/>
            <a:ext cx="2946640" cy="2000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rgbClr val="EEEEEE"/>
                </a:solidFill>
              </a:rPr>
              <a:t> </a:t>
            </a:r>
            <a:r>
              <a:rPr lang="en-US" altLang="en-US" sz="2000" b="1" dirty="0">
                <a:latin typeface="Bradley Hand ITC" panose="03070402050302030203" pitchFamily="66" charset="0"/>
              </a:rPr>
              <a:t>Ni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angustias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ni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temores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ceñirán</a:t>
            </a:r>
            <a:r>
              <a:rPr lang="en-US" altLang="en-US" sz="2000" b="1" dirty="0">
                <a:latin typeface="Bradley Hand ITC" panose="03070402050302030203" pitchFamily="66" charset="0"/>
              </a:rPr>
              <a:t> en mi carne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cadenas</a:t>
            </a:r>
            <a:r>
              <a:rPr lang="en-US" altLang="en-US" sz="2000" b="1" dirty="0">
                <a:latin typeface="Bradley Hand ITC" panose="03070402050302030203" pitchFamily="66" charset="0"/>
              </a:rPr>
              <a:t> de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dominio</a:t>
            </a:r>
            <a:r>
              <a:rPr lang="en-US" altLang="en-US" sz="2000" b="1" dirty="0">
                <a:latin typeface="Bradley Hand ITC" panose="03070402050302030203" pitchFamily="66" charset="0"/>
              </a:rPr>
              <a:t>,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porque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tiene</a:t>
            </a:r>
            <a:r>
              <a:rPr lang="en-US" altLang="en-US" sz="2000" b="1" dirty="0">
                <a:latin typeface="Bradley Hand ITC" panose="03070402050302030203" pitchFamily="66" charset="0"/>
              </a:rPr>
              <a:t> mi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impulso</a:t>
            </a:r>
            <a:endParaRPr lang="en-US" altLang="en-US" sz="2000" b="1" dirty="0">
              <a:latin typeface="Bradley Hand ITC" panose="03070402050302030203" pitchFamily="66" charset="0"/>
            </a:endParaRP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 la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fuerza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arrebatada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 del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torrente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crecido</a:t>
            </a:r>
            <a:r>
              <a:rPr lang="en-US" altLang="en-US" sz="2000" b="1" dirty="0">
                <a:latin typeface="Bradley Hand ITC" panose="03070402050302030203" pitchFamily="66" charset="0"/>
              </a:rPr>
              <a:t>.</a:t>
            </a:r>
          </a:p>
        </p:txBody>
      </p:sp>
      <p:sp>
        <p:nvSpPr>
          <p:cNvPr id="8202" name="Text Box 10">
            <a:extLst>
              <a:ext uri="{FF2B5EF4-FFF2-40B4-BE49-F238E27FC236}">
                <a16:creationId xmlns:a16="http://schemas.microsoft.com/office/drawing/2014/main" id="{07EA700C-9AE2-48D7-AE73-3F342486B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2667000"/>
            <a:ext cx="2836033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La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flecha</a:t>
            </a:r>
            <a:r>
              <a:rPr lang="en-US" altLang="en-US" sz="2000" b="1" dirty="0">
                <a:latin typeface="Bradley Hand ITC" panose="03070402050302030203" pitchFamily="66" charset="0"/>
              </a:rPr>
              <a:t> de mi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anhelo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</a:p>
          <a:p>
            <a:pPr eaLnBrk="1" hangingPunct="1"/>
            <a:r>
              <a:rPr lang="en-US" altLang="en-US" sz="2000" b="1" dirty="0" err="1">
                <a:latin typeface="Bradley Hand ITC" panose="03070402050302030203" pitchFamily="66" charset="0"/>
              </a:rPr>
              <a:t>romperá</a:t>
            </a:r>
            <a:r>
              <a:rPr lang="en-US" altLang="en-US" sz="2000" b="1" dirty="0">
                <a:latin typeface="Bradley Hand ITC" panose="03070402050302030203" pitchFamily="66" charset="0"/>
              </a:rPr>
              <a:t> la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tiniebla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sin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perder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su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destino</a:t>
            </a:r>
            <a:r>
              <a:rPr lang="en-US" altLang="en-US" sz="2000" b="1" dirty="0">
                <a:latin typeface="Bradley Hand ITC" panose="03070402050302030203" pitchFamily="66" charset="0"/>
              </a:rPr>
              <a:t>;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y la red de mi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ensueño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ha de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alcanzar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distantes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 err="1">
                <a:latin typeface="Bradley Hand ITC" panose="03070402050302030203" pitchFamily="66" charset="0"/>
              </a:rPr>
              <a:t>luceros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sorprendidos</a:t>
            </a:r>
            <a:endParaRPr lang="en-US" altLang="en-US" sz="2000" b="1" dirty="0">
              <a:latin typeface="Bradley Hand ITC" panose="03070402050302030203" pitchFamily="66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BB5D8543-B30D-413A-A6D5-CB2B8744E0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33400"/>
            <a:ext cx="7391400" cy="57912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30000">
        <p15:prstTrans prst="wind" invX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36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16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201" grpId="0"/>
      <p:bldP spid="820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45743D9F-C60D-449A-AB22-0B1BFFABB4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" y="-9939"/>
            <a:ext cx="12178748" cy="6858000"/>
          </a:xfrm>
          <a:prstGeom prst="rect">
            <a:avLst/>
          </a:prstGeom>
        </p:spPr>
      </p:pic>
      <p:sp>
        <p:nvSpPr>
          <p:cNvPr id="9218" name="Text Box 2">
            <a:extLst>
              <a:ext uri="{FF2B5EF4-FFF2-40B4-BE49-F238E27FC236}">
                <a16:creationId xmlns:a16="http://schemas.microsoft.com/office/drawing/2014/main" id="{76A43858-DA7F-4EE1-9092-05165B4A91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1066800"/>
            <a:ext cx="2794355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br>
              <a:rPr lang="en-US" altLang="en-US" b="1" dirty="0">
                <a:solidFill>
                  <a:srgbClr val="FF8D1B"/>
                </a:solidFill>
                <a:latin typeface="Arial Black" panose="020B0A04020102020204" pitchFamily="34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Seré palabra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clara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que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reza</a:t>
            </a:r>
            <a:r>
              <a:rPr lang="en-US" altLang="en-US" sz="2000" b="1" dirty="0">
                <a:latin typeface="Bradley Hand ITC" panose="03070402050302030203" pitchFamily="66" charset="0"/>
              </a:rPr>
              <a:t> y que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bendice</a:t>
            </a:r>
            <a:r>
              <a:rPr lang="en-US" altLang="en-US" sz="2000" b="1" dirty="0">
                <a:latin typeface="Bradley Hand ITC" panose="03070402050302030203" pitchFamily="66" charset="0"/>
              </a:rPr>
              <a:t>,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 y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sollozo</a:t>
            </a:r>
            <a:r>
              <a:rPr lang="en-US" altLang="en-US" sz="2000" b="1" dirty="0">
                <a:latin typeface="Bradley Hand ITC" panose="03070402050302030203" pitchFamily="66" charset="0"/>
              </a:rPr>
              <a:t> y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suspiro</a:t>
            </a:r>
            <a:r>
              <a:rPr lang="en-US" altLang="en-US" sz="2000" b="1" dirty="0">
                <a:latin typeface="Bradley Hand ITC" panose="03070402050302030203" pitchFamily="66" charset="0"/>
              </a:rPr>
              <a:t>;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 y en el dolor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rebelde</a:t>
            </a:r>
            <a:endParaRPr lang="en-US" altLang="en-US" sz="2000" b="1" dirty="0">
              <a:latin typeface="Bradley Hand ITC" panose="03070402050302030203" pitchFamily="66" charset="0"/>
            </a:endParaRP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 y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múltiple</a:t>
            </a:r>
            <a:r>
              <a:rPr lang="en-US" altLang="en-US" sz="2000" b="1" dirty="0">
                <a:latin typeface="Bradley Hand ITC" panose="03070402050302030203" pitchFamily="66" charset="0"/>
              </a:rPr>
              <a:t> del hombre…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lamento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retorcido</a:t>
            </a:r>
            <a:r>
              <a:rPr lang="en-US" altLang="en-US" sz="2000" b="1" dirty="0">
                <a:latin typeface="Bradley Hand ITC" panose="03070402050302030203" pitchFamily="66" charset="0"/>
              </a:rPr>
              <a:t>.</a:t>
            </a:r>
          </a:p>
        </p:txBody>
      </p:sp>
      <p:sp>
        <p:nvSpPr>
          <p:cNvPr id="9229" name="Text Box 13">
            <a:extLst>
              <a:ext uri="{FF2B5EF4-FFF2-40B4-BE49-F238E27FC236}">
                <a16:creationId xmlns:a16="http://schemas.microsoft.com/office/drawing/2014/main" id="{1B99C807-3407-4107-8C07-DB1D2C94A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3810000"/>
            <a:ext cx="265168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Y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cuando</a:t>
            </a:r>
            <a:r>
              <a:rPr lang="en-US" altLang="en-US" sz="2000" b="1" dirty="0">
                <a:latin typeface="Bradley Hand ITC" panose="03070402050302030203" pitchFamily="66" charset="0"/>
              </a:rPr>
              <a:t> en la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belleza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de mi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canción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redonda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no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falte</a:t>
            </a:r>
            <a:r>
              <a:rPr lang="en-US" altLang="en-US" sz="2000" b="1" dirty="0">
                <a:latin typeface="Bradley Hand ITC" panose="03070402050302030203" pitchFamily="66" charset="0"/>
              </a:rPr>
              <a:t>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ni</a:t>
            </a:r>
            <a:r>
              <a:rPr lang="en-US" altLang="en-US" sz="2000" b="1" dirty="0">
                <a:latin typeface="Bradley Hand ITC" panose="03070402050302030203" pitchFamily="66" charset="0"/>
              </a:rPr>
              <a:t> un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sonido</a:t>
            </a:r>
            <a:r>
              <a:rPr lang="en-US" altLang="en-US" sz="2000" b="1" dirty="0">
                <a:latin typeface="Bradley Hand ITC" panose="03070402050302030203" pitchFamily="66" charset="0"/>
              </a:rPr>
              <a:t>,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la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soltaré</a:t>
            </a:r>
            <a:r>
              <a:rPr lang="en-US" altLang="en-US" sz="2000" b="1" dirty="0">
                <a:latin typeface="Bradley Hand ITC" panose="03070402050302030203" pitchFamily="66" charset="0"/>
              </a:rPr>
              <a:t> en el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aire</a:t>
            </a:r>
            <a:r>
              <a:rPr lang="en-US" altLang="en-US" sz="2000" b="1" dirty="0">
                <a:latin typeface="Bradley Hand ITC" panose="03070402050302030203" pitchFamily="66" charset="0"/>
              </a:rPr>
              <a:t>... 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Y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escogeré</a:t>
            </a:r>
            <a:r>
              <a:rPr lang="en-US" altLang="en-US" sz="2000" b="1" dirty="0">
                <a:latin typeface="Bradley Hand ITC" panose="03070402050302030203" pitchFamily="66" charset="0"/>
              </a:rPr>
              <a:t>,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callada</a:t>
            </a:r>
            <a:r>
              <a:rPr lang="en-US" altLang="en-US" sz="2000" b="1" dirty="0">
                <a:latin typeface="Bradley Hand ITC" panose="03070402050302030203" pitchFamily="66" charset="0"/>
              </a:rPr>
              <a:t>,</a:t>
            </a:r>
            <a:br>
              <a:rPr lang="en-US" altLang="en-US" sz="2000" b="1" dirty="0">
                <a:latin typeface="Bradley Hand ITC" panose="03070402050302030203" pitchFamily="66" charset="0"/>
              </a:rPr>
            </a:br>
            <a:r>
              <a:rPr lang="en-US" altLang="en-US" sz="2000" b="1" dirty="0">
                <a:latin typeface="Bradley Hand ITC" panose="03070402050302030203" pitchFamily="66" charset="0"/>
              </a:rPr>
              <a:t>los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rumbos</a:t>
            </a:r>
            <a:r>
              <a:rPr lang="en-US" altLang="en-US" sz="2000" b="1" dirty="0">
                <a:latin typeface="Bradley Hand ITC" panose="03070402050302030203" pitchFamily="66" charset="0"/>
              </a:rPr>
              <a:t> del </a:t>
            </a:r>
            <a:r>
              <a:rPr lang="en-US" altLang="en-US" sz="2000" b="1" dirty="0" err="1">
                <a:latin typeface="Bradley Hand ITC" panose="03070402050302030203" pitchFamily="66" charset="0"/>
              </a:rPr>
              <a:t>olvido</a:t>
            </a:r>
            <a:r>
              <a:rPr lang="en-US" altLang="en-US" sz="2000" b="1" dirty="0">
                <a:latin typeface="Bradley Hand ITC" panose="03070402050302030203" pitchFamily="66" charset="0"/>
              </a:rPr>
              <a:t>…</a:t>
            </a:r>
          </a:p>
          <a:p>
            <a:pPr eaLnBrk="1" hangingPunct="1"/>
            <a:r>
              <a:rPr lang="en-US" altLang="en-US" sz="2000" b="1" dirty="0">
                <a:latin typeface="Bradley Hand ITC" panose="03070402050302030203" pitchFamily="66" charset="0"/>
              </a:rPr>
              <a:t> 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7FB94BF-9068-40D5-AED9-32FF94DE9C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457200"/>
            <a:ext cx="7391400" cy="57912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28000">
        <p15:prstTrans prst="wind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72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515486F7-BF9D-434F-B98E-6193611C71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7" y="0"/>
            <a:ext cx="12165874" cy="6858000"/>
          </a:xfrm>
          <a:prstGeom prst="rect">
            <a:avLst/>
          </a:prstGeom>
        </p:spPr>
      </p:pic>
      <p:sp>
        <p:nvSpPr>
          <p:cNvPr id="12290" name="Rectángulo 4">
            <a:extLst>
              <a:ext uri="{FF2B5EF4-FFF2-40B4-BE49-F238E27FC236}">
                <a16:creationId xmlns:a16="http://schemas.microsoft.com/office/drawing/2014/main" id="{BAE0CAA2-80B4-44DE-9CA9-63298E311A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1600200"/>
            <a:ext cx="60960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s-ES" altLang="en-US" sz="2000" b="1" dirty="0">
                <a:latin typeface="Bradley Hand ITC" panose="03070402050302030203" pitchFamily="66" charset="0"/>
              </a:rPr>
              <a:t>Desde la infancia, Josephine ha tenido pasión por la luz y el color, la fantasía y la narración visual.  </a:t>
            </a:r>
          </a:p>
          <a:p>
            <a:pPr eaLnBrk="1" hangingPunct="1"/>
            <a:r>
              <a:rPr lang="es-ES" altLang="en-US" sz="2000" b="1" dirty="0">
                <a:latin typeface="Bradley Hand ITC" panose="03070402050302030203" pitchFamily="66" charset="0"/>
              </a:rPr>
              <a:t>Gran parte de la inspiración para sus imágenes místicas proviene de su estrecha observación de la naturaleza y su interés en su preservación. Aunque a menudo se esfuerza por transmitir un mensaje en sus escenas, también espera inspirar en su audiencia un viaje personal al mundo mágico de su propia imaginación.  </a:t>
            </a:r>
          </a:p>
          <a:p>
            <a:pPr eaLnBrk="1" hangingPunct="1"/>
            <a:endParaRPr lang="es-ES" altLang="en-US" sz="2000" b="1" dirty="0">
              <a:solidFill>
                <a:srgbClr val="002060"/>
              </a:solidFill>
              <a:latin typeface="Bradley Hand ITC" panose="03070402050302030203" pitchFamily="66" charset="0"/>
            </a:endParaRPr>
          </a:p>
          <a:p>
            <a:pPr eaLnBrk="1" hangingPunct="1"/>
            <a:r>
              <a:rPr lang="es-ES" altLang="en-US" sz="1600" dirty="0"/>
              <a:t> </a:t>
            </a:r>
            <a:endParaRPr lang="en-CA" altLang="en-US" sz="1600" dirty="0"/>
          </a:p>
        </p:txBody>
      </p:sp>
      <p:sp>
        <p:nvSpPr>
          <p:cNvPr id="12291" name="CuadroTexto 7">
            <a:extLst>
              <a:ext uri="{FF2B5EF4-FFF2-40B4-BE49-F238E27FC236}">
                <a16:creationId xmlns:a16="http://schemas.microsoft.com/office/drawing/2014/main" id="{E4B52598-2B97-4C3D-A8D4-5543A29E9C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371600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CA" altLang="en-US"/>
          </a:p>
        </p:txBody>
      </p:sp>
      <p:pic>
        <p:nvPicPr>
          <p:cNvPr id="12292" name="Imagen 9">
            <a:extLst>
              <a:ext uri="{FF2B5EF4-FFF2-40B4-BE49-F238E27FC236}">
                <a16:creationId xmlns:a16="http://schemas.microsoft.com/office/drawing/2014/main" id="{EB1DD18E-F897-4410-A2DA-A5CD8DDDE8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84" y="574766"/>
            <a:ext cx="4708180" cy="567363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139DFDC-E07F-4E28-B5A8-BBCEC3C523F6}"/>
              </a:ext>
            </a:extLst>
          </p:cNvPr>
          <p:cNvSpPr txBox="1"/>
          <p:nvPr/>
        </p:nvSpPr>
        <p:spPr>
          <a:xfrm>
            <a:off x="6172200" y="838200"/>
            <a:ext cx="48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>
                <a:latin typeface="Lucida Handwriting" panose="03010101010101010101" pitchFamily="66" charset="0"/>
              </a:rPr>
              <a:t>Imagenes. Josephine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54EC64A-FFBD-418D-8FAF-35FF4A124AAA}"/>
              </a:ext>
            </a:extLst>
          </p:cNvPr>
          <p:cNvSpPr txBox="1"/>
          <p:nvPr/>
        </p:nvSpPr>
        <p:spPr>
          <a:xfrm>
            <a:off x="7848600" y="4724400"/>
            <a:ext cx="7922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latin typeface="Lucida Handwriting" panose="03010101010101010101" pitchFamily="66" charset="0"/>
              </a:rPr>
              <a:t>FIN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3000">
        <p:split orient="vert"/>
      </p:transition>
    </mc:Choice>
    <mc:Fallback xmlns="">
      <p:transition spd="slow" advClick="0" advTm="3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194F8AD-A79B-4DBF-A7C5-9A23912F08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9730838-7764-4523-89AB-104391CCF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3CB05874-1FB2-4DE5-A395-994BA46A9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53379EF-EF9B-4672-9DE2-45148C7B2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00C0953-0B39-48B3-9833-C0A35974B7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0"/>
            <a:ext cx="2667000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D080D968-BCA7-42AD-B889-DB44B615E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2DEEB3A5-7B60-4749-955D-2BCC3BA6DE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35CF79E1-8635-459E-A7B2-FC911EB989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5C4CE5C2-58F3-43CD-A22A-3671FA4BB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08C642D5-24CC-4885-8B26-799F830BA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FB2D3B86-1BA3-4CA9-BAD8-A087FF52E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33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 thruBlk="1"/>
      </p:transition>
    </mc:Choice>
    <mc:Fallback xmlns="">
      <p:transition spd="slow" advClick="0">
        <p:fade thruBlk="1"/>
      </p:transition>
    </mc:Fallback>
  </mc:AlternateContent>
</p:sld>
</file>

<file path=ppt/theme/theme1.xml><?xml version="1.0" encoding="utf-8"?>
<a:theme xmlns:a="http://schemas.openxmlformats.org/drawingml/2006/main" name="Default Design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2415</TotalTime>
  <Words>323</Words>
  <Application>Microsoft Office PowerPoint</Application>
  <PresentationFormat>Panorámica</PresentationFormat>
  <Paragraphs>93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21" baseType="lpstr">
      <vt:lpstr>Comic Sans MS</vt:lpstr>
      <vt:lpstr>Calibri Light</vt:lpstr>
      <vt:lpstr>Arial Black</vt:lpstr>
      <vt:lpstr>Bradley Hand ITC</vt:lpstr>
      <vt:lpstr>Calibri</vt:lpstr>
      <vt:lpstr>Arial</vt:lpstr>
      <vt:lpstr>Times New Roman</vt:lpstr>
      <vt:lpstr>Lucida Handwriting</vt:lpstr>
      <vt:lpstr>Kristen ITC</vt:lpstr>
      <vt:lpstr>Default Design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Cancion Redonda</dc:title>
  <dc:creator>ines</dc:creator>
  <cp:lastModifiedBy>INES GARET</cp:lastModifiedBy>
  <cp:revision>135</cp:revision>
  <dcterms:created xsi:type="dcterms:W3CDTF">2004-09-05T23:36:24Z</dcterms:created>
  <dcterms:modified xsi:type="dcterms:W3CDTF">2020-07-04T23:36:47Z</dcterms:modified>
</cp:coreProperties>
</file>