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</p:sldMasterIdLst>
  <p:notesMasterIdLst>
    <p:notesMasterId r:id="rId40"/>
  </p:notesMasterIdLst>
  <p:sldIdLst>
    <p:sldId id="391" r:id="rId10"/>
    <p:sldId id="408" r:id="rId11"/>
    <p:sldId id="394" r:id="rId12"/>
    <p:sldId id="406" r:id="rId13"/>
    <p:sldId id="393" r:id="rId14"/>
    <p:sldId id="389" r:id="rId15"/>
    <p:sldId id="395" r:id="rId16"/>
    <p:sldId id="413" r:id="rId17"/>
    <p:sldId id="396" r:id="rId18"/>
    <p:sldId id="420" r:id="rId19"/>
    <p:sldId id="397" r:id="rId20"/>
    <p:sldId id="407" r:id="rId21"/>
    <p:sldId id="398" r:id="rId22"/>
    <p:sldId id="381" r:id="rId23"/>
    <p:sldId id="399" r:id="rId24"/>
    <p:sldId id="418" r:id="rId25"/>
    <p:sldId id="400" r:id="rId26"/>
    <p:sldId id="416" r:id="rId27"/>
    <p:sldId id="401" r:id="rId28"/>
    <p:sldId id="414" r:id="rId29"/>
    <p:sldId id="402" r:id="rId30"/>
    <p:sldId id="377" r:id="rId31"/>
    <p:sldId id="403" r:id="rId32"/>
    <p:sldId id="387" r:id="rId33"/>
    <p:sldId id="404" r:id="rId34"/>
    <p:sldId id="384" r:id="rId35"/>
    <p:sldId id="405" r:id="rId36"/>
    <p:sldId id="412" r:id="rId37"/>
    <p:sldId id="411" r:id="rId38"/>
    <p:sldId id="422" r:id="rId39"/>
  </p:sldIdLst>
  <p:sldSz cx="11198225" cy="6858000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38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0767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6150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1534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69183" algn="l" defTabSz="90767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23012" algn="l" defTabSz="90767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176846" algn="l" defTabSz="90767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30685" algn="l" defTabSz="90767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h8j3jjyPOI4nhY48bk16Q" hashData="stvZ3grCkL5opAer4F94Jexd50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0"/>
    <p:penClr>
      <a:srgbClr val="FF0000"/>
    </p:penClr>
  </p:showPr>
  <p:clrMru>
    <a:srgbClr val="00FF00"/>
    <a:srgbClr val="800080"/>
    <a:srgbClr val="FF4FFF"/>
    <a:srgbClr val="500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156" y="-330"/>
      </p:cViewPr>
      <p:guideLst>
        <p:guide orient="horz" pos="2160"/>
        <p:guide pos="35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836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4689F-E2A1-42FB-A750-0D2CFC15DBE3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28650" y="685800"/>
            <a:ext cx="5600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3B38E7-9F30-4694-B3A2-81E2A9E27C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767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53839" algn="l" defTabSz="90767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907670" algn="l" defTabSz="90767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361505" algn="l" defTabSz="90767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815345" algn="l" defTabSz="90767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269183" algn="l" defTabSz="90767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723012" algn="l" defTabSz="90767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176846" algn="l" defTabSz="90767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630685" algn="l" defTabSz="90767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1" y="2130501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3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07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1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15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691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2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76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30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9A07F-0092-4941-8F83-08B273075FD0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57EF0-C6ED-4F49-9EF7-ADD32B89E61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BA476-9D80-424D-8BBF-AC7138EBF40B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7E565-CA04-409A-ABBA-7487E3177ED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4" y="440691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383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076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15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153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691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230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768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306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D73E6-527B-4353-B175-CC23D2D1EE38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0B0A5-6145-4CF4-BF56-C7174645305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2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96CEB-5832-4755-AF04-D3C3E87C1E4F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E33B7-9370-49F8-B380-F13AC0810A2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3839" indent="0">
              <a:buNone/>
              <a:defRPr sz="2000" b="1"/>
            </a:lvl2pPr>
            <a:lvl3pPr marL="907670" indent="0">
              <a:buNone/>
              <a:defRPr sz="1800" b="1"/>
            </a:lvl3pPr>
            <a:lvl4pPr marL="1361505" indent="0">
              <a:buNone/>
              <a:defRPr sz="1600" b="1"/>
            </a:lvl4pPr>
            <a:lvl5pPr marL="1815345" indent="0">
              <a:buNone/>
              <a:defRPr sz="1600" b="1"/>
            </a:lvl5pPr>
            <a:lvl6pPr marL="2269183" indent="0">
              <a:buNone/>
              <a:defRPr sz="1600" b="1"/>
            </a:lvl6pPr>
            <a:lvl7pPr marL="2723012" indent="0">
              <a:buNone/>
              <a:defRPr sz="1600" b="1"/>
            </a:lvl7pPr>
            <a:lvl8pPr marL="3176846" indent="0">
              <a:buNone/>
              <a:defRPr sz="1600" b="1"/>
            </a:lvl8pPr>
            <a:lvl9pPr marL="3630685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3839" indent="0">
              <a:buNone/>
              <a:defRPr sz="2000" b="1"/>
            </a:lvl2pPr>
            <a:lvl3pPr marL="907670" indent="0">
              <a:buNone/>
              <a:defRPr sz="1800" b="1"/>
            </a:lvl3pPr>
            <a:lvl4pPr marL="1361505" indent="0">
              <a:buNone/>
              <a:defRPr sz="1600" b="1"/>
            </a:lvl4pPr>
            <a:lvl5pPr marL="1815345" indent="0">
              <a:buNone/>
              <a:defRPr sz="1600" b="1"/>
            </a:lvl5pPr>
            <a:lvl6pPr marL="2269183" indent="0">
              <a:buNone/>
              <a:defRPr sz="1600" b="1"/>
            </a:lvl6pPr>
            <a:lvl7pPr marL="2723012" indent="0">
              <a:buNone/>
              <a:defRPr sz="1600" b="1"/>
            </a:lvl7pPr>
            <a:lvl8pPr marL="3176846" indent="0">
              <a:buNone/>
              <a:defRPr sz="1600" b="1"/>
            </a:lvl8pPr>
            <a:lvl9pPr marL="3630685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DC278-0CCB-4086-B269-CC60B073DB6A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CC461-8969-4C61-B566-6EDB6FCF10A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F7D5B-CF6C-475F-B539-4243B46AA6F6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C63FC-C249-415F-A99C-750C3474E01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49BCE-DC29-43E5-A826-35AA60FBA7DD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8D714-DC92-470F-B494-A6D016CA6DC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125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3839" indent="0">
              <a:buNone/>
              <a:defRPr sz="1100"/>
            </a:lvl2pPr>
            <a:lvl3pPr marL="907670" indent="0">
              <a:buNone/>
              <a:defRPr sz="1000"/>
            </a:lvl3pPr>
            <a:lvl4pPr marL="1361505" indent="0">
              <a:buNone/>
              <a:defRPr sz="900"/>
            </a:lvl4pPr>
            <a:lvl5pPr marL="1815345" indent="0">
              <a:buNone/>
              <a:defRPr sz="900"/>
            </a:lvl5pPr>
            <a:lvl6pPr marL="2269183" indent="0">
              <a:buNone/>
              <a:defRPr sz="900"/>
            </a:lvl6pPr>
            <a:lvl7pPr marL="2723012" indent="0">
              <a:buNone/>
              <a:defRPr sz="900"/>
            </a:lvl7pPr>
            <a:lvl8pPr marL="3176846" indent="0">
              <a:buNone/>
              <a:defRPr sz="900"/>
            </a:lvl8pPr>
            <a:lvl9pPr marL="3630685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E6D8C-2CE3-4D20-9D0A-B828180FEB28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6FA18-05F6-4F04-9F24-0F39778C773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3839" indent="0">
              <a:buNone/>
              <a:defRPr sz="2800"/>
            </a:lvl2pPr>
            <a:lvl3pPr marL="907670" indent="0">
              <a:buNone/>
              <a:defRPr sz="2400"/>
            </a:lvl3pPr>
            <a:lvl4pPr marL="1361505" indent="0">
              <a:buNone/>
              <a:defRPr sz="2000"/>
            </a:lvl4pPr>
            <a:lvl5pPr marL="1815345" indent="0">
              <a:buNone/>
              <a:defRPr sz="2000"/>
            </a:lvl5pPr>
            <a:lvl6pPr marL="2269183" indent="0">
              <a:buNone/>
              <a:defRPr sz="2000"/>
            </a:lvl6pPr>
            <a:lvl7pPr marL="2723012" indent="0">
              <a:buNone/>
              <a:defRPr sz="2000"/>
            </a:lvl7pPr>
            <a:lvl8pPr marL="3176846" indent="0">
              <a:buNone/>
              <a:defRPr sz="2000"/>
            </a:lvl8pPr>
            <a:lvl9pPr marL="3630685" indent="0">
              <a:buNone/>
              <a:defRPr sz="2000"/>
            </a:lvl9pPr>
          </a:lstStyle>
          <a:p>
            <a:pPr lvl="0"/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9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3839" indent="0">
              <a:buNone/>
              <a:defRPr sz="1100"/>
            </a:lvl2pPr>
            <a:lvl3pPr marL="907670" indent="0">
              <a:buNone/>
              <a:defRPr sz="1000"/>
            </a:lvl3pPr>
            <a:lvl4pPr marL="1361505" indent="0">
              <a:buNone/>
              <a:defRPr sz="900"/>
            </a:lvl4pPr>
            <a:lvl5pPr marL="1815345" indent="0">
              <a:buNone/>
              <a:defRPr sz="900"/>
            </a:lvl5pPr>
            <a:lvl6pPr marL="2269183" indent="0">
              <a:buNone/>
              <a:defRPr sz="900"/>
            </a:lvl6pPr>
            <a:lvl7pPr marL="2723012" indent="0">
              <a:buNone/>
              <a:defRPr sz="900"/>
            </a:lvl7pPr>
            <a:lvl8pPr marL="3176846" indent="0">
              <a:buNone/>
              <a:defRPr sz="900"/>
            </a:lvl8pPr>
            <a:lvl9pPr marL="3630685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AD2F3-297C-4221-86A1-2E4D7D44AB90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2FC6A-0044-4F04-A712-CDCF4A767C9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CB8AF-5A77-4397-8CF4-8FB6E1BDE844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D6ECD-580A-462C-B29A-F76CB5821B4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52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52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67BA5-04FE-455D-B971-6AEDE0B09A95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44CDE-A679-4405-85A2-7CE2999444B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2" y="2130489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9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1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7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36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95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54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1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72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9A07F-0092-4941-8F83-08B273075FD0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57EF0-C6ED-4F49-9EF7-ADD32B89E61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BA476-9D80-424D-8BBF-AC7138EBF40B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7E565-CA04-409A-ABBA-7487E3177ED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5" y="4406905"/>
            <a:ext cx="7772400" cy="1362075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5" y="2906713"/>
            <a:ext cx="7772400" cy="1500187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590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181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07722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363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9537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544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1351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7259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D73E6-527B-4353-B175-CC23D2D1EE38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0B0A5-6145-4CF4-BF56-C7174645305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1" y="1600205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2" y="1600205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9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96CEB-5832-4755-AF04-D3C3E87C1E4F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E33B7-9370-49F8-B380-F13AC0810A2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9078" indent="0">
              <a:buNone/>
              <a:defRPr sz="1600" b="1"/>
            </a:lvl2pPr>
            <a:lvl3pPr marL="718180" indent="0">
              <a:buNone/>
              <a:defRPr sz="1400" b="1"/>
            </a:lvl3pPr>
            <a:lvl4pPr marL="1077227" indent="0">
              <a:buNone/>
              <a:defRPr sz="1300" b="1"/>
            </a:lvl4pPr>
            <a:lvl5pPr marL="1436304" indent="0">
              <a:buNone/>
              <a:defRPr sz="1300" b="1"/>
            </a:lvl5pPr>
            <a:lvl6pPr marL="1795377" indent="0">
              <a:buNone/>
              <a:defRPr sz="1300" b="1"/>
            </a:lvl6pPr>
            <a:lvl7pPr marL="2154445" indent="0">
              <a:buNone/>
              <a:defRPr sz="1300" b="1"/>
            </a:lvl7pPr>
            <a:lvl8pPr marL="2513517" indent="0">
              <a:buNone/>
              <a:defRPr sz="1300" b="1"/>
            </a:lvl8pPr>
            <a:lvl9pPr marL="2872594" indent="0">
              <a:buNone/>
              <a:defRPr sz="13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7"/>
            <a:ext cx="4041775" cy="639763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59078" indent="0">
              <a:buNone/>
              <a:defRPr sz="1600" b="1"/>
            </a:lvl2pPr>
            <a:lvl3pPr marL="718180" indent="0">
              <a:buNone/>
              <a:defRPr sz="1400" b="1"/>
            </a:lvl3pPr>
            <a:lvl4pPr marL="1077227" indent="0">
              <a:buNone/>
              <a:defRPr sz="1300" b="1"/>
            </a:lvl4pPr>
            <a:lvl5pPr marL="1436304" indent="0">
              <a:buNone/>
              <a:defRPr sz="1300" b="1"/>
            </a:lvl5pPr>
            <a:lvl6pPr marL="1795377" indent="0">
              <a:buNone/>
              <a:defRPr sz="1300" b="1"/>
            </a:lvl6pPr>
            <a:lvl7pPr marL="2154445" indent="0">
              <a:buNone/>
              <a:defRPr sz="1300" b="1"/>
            </a:lvl7pPr>
            <a:lvl8pPr marL="2513517" indent="0">
              <a:buNone/>
              <a:defRPr sz="1300" b="1"/>
            </a:lvl8pPr>
            <a:lvl9pPr marL="2872594" indent="0">
              <a:buNone/>
              <a:defRPr sz="13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DC278-0CCB-4086-B269-CC60B073DB6A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CC461-8969-4C61-B566-6EDB6FCF10A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F7D5B-CF6C-475F-B539-4243B46AA6F6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C63FC-C249-415F-A99C-750C3474E01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49BCE-DC29-43E5-A826-35AA60FBA7DD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8D714-DC92-470F-B494-A6D016CA6DC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2" y="273053"/>
            <a:ext cx="3008313" cy="1162051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114"/>
            <a:ext cx="5111750" cy="585311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100"/>
            </a:lvl1pPr>
            <a:lvl2pPr marL="359078" indent="0">
              <a:buNone/>
              <a:defRPr sz="900"/>
            </a:lvl2pPr>
            <a:lvl3pPr marL="718180" indent="0">
              <a:buNone/>
              <a:defRPr sz="800"/>
            </a:lvl3pPr>
            <a:lvl4pPr marL="1077227" indent="0">
              <a:buNone/>
              <a:defRPr sz="800"/>
            </a:lvl4pPr>
            <a:lvl5pPr marL="1436304" indent="0">
              <a:buNone/>
              <a:defRPr sz="800"/>
            </a:lvl5pPr>
            <a:lvl6pPr marL="1795377" indent="0">
              <a:buNone/>
              <a:defRPr sz="800"/>
            </a:lvl6pPr>
            <a:lvl7pPr marL="2154445" indent="0">
              <a:buNone/>
              <a:defRPr sz="800"/>
            </a:lvl7pPr>
            <a:lvl8pPr marL="2513517" indent="0">
              <a:buNone/>
              <a:defRPr sz="800"/>
            </a:lvl8pPr>
            <a:lvl9pPr marL="2872594" indent="0">
              <a:buNone/>
              <a:defRPr sz="8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E6D8C-2CE3-4D20-9D0A-B828180FEB28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6FA18-05F6-4F04-9F24-0F39778C773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500"/>
            </a:lvl1pPr>
            <a:lvl2pPr marL="359078" indent="0">
              <a:buNone/>
              <a:defRPr sz="2100"/>
            </a:lvl2pPr>
            <a:lvl3pPr marL="718180" indent="0">
              <a:buNone/>
              <a:defRPr sz="1900"/>
            </a:lvl3pPr>
            <a:lvl4pPr marL="1077227" indent="0">
              <a:buNone/>
              <a:defRPr sz="1600"/>
            </a:lvl4pPr>
            <a:lvl5pPr marL="1436304" indent="0">
              <a:buNone/>
              <a:defRPr sz="1600"/>
            </a:lvl5pPr>
            <a:lvl6pPr marL="1795377" indent="0">
              <a:buNone/>
              <a:defRPr sz="1600"/>
            </a:lvl6pPr>
            <a:lvl7pPr marL="2154445" indent="0">
              <a:buNone/>
              <a:defRPr sz="1600"/>
            </a:lvl7pPr>
            <a:lvl8pPr marL="2513517" indent="0">
              <a:buNone/>
              <a:defRPr sz="1600"/>
            </a:lvl8pPr>
            <a:lvl9pPr marL="2872594" indent="0">
              <a:buNone/>
              <a:defRPr sz="1600"/>
            </a:lvl9pPr>
          </a:lstStyle>
          <a:p>
            <a:pPr lvl="0"/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401"/>
            <a:ext cx="5486400" cy="804863"/>
          </a:xfrm>
        </p:spPr>
        <p:txBody>
          <a:bodyPr/>
          <a:lstStyle>
            <a:lvl1pPr marL="0" indent="0">
              <a:buNone/>
              <a:defRPr sz="1100"/>
            </a:lvl1pPr>
            <a:lvl2pPr marL="359078" indent="0">
              <a:buNone/>
              <a:defRPr sz="900"/>
            </a:lvl2pPr>
            <a:lvl3pPr marL="718180" indent="0">
              <a:buNone/>
              <a:defRPr sz="800"/>
            </a:lvl3pPr>
            <a:lvl4pPr marL="1077227" indent="0">
              <a:buNone/>
              <a:defRPr sz="800"/>
            </a:lvl4pPr>
            <a:lvl5pPr marL="1436304" indent="0">
              <a:buNone/>
              <a:defRPr sz="800"/>
            </a:lvl5pPr>
            <a:lvl6pPr marL="1795377" indent="0">
              <a:buNone/>
              <a:defRPr sz="800"/>
            </a:lvl6pPr>
            <a:lvl7pPr marL="2154445" indent="0">
              <a:buNone/>
              <a:defRPr sz="800"/>
            </a:lvl7pPr>
            <a:lvl8pPr marL="2513517" indent="0">
              <a:buNone/>
              <a:defRPr sz="800"/>
            </a:lvl8pPr>
            <a:lvl9pPr marL="2872594" indent="0">
              <a:buNone/>
              <a:defRPr sz="8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AD2F3-297C-4221-86A1-2E4D7D44AB90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2FC6A-0044-4F04-A712-CDCF4A767C9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CB8AF-5A77-4397-8CF4-8FB6E1BDE844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D6ECD-580A-462C-B29A-F76CB5821B4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67BA5-04FE-455D-B971-6AEDE0B09A95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44CDE-A679-4405-85A2-7CE2999444B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90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35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470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0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94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6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41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1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8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4584" y="4406903"/>
            <a:ext cx="9518491" cy="1362076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4584" y="2906713"/>
            <a:ext cx="9518491" cy="1500187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3514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4702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205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940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6756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4107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1458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58809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991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9243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535113"/>
            <a:ext cx="4947827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3514" indent="0">
              <a:buNone/>
              <a:defRPr sz="2500" b="1"/>
            </a:lvl2pPr>
            <a:lvl3pPr marL="1147026" indent="0">
              <a:buNone/>
              <a:defRPr sz="2300" b="1"/>
            </a:lvl3pPr>
            <a:lvl4pPr marL="1720531" indent="0">
              <a:buNone/>
              <a:defRPr sz="2000" b="1"/>
            </a:lvl4pPr>
            <a:lvl5pPr marL="2294050" indent="0">
              <a:buNone/>
              <a:defRPr sz="2000" b="1"/>
            </a:lvl5pPr>
            <a:lvl6pPr marL="2867563" indent="0">
              <a:buNone/>
              <a:defRPr sz="2000" b="1"/>
            </a:lvl6pPr>
            <a:lvl7pPr marL="3441075" indent="0">
              <a:buNone/>
              <a:defRPr sz="2000" b="1"/>
            </a:lvl7pPr>
            <a:lvl8pPr marL="4014584" indent="0">
              <a:buNone/>
              <a:defRPr sz="2000" b="1"/>
            </a:lvl8pPr>
            <a:lvl9pPr marL="4588098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9911" y="2174875"/>
            <a:ext cx="4947827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88605" y="1535113"/>
            <a:ext cx="4949771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3514" indent="0">
              <a:buNone/>
              <a:defRPr sz="2500" b="1"/>
            </a:lvl2pPr>
            <a:lvl3pPr marL="1147026" indent="0">
              <a:buNone/>
              <a:defRPr sz="2300" b="1"/>
            </a:lvl3pPr>
            <a:lvl4pPr marL="1720531" indent="0">
              <a:buNone/>
              <a:defRPr sz="2000" b="1"/>
            </a:lvl4pPr>
            <a:lvl5pPr marL="2294050" indent="0">
              <a:buNone/>
              <a:defRPr sz="2000" b="1"/>
            </a:lvl5pPr>
            <a:lvl6pPr marL="2867563" indent="0">
              <a:buNone/>
              <a:defRPr sz="2000" b="1"/>
            </a:lvl6pPr>
            <a:lvl7pPr marL="3441075" indent="0">
              <a:buNone/>
              <a:defRPr sz="2000" b="1"/>
            </a:lvl7pPr>
            <a:lvl8pPr marL="4014584" indent="0">
              <a:buNone/>
              <a:defRPr sz="2000" b="1"/>
            </a:lvl8pPr>
            <a:lvl9pPr marL="4588098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88605" y="2174875"/>
            <a:ext cx="4949771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9973" y="273053"/>
            <a:ext cx="3684139" cy="116205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78196" y="273114"/>
            <a:ext cx="6260119" cy="5853113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9973" y="1435104"/>
            <a:ext cx="3684139" cy="4691063"/>
          </a:xfrm>
        </p:spPr>
        <p:txBody>
          <a:bodyPr/>
          <a:lstStyle>
            <a:lvl1pPr marL="0" indent="0">
              <a:buNone/>
              <a:defRPr sz="1800"/>
            </a:lvl1pPr>
            <a:lvl2pPr marL="573514" indent="0">
              <a:buNone/>
              <a:defRPr sz="1500"/>
            </a:lvl2pPr>
            <a:lvl3pPr marL="1147026" indent="0">
              <a:buNone/>
              <a:defRPr sz="1300"/>
            </a:lvl3pPr>
            <a:lvl4pPr marL="1720531" indent="0">
              <a:buNone/>
              <a:defRPr sz="1100"/>
            </a:lvl4pPr>
            <a:lvl5pPr marL="2294050" indent="0">
              <a:buNone/>
              <a:defRPr sz="1100"/>
            </a:lvl5pPr>
            <a:lvl6pPr marL="2867563" indent="0">
              <a:buNone/>
              <a:defRPr sz="1100"/>
            </a:lvl6pPr>
            <a:lvl7pPr marL="3441075" indent="0">
              <a:buNone/>
              <a:defRPr sz="1100"/>
            </a:lvl7pPr>
            <a:lvl8pPr marL="4014584" indent="0">
              <a:buNone/>
              <a:defRPr sz="1100"/>
            </a:lvl8pPr>
            <a:lvl9pPr marL="4588098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930" y="4800601"/>
            <a:ext cx="6718935" cy="56673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94930" y="612775"/>
            <a:ext cx="6718935" cy="4114800"/>
          </a:xfrm>
        </p:spPr>
        <p:txBody>
          <a:bodyPr/>
          <a:lstStyle>
            <a:lvl1pPr marL="0" indent="0">
              <a:buNone/>
              <a:defRPr sz="4000"/>
            </a:lvl1pPr>
            <a:lvl2pPr marL="573514" indent="0">
              <a:buNone/>
              <a:defRPr sz="3500"/>
            </a:lvl2pPr>
            <a:lvl3pPr marL="1147026" indent="0">
              <a:buNone/>
              <a:defRPr sz="3000"/>
            </a:lvl3pPr>
            <a:lvl4pPr marL="1720531" indent="0">
              <a:buNone/>
              <a:defRPr sz="2500"/>
            </a:lvl4pPr>
            <a:lvl5pPr marL="2294050" indent="0">
              <a:buNone/>
              <a:defRPr sz="2500"/>
            </a:lvl5pPr>
            <a:lvl6pPr marL="2867563" indent="0">
              <a:buNone/>
              <a:defRPr sz="2500"/>
            </a:lvl6pPr>
            <a:lvl7pPr marL="3441075" indent="0">
              <a:buNone/>
              <a:defRPr sz="2500"/>
            </a:lvl7pPr>
            <a:lvl8pPr marL="4014584" indent="0">
              <a:buNone/>
              <a:defRPr sz="2500"/>
            </a:lvl8pPr>
            <a:lvl9pPr marL="4588098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4930" y="5367340"/>
            <a:ext cx="6718935" cy="804861"/>
          </a:xfrm>
        </p:spPr>
        <p:txBody>
          <a:bodyPr/>
          <a:lstStyle>
            <a:lvl1pPr marL="0" indent="0">
              <a:buNone/>
              <a:defRPr sz="1800"/>
            </a:lvl1pPr>
            <a:lvl2pPr marL="573514" indent="0">
              <a:buNone/>
              <a:defRPr sz="1500"/>
            </a:lvl2pPr>
            <a:lvl3pPr marL="1147026" indent="0">
              <a:buNone/>
              <a:defRPr sz="1300"/>
            </a:lvl3pPr>
            <a:lvl4pPr marL="1720531" indent="0">
              <a:buNone/>
              <a:defRPr sz="1100"/>
            </a:lvl4pPr>
            <a:lvl5pPr marL="2294050" indent="0">
              <a:buNone/>
              <a:defRPr sz="1100"/>
            </a:lvl5pPr>
            <a:lvl6pPr marL="2867563" indent="0">
              <a:buNone/>
              <a:defRPr sz="1100"/>
            </a:lvl6pPr>
            <a:lvl7pPr marL="3441075" indent="0">
              <a:buNone/>
              <a:defRPr sz="1100"/>
            </a:lvl7pPr>
            <a:lvl8pPr marL="4014584" indent="0">
              <a:buNone/>
              <a:defRPr sz="1100"/>
            </a:lvl8pPr>
            <a:lvl9pPr marL="4588098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18713" y="274640"/>
            <a:ext cx="251960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9911" y="274640"/>
            <a:ext cx="737216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89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3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47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0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94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68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416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152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88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4584" y="4406903"/>
            <a:ext cx="9518491" cy="1362076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4584" y="2906713"/>
            <a:ext cx="9518491" cy="1500187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3606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472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2080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9441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680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416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1522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5888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991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9243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535113"/>
            <a:ext cx="4947827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3606" indent="0">
              <a:buNone/>
              <a:defRPr sz="2500" b="1"/>
            </a:lvl2pPr>
            <a:lvl3pPr marL="1147211" indent="0">
              <a:buNone/>
              <a:defRPr sz="2300" b="1"/>
            </a:lvl3pPr>
            <a:lvl4pPr marL="1720808" indent="0">
              <a:buNone/>
              <a:defRPr sz="2000" b="1"/>
            </a:lvl4pPr>
            <a:lvl5pPr marL="2294418" indent="0">
              <a:buNone/>
              <a:defRPr sz="2000" b="1"/>
            </a:lvl5pPr>
            <a:lvl6pPr marL="2868023" indent="0">
              <a:buNone/>
              <a:defRPr sz="2000" b="1"/>
            </a:lvl6pPr>
            <a:lvl7pPr marL="3441628" indent="0">
              <a:buNone/>
              <a:defRPr sz="2000" b="1"/>
            </a:lvl7pPr>
            <a:lvl8pPr marL="4015229" indent="0">
              <a:buNone/>
              <a:defRPr sz="2000" b="1"/>
            </a:lvl8pPr>
            <a:lvl9pPr marL="458883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9911" y="2174875"/>
            <a:ext cx="4947827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88603" y="1535113"/>
            <a:ext cx="4949771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3606" indent="0">
              <a:buNone/>
              <a:defRPr sz="2500" b="1"/>
            </a:lvl2pPr>
            <a:lvl3pPr marL="1147211" indent="0">
              <a:buNone/>
              <a:defRPr sz="2300" b="1"/>
            </a:lvl3pPr>
            <a:lvl4pPr marL="1720808" indent="0">
              <a:buNone/>
              <a:defRPr sz="2000" b="1"/>
            </a:lvl4pPr>
            <a:lvl5pPr marL="2294418" indent="0">
              <a:buNone/>
              <a:defRPr sz="2000" b="1"/>
            </a:lvl5pPr>
            <a:lvl6pPr marL="2868023" indent="0">
              <a:buNone/>
              <a:defRPr sz="2000" b="1"/>
            </a:lvl6pPr>
            <a:lvl7pPr marL="3441628" indent="0">
              <a:buNone/>
              <a:defRPr sz="2000" b="1"/>
            </a:lvl7pPr>
            <a:lvl8pPr marL="4015229" indent="0">
              <a:buNone/>
              <a:defRPr sz="2000" b="1"/>
            </a:lvl8pPr>
            <a:lvl9pPr marL="4588835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88603" y="2174875"/>
            <a:ext cx="4949771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9972" y="273053"/>
            <a:ext cx="3684139" cy="116205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78196" y="273113"/>
            <a:ext cx="6260119" cy="5853113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9972" y="1435104"/>
            <a:ext cx="3684139" cy="4691063"/>
          </a:xfrm>
        </p:spPr>
        <p:txBody>
          <a:bodyPr/>
          <a:lstStyle>
            <a:lvl1pPr marL="0" indent="0">
              <a:buNone/>
              <a:defRPr sz="1800"/>
            </a:lvl1pPr>
            <a:lvl2pPr marL="573606" indent="0">
              <a:buNone/>
              <a:defRPr sz="1500"/>
            </a:lvl2pPr>
            <a:lvl3pPr marL="1147211" indent="0">
              <a:buNone/>
              <a:defRPr sz="1300"/>
            </a:lvl3pPr>
            <a:lvl4pPr marL="1720808" indent="0">
              <a:buNone/>
              <a:defRPr sz="1100"/>
            </a:lvl4pPr>
            <a:lvl5pPr marL="2294418" indent="0">
              <a:buNone/>
              <a:defRPr sz="1100"/>
            </a:lvl5pPr>
            <a:lvl6pPr marL="2868023" indent="0">
              <a:buNone/>
              <a:defRPr sz="1100"/>
            </a:lvl6pPr>
            <a:lvl7pPr marL="3441628" indent="0">
              <a:buNone/>
              <a:defRPr sz="1100"/>
            </a:lvl7pPr>
            <a:lvl8pPr marL="4015229" indent="0">
              <a:buNone/>
              <a:defRPr sz="1100"/>
            </a:lvl8pPr>
            <a:lvl9pPr marL="458883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930" y="4800601"/>
            <a:ext cx="6718935" cy="56673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94930" y="612775"/>
            <a:ext cx="6718935" cy="4114800"/>
          </a:xfrm>
        </p:spPr>
        <p:txBody>
          <a:bodyPr/>
          <a:lstStyle>
            <a:lvl1pPr marL="0" indent="0">
              <a:buNone/>
              <a:defRPr sz="4000"/>
            </a:lvl1pPr>
            <a:lvl2pPr marL="573606" indent="0">
              <a:buNone/>
              <a:defRPr sz="3500"/>
            </a:lvl2pPr>
            <a:lvl3pPr marL="1147211" indent="0">
              <a:buNone/>
              <a:defRPr sz="3000"/>
            </a:lvl3pPr>
            <a:lvl4pPr marL="1720808" indent="0">
              <a:buNone/>
              <a:defRPr sz="2500"/>
            </a:lvl4pPr>
            <a:lvl5pPr marL="2294418" indent="0">
              <a:buNone/>
              <a:defRPr sz="2500"/>
            </a:lvl5pPr>
            <a:lvl6pPr marL="2868023" indent="0">
              <a:buNone/>
              <a:defRPr sz="2500"/>
            </a:lvl6pPr>
            <a:lvl7pPr marL="3441628" indent="0">
              <a:buNone/>
              <a:defRPr sz="2500"/>
            </a:lvl7pPr>
            <a:lvl8pPr marL="4015229" indent="0">
              <a:buNone/>
              <a:defRPr sz="2500"/>
            </a:lvl8pPr>
            <a:lvl9pPr marL="4588835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4930" y="5367340"/>
            <a:ext cx="6718935" cy="804861"/>
          </a:xfrm>
        </p:spPr>
        <p:txBody>
          <a:bodyPr/>
          <a:lstStyle>
            <a:lvl1pPr marL="0" indent="0">
              <a:buNone/>
              <a:defRPr sz="1800"/>
            </a:lvl1pPr>
            <a:lvl2pPr marL="573606" indent="0">
              <a:buNone/>
              <a:defRPr sz="1500"/>
            </a:lvl2pPr>
            <a:lvl3pPr marL="1147211" indent="0">
              <a:buNone/>
              <a:defRPr sz="1300"/>
            </a:lvl3pPr>
            <a:lvl4pPr marL="1720808" indent="0">
              <a:buNone/>
              <a:defRPr sz="1100"/>
            </a:lvl4pPr>
            <a:lvl5pPr marL="2294418" indent="0">
              <a:buNone/>
              <a:defRPr sz="1100"/>
            </a:lvl5pPr>
            <a:lvl6pPr marL="2868023" indent="0">
              <a:buNone/>
              <a:defRPr sz="1100"/>
            </a:lvl6pPr>
            <a:lvl7pPr marL="3441628" indent="0">
              <a:buNone/>
              <a:defRPr sz="1100"/>
            </a:lvl7pPr>
            <a:lvl8pPr marL="4015229" indent="0">
              <a:buNone/>
              <a:defRPr sz="1100"/>
            </a:lvl8pPr>
            <a:lvl9pPr marL="4588835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18713" y="274640"/>
            <a:ext cx="251960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9911" y="274640"/>
            <a:ext cx="737216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82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40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48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2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96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70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4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18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92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4584" y="4406903"/>
            <a:ext cx="9518491" cy="1362076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4584" y="2906713"/>
            <a:ext cx="9518491" cy="1500187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4067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4813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22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962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703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443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184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59252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991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9243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535113"/>
            <a:ext cx="4947827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4067" indent="0">
              <a:buNone/>
              <a:defRPr sz="2500" b="1"/>
            </a:lvl2pPr>
            <a:lvl3pPr marL="1148132" indent="0">
              <a:buNone/>
              <a:defRPr sz="2300" b="1"/>
            </a:lvl3pPr>
            <a:lvl4pPr marL="1722189" indent="0">
              <a:buNone/>
              <a:defRPr sz="2000" b="1"/>
            </a:lvl4pPr>
            <a:lvl5pPr marL="2296262" indent="0">
              <a:buNone/>
              <a:defRPr sz="2000" b="1"/>
            </a:lvl5pPr>
            <a:lvl6pPr marL="2870323" indent="0">
              <a:buNone/>
              <a:defRPr sz="2000" b="1"/>
            </a:lvl6pPr>
            <a:lvl7pPr marL="3444391" indent="0">
              <a:buNone/>
              <a:defRPr sz="2000" b="1"/>
            </a:lvl7pPr>
            <a:lvl8pPr marL="4018454" indent="0">
              <a:buNone/>
              <a:defRPr sz="2000" b="1"/>
            </a:lvl8pPr>
            <a:lvl9pPr marL="4592522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9911" y="2174875"/>
            <a:ext cx="4947827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88597" y="1535113"/>
            <a:ext cx="4949771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4067" indent="0">
              <a:buNone/>
              <a:defRPr sz="2500" b="1"/>
            </a:lvl2pPr>
            <a:lvl3pPr marL="1148132" indent="0">
              <a:buNone/>
              <a:defRPr sz="2300" b="1"/>
            </a:lvl3pPr>
            <a:lvl4pPr marL="1722189" indent="0">
              <a:buNone/>
              <a:defRPr sz="2000" b="1"/>
            </a:lvl4pPr>
            <a:lvl5pPr marL="2296262" indent="0">
              <a:buNone/>
              <a:defRPr sz="2000" b="1"/>
            </a:lvl5pPr>
            <a:lvl6pPr marL="2870323" indent="0">
              <a:buNone/>
              <a:defRPr sz="2000" b="1"/>
            </a:lvl6pPr>
            <a:lvl7pPr marL="3444391" indent="0">
              <a:buNone/>
              <a:defRPr sz="2000" b="1"/>
            </a:lvl7pPr>
            <a:lvl8pPr marL="4018454" indent="0">
              <a:buNone/>
              <a:defRPr sz="2000" b="1"/>
            </a:lvl8pPr>
            <a:lvl9pPr marL="4592522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88597" y="2174875"/>
            <a:ext cx="4949771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9966" y="273053"/>
            <a:ext cx="3684139" cy="116205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78196" y="273106"/>
            <a:ext cx="6260119" cy="5853113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9966" y="1435104"/>
            <a:ext cx="3684139" cy="4691063"/>
          </a:xfrm>
        </p:spPr>
        <p:txBody>
          <a:bodyPr/>
          <a:lstStyle>
            <a:lvl1pPr marL="0" indent="0">
              <a:buNone/>
              <a:defRPr sz="1800"/>
            </a:lvl1pPr>
            <a:lvl2pPr marL="574067" indent="0">
              <a:buNone/>
              <a:defRPr sz="1500"/>
            </a:lvl2pPr>
            <a:lvl3pPr marL="1148132" indent="0">
              <a:buNone/>
              <a:defRPr sz="1300"/>
            </a:lvl3pPr>
            <a:lvl4pPr marL="1722189" indent="0">
              <a:buNone/>
              <a:defRPr sz="1100"/>
            </a:lvl4pPr>
            <a:lvl5pPr marL="2296262" indent="0">
              <a:buNone/>
              <a:defRPr sz="1100"/>
            </a:lvl5pPr>
            <a:lvl6pPr marL="2870323" indent="0">
              <a:buNone/>
              <a:defRPr sz="1100"/>
            </a:lvl6pPr>
            <a:lvl7pPr marL="3444391" indent="0">
              <a:buNone/>
              <a:defRPr sz="1100"/>
            </a:lvl7pPr>
            <a:lvl8pPr marL="4018454" indent="0">
              <a:buNone/>
              <a:defRPr sz="1100"/>
            </a:lvl8pPr>
            <a:lvl9pPr marL="4592522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930" y="4800601"/>
            <a:ext cx="6718935" cy="56673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94930" y="612775"/>
            <a:ext cx="6718935" cy="4114800"/>
          </a:xfrm>
        </p:spPr>
        <p:txBody>
          <a:bodyPr/>
          <a:lstStyle>
            <a:lvl1pPr marL="0" indent="0">
              <a:buNone/>
              <a:defRPr sz="4000"/>
            </a:lvl1pPr>
            <a:lvl2pPr marL="574067" indent="0">
              <a:buNone/>
              <a:defRPr sz="3500"/>
            </a:lvl2pPr>
            <a:lvl3pPr marL="1148132" indent="0">
              <a:buNone/>
              <a:defRPr sz="3000"/>
            </a:lvl3pPr>
            <a:lvl4pPr marL="1722189" indent="0">
              <a:buNone/>
              <a:defRPr sz="2500"/>
            </a:lvl4pPr>
            <a:lvl5pPr marL="2296262" indent="0">
              <a:buNone/>
              <a:defRPr sz="2500"/>
            </a:lvl5pPr>
            <a:lvl6pPr marL="2870323" indent="0">
              <a:buNone/>
              <a:defRPr sz="2500"/>
            </a:lvl6pPr>
            <a:lvl7pPr marL="3444391" indent="0">
              <a:buNone/>
              <a:defRPr sz="2500"/>
            </a:lvl7pPr>
            <a:lvl8pPr marL="4018454" indent="0">
              <a:buNone/>
              <a:defRPr sz="2500"/>
            </a:lvl8pPr>
            <a:lvl9pPr marL="4592522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4930" y="5367340"/>
            <a:ext cx="6718935" cy="804861"/>
          </a:xfrm>
        </p:spPr>
        <p:txBody>
          <a:bodyPr/>
          <a:lstStyle>
            <a:lvl1pPr marL="0" indent="0">
              <a:buNone/>
              <a:defRPr sz="1800"/>
            </a:lvl1pPr>
            <a:lvl2pPr marL="574067" indent="0">
              <a:buNone/>
              <a:defRPr sz="1500"/>
            </a:lvl2pPr>
            <a:lvl3pPr marL="1148132" indent="0">
              <a:buNone/>
              <a:defRPr sz="1300"/>
            </a:lvl3pPr>
            <a:lvl4pPr marL="1722189" indent="0">
              <a:buNone/>
              <a:defRPr sz="1100"/>
            </a:lvl4pPr>
            <a:lvl5pPr marL="2296262" indent="0">
              <a:buNone/>
              <a:defRPr sz="1100"/>
            </a:lvl5pPr>
            <a:lvl6pPr marL="2870323" indent="0">
              <a:buNone/>
              <a:defRPr sz="1100"/>
            </a:lvl6pPr>
            <a:lvl7pPr marL="3444391" indent="0">
              <a:buNone/>
              <a:defRPr sz="1100"/>
            </a:lvl7pPr>
            <a:lvl8pPr marL="4018454" indent="0">
              <a:buNone/>
              <a:defRPr sz="1100"/>
            </a:lvl8pPr>
            <a:lvl9pPr marL="4592522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18713" y="274640"/>
            <a:ext cx="251960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9911" y="274640"/>
            <a:ext cx="737216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76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4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49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23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98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726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47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21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96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4584" y="4406903"/>
            <a:ext cx="9518491" cy="1362076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4584" y="2906713"/>
            <a:ext cx="9518491" cy="1500187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4529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4905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235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29810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7262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4715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2168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59621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991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9243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535113"/>
            <a:ext cx="4947827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4529" indent="0">
              <a:buNone/>
              <a:defRPr sz="2500" b="1"/>
            </a:lvl2pPr>
            <a:lvl3pPr marL="1149055" indent="0">
              <a:buNone/>
              <a:defRPr sz="2300" b="1"/>
            </a:lvl3pPr>
            <a:lvl4pPr marL="1723573" indent="0">
              <a:buNone/>
              <a:defRPr sz="2000" b="1"/>
            </a:lvl4pPr>
            <a:lvl5pPr marL="2298107" indent="0">
              <a:buNone/>
              <a:defRPr sz="2000" b="1"/>
            </a:lvl5pPr>
            <a:lvl6pPr marL="2872628" indent="0">
              <a:buNone/>
              <a:defRPr sz="2000" b="1"/>
            </a:lvl6pPr>
            <a:lvl7pPr marL="3447158" indent="0">
              <a:buNone/>
              <a:defRPr sz="2000" b="1"/>
            </a:lvl7pPr>
            <a:lvl8pPr marL="4021681" indent="0">
              <a:buNone/>
              <a:defRPr sz="2000" b="1"/>
            </a:lvl8pPr>
            <a:lvl9pPr marL="459621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9911" y="2174875"/>
            <a:ext cx="4947827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88591" y="1535113"/>
            <a:ext cx="4949771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4529" indent="0">
              <a:buNone/>
              <a:defRPr sz="2500" b="1"/>
            </a:lvl2pPr>
            <a:lvl3pPr marL="1149055" indent="0">
              <a:buNone/>
              <a:defRPr sz="2300" b="1"/>
            </a:lvl3pPr>
            <a:lvl4pPr marL="1723573" indent="0">
              <a:buNone/>
              <a:defRPr sz="2000" b="1"/>
            </a:lvl4pPr>
            <a:lvl5pPr marL="2298107" indent="0">
              <a:buNone/>
              <a:defRPr sz="2000" b="1"/>
            </a:lvl5pPr>
            <a:lvl6pPr marL="2872628" indent="0">
              <a:buNone/>
              <a:defRPr sz="2000" b="1"/>
            </a:lvl6pPr>
            <a:lvl7pPr marL="3447158" indent="0">
              <a:buNone/>
              <a:defRPr sz="2000" b="1"/>
            </a:lvl7pPr>
            <a:lvl8pPr marL="4021681" indent="0">
              <a:buNone/>
              <a:defRPr sz="2000" b="1"/>
            </a:lvl8pPr>
            <a:lvl9pPr marL="459621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88591" y="2174875"/>
            <a:ext cx="4949771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9960" y="273053"/>
            <a:ext cx="3684139" cy="116205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78196" y="273100"/>
            <a:ext cx="6260119" cy="5853113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9960" y="1435104"/>
            <a:ext cx="3684139" cy="4691063"/>
          </a:xfrm>
        </p:spPr>
        <p:txBody>
          <a:bodyPr/>
          <a:lstStyle>
            <a:lvl1pPr marL="0" indent="0">
              <a:buNone/>
              <a:defRPr sz="1800"/>
            </a:lvl1pPr>
            <a:lvl2pPr marL="574529" indent="0">
              <a:buNone/>
              <a:defRPr sz="1500"/>
            </a:lvl2pPr>
            <a:lvl3pPr marL="1149055" indent="0">
              <a:buNone/>
              <a:defRPr sz="1300"/>
            </a:lvl3pPr>
            <a:lvl4pPr marL="1723573" indent="0">
              <a:buNone/>
              <a:defRPr sz="1100"/>
            </a:lvl4pPr>
            <a:lvl5pPr marL="2298107" indent="0">
              <a:buNone/>
              <a:defRPr sz="1100"/>
            </a:lvl5pPr>
            <a:lvl6pPr marL="2872628" indent="0">
              <a:buNone/>
              <a:defRPr sz="1100"/>
            </a:lvl6pPr>
            <a:lvl7pPr marL="3447158" indent="0">
              <a:buNone/>
              <a:defRPr sz="1100"/>
            </a:lvl7pPr>
            <a:lvl8pPr marL="4021681" indent="0">
              <a:buNone/>
              <a:defRPr sz="1100"/>
            </a:lvl8pPr>
            <a:lvl9pPr marL="459621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930" y="4800601"/>
            <a:ext cx="6718935" cy="56673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94930" y="612775"/>
            <a:ext cx="6718935" cy="4114800"/>
          </a:xfrm>
        </p:spPr>
        <p:txBody>
          <a:bodyPr/>
          <a:lstStyle>
            <a:lvl1pPr marL="0" indent="0">
              <a:buNone/>
              <a:defRPr sz="4000"/>
            </a:lvl1pPr>
            <a:lvl2pPr marL="574529" indent="0">
              <a:buNone/>
              <a:defRPr sz="3500"/>
            </a:lvl2pPr>
            <a:lvl3pPr marL="1149055" indent="0">
              <a:buNone/>
              <a:defRPr sz="3000"/>
            </a:lvl3pPr>
            <a:lvl4pPr marL="1723573" indent="0">
              <a:buNone/>
              <a:defRPr sz="2500"/>
            </a:lvl4pPr>
            <a:lvl5pPr marL="2298107" indent="0">
              <a:buNone/>
              <a:defRPr sz="2500"/>
            </a:lvl5pPr>
            <a:lvl6pPr marL="2872628" indent="0">
              <a:buNone/>
              <a:defRPr sz="2500"/>
            </a:lvl6pPr>
            <a:lvl7pPr marL="3447158" indent="0">
              <a:buNone/>
              <a:defRPr sz="2500"/>
            </a:lvl7pPr>
            <a:lvl8pPr marL="4021681" indent="0">
              <a:buNone/>
              <a:defRPr sz="2500"/>
            </a:lvl8pPr>
            <a:lvl9pPr marL="4596210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4930" y="5367340"/>
            <a:ext cx="6718935" cy="804861"/>
          </a:xfrm>
        </p:spPr>
        <p:txBody>
          <a:bodyPr/>
          <a:lstStyle>
            <a:lvl1pPr marL="0" indent="0">
              <a:buNone/>
              <a:defRPr sz="1800"/>
            </a:lvl1pPr>
            <a:lvl2pPr marL="574529" indent="0">
              <a:buNone/>
              <a:defRPr sz="1500"/>
            </a:lvl2pPr>
            <a:lvl3pPr marL="1149055" indent="0">
              <a:buNone/>
              <a:defRPr sz="1300"/>
            </a:lvl3pPr>
            <a:lvl4pPr marL="1723573" indent="0">
              <a:buNone/>
              <a:defRPr sz="1100"/>
            </a:lvl4pPr>
            <a:lvl5pPr marL="2298107" indent="0">
              <a:buNone/>
              <a:defRPr sz="1100"/>
            </a:lvl5pPr>
            <a:lvl6pPr marL="2872628" indent="0">
              <a:buNone/>
              <a:defRPr sz="1100"/>
            </a:lvl6pPr>
            <a:lvl7pPr marL="3447158" indent="0">
              <a:buNone/>
              <a:defRPr sz="1100"/>
            </a:lvl7pPr>
            <a:lvl8pPr marL="4021681" indent="0">
              <a:buNone/>
              <a:defRPr sz="1100"/>
            </a:lvl8pPr>
            <a:lvl9pPr marL="459621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18713" y="274640"/>
            <a:ext cx="251960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9911" y="274640"/>
            <a:ext cx="737216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36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7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4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1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09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64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63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41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1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4584" y="4406903"/>
            <a:ext cx="9518491" cy="1362076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4584" y="2906713"/>
            <a:ext cx="9518491" cy="1500187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730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46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319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092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8649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638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411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618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991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9243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535113"/>
            <a:ext cx="4947827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300" indent="0">
              <a:buNone/>
              <a:defRPr sz="2500" b="1"/>
            </a:lvl2pPr>
            <a:lvl3pPr marL="1154600" indent="0">
              <a:buNone/>
              <a:defRPr sz="2300" b="1"/>
            </a:lvl3pPr>
            <a:lvl4pPr marL="1731901" indent="0">
              <a:buNone/>
              <a:defRPr sz="2000" b="1"/>
            </a:lvl4pPr>
            <a:lvl5pPr marL="2309201" indent="0">
              <a:buNone/>
              <a:defRPr sz="2000" b="1"/>
            </a:lvl5pPr>
            <a:lvl6pPr marL="2886499" indent="0">
              <a:buNone/>
              <a:defRPr sz="2000" b="1"/>
            </a:lvl6pPr>
            <a:lvl7pPr marL="3463802" indent="0">
              <a:buNone/>
              <a:defRPr sz="2000" b="1"/>
            </a:lvl7pPr>
            <a:lvl8pPr marL="4041100" indent="0">
              <a:buNone/>
              <a:defRPr sz="2000" b="1"/>
            </a:lvl8pPr>
            <a:lvl9pPr marL="461840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9911" y="2174875"/>
            <a:ext cx="4947827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88554" y="1535113"/>
            <a:ext cx="4949771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300" indent="0">
              <a:buNone/>
              <a:defRPr sz="2500" b="1"/>
            </a:lvl2pPr>
            <a:lvl3pPr marL="1154600" indent="0">
              <a:buNone/>
              <a:defRPr sz="2300" b="1"/>
            </a:lvl3pPr>
            <a:lvl4pPr marL="1731901" indent="0">
              <a:buNone/>
              <a:defRPr sz="2000" b="1"/>
            </a:lvl4pPr>
            <a:lvl5pPr marL="2309201" indent="0">
              <a:buNone/>
              <a:defRPr sz="2000" b="1"/>
            </a:lvl5pPr>
            <a:lvl6pPr marL="2886499" indent="0">
              <a:buNone/>
              <a:defRPr sz="2000" b="1"/>
            </a:lvl6pPr>
            <a:lvl7pPr marL="3463802" indent="0">
              <a:buNone/>
              <a:defRPr sz="2000" b="1"/>
            </a:lvl7pPr>
            <a:lvl8pPr marL="4041100" indent="0">
              <a:buNone/>
              <a:defRPr sz="2000" b="1"/>
            </a:lvl8pPr>
            <a:lvl9pPr marL="461840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88554" y="2174875"/>
            <a:ext cx="4949771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9923" y="273053"/>
            <a:ext cx="3684139" cy="116205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78196" y="273060"/>
            <a:ext cx="6260119" cy="5853113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9923" y="1435104"/>
            <a:ext cx="3684139" cy="4691063"/>
          </a:xfrm>
        </p:spPr>
        <p:txBody>
          <a:bodyPr/>
          <a:lstStyle>
            <a:lvl1pPr marL="0" indent="0">
              <a:buNone/>
              <a:defRPr sz="1800"/>
            </a:lvl1pPr>
            <a:lvl2pPr marL="577300" indent="0">
              <a:buNone/>
              <a:defRPr sz="1500"/>
            </a:lvl2pPr>
            <a:lvl3pPr marL="1154600" indent="0">
              <a:buNone/>
              <a:defRPr sz="1300"/>
            </a:lvl3pPr>
            <a:lvl4pPr marL="1731901" indent="0">
              <a:buNone/>
              <a:defRPr sz="1100"/>
            </a:lvl4pPr>
            <a:lvl5pPr marL="2309201" indent="0">
              <a:buNone/>
              <a:defRPr sz="1100"/>
            </a:lvl5pPr>
            <a:lvl6pPr marL="2886499" indent="0">
              <a:buNone/>
              <a:defRPr sz="1100"/>
            </a:lvl6pPr>
            <a:lvl7pPr marL="3463802" indent="0">
              <a:buNone/>
              <a:defRPr sz="1100"/>
            </a:lvl7pPr>
            <a:lvl8pPr marL="4041100" indent="0">
              <a:buNone/>
              <a:defRPr sz="1100"/>
            </a:lvl8pPr>
            <a:lvl9pPr marL="461840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930" y="4800601"/>
            <a:ext cx="6718935" cy="56673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94930" y="612775"/>
            <a:ext cx="6718935" cy="4114800"/>
          </a:xfrm>
        </p:spPr>
        <p:txBody>
          <a:bodyPr/>
          <a:lstStyle>
            <a:lvl1pPr marL="0" indent="0">
              <a:buNone/>
              <a:defRPr sz="4000"/>
            </a:lvl1pPr>
            <a:lvl2pPr marL="577300" indent="0">
              <a:buNone/>
              <a:defRPr sz="3500"/>
            </a:lvl2pPr>
            <a:lvl3pPr marL="1154600" indent="0">
              <a:buNone/>
              <a:defRPr sz="3000"/>
            </a:lvl3pPr>
            <a:lvl4pPr marL="1731901" indent="0">
              <a:buNone/>
              <a:defRPr sz="2500"/>
            </a:lvl4pPr>
            <a:lvl5pPr marL="2309201" indent="0">
              <a:buNone/>
              <a:defRPr sz="2500"/>
            </a:lvl5pPr>
            <a:lvl6pPr marL="2886499" indent="0">
              <a:buNone/>
              <a:defRPr sz="2500"/>
            </a:lvl6pPr>
            <a:lvl7pPr marL="3463802" indent="0">
              <a:buNone/>
              <a:defRPr sz="2500"/>
            </a:lvl7pPr>
            <a:lvl8pPr marL="4041100" indent="0">
              <a:buNone/>
              <a:defRPr sz="2500"/>
            </a:lvl8pPr>
            <a:lvl9pPr marL="4618400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4930" y="5367340"/>
            <a:ext cx="6718935" cy="804861"/>
          </a:xfrm>
        </p:spPr>
        <p:txBody>
          <a:bodyPr/>
          <a:lstStyle>
            <a:lvl1pPr marL="0" indent="0">
              <a:buNone/>
              <a:defRPr sz="1800"/>
            </a:lvl1pPr>
            <a:lvl2pPr marL="577300" indent="0">
              <a:buNone/>
              <a:defRPr sz="1500"/>
            </a:lvl2pPr>
            <a:lvl3pPr marL="1154600" indent="0">
              <a:buNone/>
              <a:defRPr sz="1300"/>
            </a:lvl3pPr>
            <a:lvl4pPr marL="1731901" indent="0">
              <a:buNone/>
              <a:defRPr sz="1100"/>
            </a:lvl4pPr>
            <a:lvl5pPr marL="2309201" indent="0">
              <a:buNone/>
              <a:defRPr sz="1100"/>
            </a:lvl5pPr>
            <a:lvl6pPr marL="2886499" indent="0">
              <a:buNone/>
              <a:defRPr sz="1100"/>
            </a:lvl6pPr>
            <a:lvl7pPr marL="3463802" indent="0">
              <a:buNone/>
              <a:defRPr sz="1100"/>
            </a:lvl7pPr>
            <a:lvl8pPr marL="4041100" indent="0">
              <a:buNone/>
              <a:defRPr sz="1100"/>
            </a:lvl8pPr>
            <a:lvl9pPr marL="461840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18713" y="274640"/>
            <a:ext cx="251960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9911" y="274640"/>
            <a:ext cx="737216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29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7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5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3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11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8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665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44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22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4583" y="4406903"/>
            <a:ext cx="9518491" cy="1362076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4583" y="2906713"/>
            <a:ext cx="9518491" cy="1500187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7764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552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332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110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88881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4665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0443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62210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991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92431" y="1600201"/>
            <a:ext cx="4945883" cy="45259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535113"/>
            <a:ext cx="4947827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764" indent="0">
              <a:buNone/>
              <a:defRPr sz="2500" b="1"/>
            </a:lvl2pPr>
            <a:lvl3pPr marL="1155527" indent="0">
              <a:buNone/>
              <a:defRPr sz="2300" b="1"/>
            </a:lvl3pPr>
            <a:lvl4pPr marL="1733291" indent="0">
              <a:buNone/>
              <a:defRPr sz="2000" b="1"/>
            </a:lvl4pPr>
            <a:lvl5pPr marL="2311055" indent="0">
              <a:buNone/>
              <a:defRPr sz="2000" b="1"/>
            </a:lvl5pPr>
            <a:lvl6pPr marL="2888818" indent="0">
              <a:buNone/>
              <a:defRPr sz="2000" b="1"/>
            </a:lvl6pPr>
            <a:lvl7pPr marL="3466582" indent="0">
              <a:buNone/>
              <a:defRPr sz="2000" b="1"/>
            </a:lvl7pPr>
            <a:lvl8pPr marL="4044345" indent="0">
              <a:buNone/>
              <a:defRPr sz="2000" b="1"/>
            </a:lvl8pPr>
            <a:lvl9pPr marL="4622109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9911" y="2174875"/>
            <a:ext cx="4947827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88548" y="1535113"/>
            <a:ext cx="4949771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764" indent="0">
              <a:buNone/>
              <a:defRPr sz="2500" b="1"/>
            </a:lvl2pPr>
            <a:lvl3pPr marL="1155527" indent="0">
              <a:buNone/>
              <a:defRPr sz="2300" b="1"/>
            </a:lvl3pPr>
            <a:lvl4pPr marL="1733291" indent="0">
              <a:buNone/>
              <a:defRPr sz="2000" b="1"/>
            </a:lvl4pPr>
            <a:lvl5pPr marL="2311055" indent="0">
              <a:buNone/>
              <a:defRPr sz="2000" b="1"/>
            </a:lvl5pPr>
            <a:lvl6pPr marL="2888818" indent="0">
              <a:buNone/>
              <a:defRPr sz="2000" b="1"/>
            </a:lvl6pPr>
            <a:lvl7pPr marL="3466582" indent="0">
              <a:buNone/>
              <a:defRPr sz="2000" b="1"/>
            </a:lvl7pPr>
            <a:lvl8pPr marL="4044345" indent="0">
              <a:buNone/>
              <a:defRPr sz="2000" b="1"/>
            </a:lvl8pPr>
            <a:lvl9pPr marL="4622109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88548" y="2174875"/>
            <a:ext cx="4949771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9917" y="273052"/>
            <a:ext cx="3684139" cy="116205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78195" y="273053"/>
            <a:ext cx="6260119" cy="5853113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9917" y="1435103"/>
            <a:ext cx="3684139" cy="4691063"/>
          </a:xfrm>
        </p:spPr>
        <p:txBody>
          <a:bodyPr/>
          <a:lstStyle>
            <a:lvl1pPr marL="0" indent="0">
              <a:buNone/>
              <a:defRPr sz="1800"/>
            </a:lvl1pPr>
            <a:lvl2pPr marL="577764" indent="0">
              <a:buNone/>
              <a:defRPr sz="1500"/>
            </a:lvl2pPr>
            <a:lvl3pPr marL="1155527" indent="0">
              <a:buNone/>
              <a:defRPr sz="1300"/>
            </a:lvl3pPr>
            <a:lvl4pPr marL="1733291" indent="0">
              <a:buNone/>
              <a:defRPr sz="1100"/>
            </a:lvl4pPr>
            <a:lvl5pPr marL="2311055" indent="0">
              <a:buNone/>
              <a:defRPr sz="1100"/>
            </a:lvl5pPr>
            <a:lvl6pPr marL="2888818" indent="0">
              <a:buNone/>
              <a:defRPr sz="1100"/>
            </a:lvl6pPr>
            <a:lvl7pPr marL="3466582" indent="0">
              <a:buNone/>
              <a:defRPr sz="1100"/>
            </a:lvl7pPr>
            <a:lvl8pPr marL="4044345" indent="0">
              <a:buNone/>
              <a:defRPr sz="1100"/>
            </a:lvl8pPr>
            <a:lvl9pPr marL="4622109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930" y="4800601"/>
            <a:ext cx="6718935" cy="56673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94930" y="612775"/>
            <a:ext cx="6718935" cy="4114800"/>
          </a:xfrm>
        </p:spPr>
        <p:txBody>
          <a:bodyPr/>
          <a:lstStyle>
            <a:lvl1pPr marL="0" indent="0">
              <a:buNone/>
              <a:defRPr sz="4000"/>
            </a:lvl1pPr>
            <a:lvl2pPr marL="577764" indent="0">
              <a:buNone/>
              <a:defRPr sz="3500"/>
            </a:lvl2pPr>
            <a:lvl3pPr marL="1155527" indent="0">
              <a:buNone/>
              <a:defRPr sz="3000"/>
            </a:lvl3pPr>
            <a:lvl4pPr marL="1733291" indent="0">
              <a:buNone/>
              <a:defRPr sz="2500"/>
            </a:lvl4pPr>
            <a:lvl5pPr marL="2311055" indent="0">
              <a:buNone/>
              <a:defRPr sz="2500"/>
            </a:lvl5pPr>
            <a:lvl6pPr marL="2888818" indent="0">
              <a:buNone/>
              <a:defRPr sz="2500"/>
            </a:lvl6pPr>
            <a:lvl7pPr marL="3466582" indent="0">
              <a:buNone/>
              <a:defRPr sz="2500"/>
            </a:lvl7pPr>
            <a:lvl8pPr marL="4044345" indent="0">
              <a:buNone/>
              <a:defRPr sz="2500"/>
            </a:lvl8pPr>
            <a:lvl9pPr marL="4622109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4930" y="5367340"/>
            <a:ext cx="6718935" cy="804861"/>
          </a:xfrm>
        </p:spPr>
        <p:txBody>
          <a:bodyPr/>
          <a:lstStyle>
            <a:lvl1pPr marL="0" indent="0">
              <a:buNone/>
              <a:defRPr sz="1800"/>
            </a:lvl1pPr>
            <a:lvl2pPr marL="577764" indent="0">
              <a:buNone/>
              <a:defRPr sz="1500"/>
            </a:lvl2pPr>
            <a:lvl3pPr marL="1155527" indent="0">
              <a:buNone/>
              <a:defRPr sz="1300"/>
            </a:lvl3pPr>
            <a:lvl4pPr marL="1733291" indent="0">
              <a:buNone/>
              <a:defRPr sz="1100"/>
            </a:lvl4pPr>
            <a:lvl5pPr marL="2311055" indent="0">
              <a:buNone/>
              <a:defRPr sz="1100"/>
            </a:lvl5pPr>
            <a:lvl6pPr marL="2888818" indent="0">
              <a:buNone/>
              <a:defRPr sz="1100"/>
            </a:lvl6pPr>
            <a:lvl7pPr marL="3466582" indent="0">
              <a:buNone/>
              <a:defRPr sz="1100"/>
            </a:lvl7pPr>
            <a:lvl8pPr marL="4044345" indent="0">
              <a:buNone/>
              <a:defRPr sz="1100"/>
            </a:lvl8pPr>
            <a:lvl9pPr marL="4622109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18713" y="274640"/>
            <a:ext cx="251960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9911" y="274640"/>
            <a:ext cx="737216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668">
    <p:split orient="vert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26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4583" y="4406901"/>
            <a:ext cx="951849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4583" y="2906713"/>
            <a:ext cx="951849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9911" y="1600201"/>
            <a:ext cx="49458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92431" y="1600201"/>
            <a:ext cx="49458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535113"/>
            <a:ext cx="49478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9911" y="2174875"/>
            <a:ext cx="49478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88543" y="1535113"/>
            <a:ext cx="494977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88543" y="2174875"/>
            <a:ext cx="494977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9912" y="273050"/>
            <a:ext cx="368413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78195" y="273051"/>
            <a:ext cx="626011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9912" y="1435101"/>
            <a:ext cx="368413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930" y="4800600"/>
            <a:ext cx="671893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94930" y="612775"/>
            <a:ext cx="671893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4930" y="5367338"/>
            <a:ext cx="671893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18713" y="274639"/>
            <a:ext cx="251960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9911" y="274639"/>
            <a:ext cx="737216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560388" y="274639"/>
            <a:ext cx="100774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78" tIns="45385" rIns="90778" bIns="453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560388" y="1600206"/>
            <a:ext cx="100774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78" tIns="45385" rIns="90778" bIns="453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560389" y="6356364"/>
            <a:ext cx="2613024" cy="365125"/>
          </a:xfrm>
          <a:prstGeom prst="rect">
            <a:avLst/>
          </a:prstGeom>
        </p:spPr>
        <p:txBody>
          <a:bodyPr vert="horz" lIns="90778" tIns="45385" rIns="90778" bIns="45385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709CA87-2D3C-40B7-8572-712E1585A684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825876" y="6356364"/>
            <a:ext cx="3546474" cy="365125"/>
          </a:xfrm>
          <a:prstGeom prst="rect">
            <a:avLst/>
          </a:prstGeom>
        </p:spPr>
        <p:txBody>
          <a:bodyPr vert="horz" lIns="90778" tIns="45385" rIns="90778" bIns="4538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024814" y="6356364"/>
            <a:ext cx="2613024" cy="365125"/>
          </a:xfrm>
          <a:prstGeom prst="rect">
            <a:avLst/>
          </a:prstGeom>
        </p:spPr>
        <p:txBody>
          <a:bodyPr vert="horz" lIns="90778" tIns="45385" rIns="90778" bIns="45385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9E2C8C-5FAA-4BE5-9EC6-1CF866AEC59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2668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383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0767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6150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1534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0379" indent="-340379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7481" indent="-283656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4599" indent="-226914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88424" indent="-226914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2259" indent="-226914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6094" indent="-226914" algn="l" defTabSz="90767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49937" indent="-226914" algn="l" defTabSz="90767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03766" indent="-226914" algn="l" defTabSz="90767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57598" indent="-226914" algn="l" defTabSz="90767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076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839" algn="l" defTabSz="9076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670" algn="l" defTabSz="9076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505" algn="l" defTabSz="9076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5345" algn="l" defTabSz="9076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9183" algn="l" defTabSz="9076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3012" algn="l" defTabSz="9076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6846" algn="l" defTabSz="9076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0685" algn="l" defTabSz="90767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560388" y="274639"/>
            <a:ext cx="100774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1817" tIns="35926" rIns="71817" bIns="3592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560388" y="1600205"/>
            <a:ext cx="100774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1817" tIns="35926" rIns="71817" bIns="359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560389" y="6356352"/>
            <a:ext cx="2613024" cy="365125"/>
          </a:xfrm>
          <a:prstGeom prst="rect">
            <a:avLst/>
          </a:prstGeom>
        </p:spPr>
        <p:txBody>
          <a:bodyPr vert="horz" lIns="71817" tIns="35926" rIns="71817" bIns="3592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709CA87-2D3C-40B7-8572-712E1585A684}" type="datetimeFigureOut">
              <a:rPr lang="hu-HU"/>
              <a:pPr>
                <a:defRPr/>
              </a:pPr>
              <a:t>2013.10.03.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825876" y="6356352"/>
            <a:ext cx="3546474" cy="365125"/>
          </a:xfrm>
          <a:prstGeom prst="rect">
            <a:avLst/>
          </a:prstGeom>
        </p:spPr>
        <p:txBody>
          <a:bodyPr vert="horz" lIns="71817" tIns="35926" rIns="71817" bIns="3592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024814" y="6356352"/>
            <a:ext cx="2613024" cy="365125"/>
          </a:xfrm>
          <a:prstGeom prst="rect">
            <a:avLst/>
          </a:prstGeom>
        </p:spPr>
        <p:txBody>
          <a:bodyPr vert="horz" lIns="71817" tIns="35926" rIns="71817" bIns="3592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9E2C8C-5FAA-4BE5-9EC6-1CF866AEC59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12668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Calibri" pitchFamily="34" charset="0"/>
        </a:defRPr>
      </a:lvl5pPr>
      <a:lvl6pPr marL="359078" algn="ctr" rtl="0" fontAlgn="base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Calibri" pitchFamily="34" charset="0"/>
        </a:defRPr>
      </a:lvl6pPr>
      <a:lvl7pPr marL="718180" algn="ctr" rtl="0" fontAlgn="base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Calibri" pitchFamily="34" charset="0"/>
        </a:defRPr>
      </a:lvl7pPr>
      <a:lvl8pPr marL="1077227" algn="ctr" rtl="0" fontAlgn="base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Calibri" pitchFamily="34" charset="0"/>
        </a:defRPr>
      </a:lvl8pPr>
      <a:lvl9pPr marL="1436304" algn="ctr" rtl="0" fontAlgn="base">
        <a:spcBef>
          <a:spcPct val="0"/>
        </a:spcBef>
        <a:spcAft>
          <a:spcPct val="0"/>
        </a:spcAft>
        <a:defRPr sz="3500">
          <a:solidFill>
            <a:schemeClr val="tx1"/>
          </a:solidFill>
          <a:latin typeface="Calibri" pitchFamily="34" charset="0"/>
        </a:defRPr>
      </a:lvl9pPr>
    </p:titleStyle>
    <p:bodyStyle>
      <a:lvl1pPr marL="269317" indent="-26931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83500" indent="-22442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97696" indent="-17953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56764" indent="-17953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5838" indent="-179538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74909" indent="-179538" algn="l" defTabSz="71818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33986" indent="-179538" algn="l" defTabSz="71818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93053" indent="-179538" algn="l" defTabSz="71818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52129" indent="-179538" algn="l" defTabSz="71818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7181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9078" algn="l" defTabSz="7181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8180" algn="l" defTabSz="7181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77227" algn="l" defTabSz="7181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36304" algn="l" defTabSz="7181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95377" algn="l" defTabSz="7181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54445" algn="l" defTabSz="7181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3517" algn="l" defTabSz="7181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72594" algn="l" defTabSz="71818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9911" y="274639"/>
            <a:ext cx="10078403" cy="1143000"/>
          </a:xfrm>
          <a:prstGeom prst="rect">
            <a:avLst/>
          </a:prstGeom>
        </p:spPr>
        <p:txBody>
          <a:bodyPr vert="horz" lIns="114688" tIns="57335" rIns="114688" bIns="57335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600201"/>
            <a:ext cx="10078403" cy="4525963"/>
          </a:xfrm>
          <a:prstGeom prst="rect">
            <a:avLst/>
          </a:prstGeom>
        </p:spPr>
        <p:txBody>
          <a:bodyPr vert="horz" lIns="114688" tIns="57335" rIns="114688" bIns="5733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9911" y="6356352"/>
            <a:ext cx="2612919" cy="365125"/>
          </a:xfrm>
          <a:prstGeom prst="rect">
            <a:avLst/>
          </a:prstGeom>
        </p:spPr>
        <p:txBody>
          <a:bodyPr vert="horz" lIns="114688" tIns="57335" rIns="114688" bIns="5733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26060" y="6356352"/>
            <a:ext cx="3546105" cy="365125"/>
          </a:xfrm>
          <a:prstGeom prst="rect">
            <a:avLst/>
          </a:prstGeom>
        </p:spPr>
        <p:txBody>
          <a:bodyPr vert="horz" lIns="114688" tIns="57335" rIns="114688" bIns="5733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25396" y="6356352"/>
            <a:ext cx="2612919" cy="365125"/>
          </a:xfrm>
          <a:prstGeom prst="rect">
            <a:avLst/>
          </a:prstGeom>
        </p:spPr>
        <p:txBody>
          <a:bodyPr vert="horz" lIns="114688" tIns="57335" rIns="114688" bIns="5733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 advTm="12668">
    <p:split orient="vert"/>
  </p:transition>
  <p:txStyles>
    <p:titleStyle>
      <a:lvl1pPr algn="ctr" defTabSz="1147026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0127" indent="-430127" algn="l" defTabSz="1147026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1961" indent="-358451" algn="l" defTabSz="1147026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33793" indent="-286749" algn="l" defTabSz="1147026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07290" indent="-286749" algn="l" defTabSz="1147026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80798" indent="-286749" algn="l" defTabSz="1147026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54320" indent="-286749" algn="l" defTabSz="114702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27828" indent="-286749" algn="l" defTabSz="114702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01343" indent="-286749" algn="l" defTabSz="114702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74850" indent="-286749" algn="l" defTabSz="114702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4702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3514" algn="l" defTabSz="114702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026" algn="l" defTabSz="114702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0531" algn="l" defTabSz="114702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94050" algn="l" defTabSz="114702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7563" algn="l" defTabSz="114702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1075" algn="l" defTabSz="114702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4584" algn="l" defTabSz="114702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88098" algn="l" defTabSz="1147026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9911" y="274639"/>
            <a:ext cx="10078403" cy="1143000"/>
          </a:xfrm>
          <a:prstGeom prst="rect">
            <a:avLst/>
          </a:prstGeom>
        </p:spPr>
        <p:txBody>
          <a:bodyPr vert="horz" lIns="114707" tIns="57344" rIns="114707" bIns="5734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600201"/>
            <a:ext cx="10078403" cy="4525963"/>
          </a:xfrm>
          <a:prstGeom prst="rect">
            <a:avLst/>
          </a:prstGeom>
        </p:spPr>
        <p:txBody>
          <a:bodyPr vert="horz" lIns="114707" tIns="57344" rIns="114707" bIns="5734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9911" y="6356352"/>
            <a:ext cx="2612919" cy="365125"/>
          </a:xfrm>
          <a:prstGeom prst="rect">
            <a:avLst/>
          </a:prstGeom>
        </p:spPr>
        <p:txBody>
          <a:bodyPr vert="horz" lIns="114707" tIns="57344" rIns="114707" bIns="57344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26060" y="6356352"/>
            <a:ext cx="3546105" cy="365125"/>
          </a:xfrm>
          <a:prstGeom prst="rect">
            <a:avLst/>
          </a:prstGeom>
        </p:spPr>
        <p:txBody>
          <a:bodyPr vert="horz" lIns="114707" tIns="57344" rIns="114707" bIns="57344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25396" y="6356352"/>
            <a:ext cx="2612919" cy="365125"/>
          </a:xfrm>
          <a:prstGeom prst="rect">
            <a:avLst/>
          </a:prstGeom>
        </p:spPr>
        <p:txBody>
          <a:bodyPr vert="horz" lIns="114707" tIns="57344" rIns="114707" bIns="57344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Click="0" advTm="12668">
    <p:split orient="vert"/>
  </p:transition>
  <p:txStyles>
    <p:titleStyle>
      <a:lvl1pPr algn="ctr" defTabSz="1147211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0196" indent="-430196" algn="l" defTabSz="1147211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2111" indent="-358508" algn="l" defTabSz="1147211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34023" indent="-286795" algn="l" defTabSz="1147211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07612" indent="-286795" algn="l" defTabSz="1147211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81212" indent="-286795" algn="l" defTabSz="1147211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54827" indent="-286795" algn="l" defTabSz="114721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28427" indent="-286795" algn="l" defTabSz="114721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02033" indent="-286795" algn="l" defTabSz="114721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633" indent="-286795" algn="l" defTabSz="114721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4721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3606" algn="l" defTabSz="114721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211" algn="l" defTabSz="114721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0808" algn="l" defTabSz="114721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94418" algn="l" defTabSz="114721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023" algn="l" defTabSz="114721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1628" algn="l" defTabSz="114721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5229" algn="l" defTabSz="114721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88835" algn="l" defTabSz="114721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9911" y="274639"/>
            <a:ext cx="10078403" cy="1143000"/>
          </a:xfrm>
          <a:prstGeom prst="rect">
            <a:avLst/>
          </a:prstGeom>
        </p:spPr>
        <p:txBody>
          <a:bodyPr vert="horz" lIns="114801" tIns="57392" rIns="114801" bIns="5739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600201"/>
            <a:ext cx="10078403" cy="4525963"/>
          </a:xfrm>
          <a:prstGeom prst="rect">
            <a:avLst/>
          </a:prstGeom>
        </p:spPr>
        <p:txBody>
          <a:bodyPr vert="horz" lIns="114801" tIns="57392" rIns="114801" bIns="5739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9911" y="6356352"/>
            <a:ext cx="2612919" cy="365125"/>
          </a:xfrm>
          <a:prstGeom prst="rect">
            <a:avLst/>
          </a:prstGeom>
        </p:spPr>
        <p:txBody>
          <a:bodyPr vert="horz" lIns="114801" tIns="57392" rIns="114801" bIns="57392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26060" y="6356352"/>
            <a:ext cx="3546105" cy="365125"/>
          </a:xfrm>
          <a:prstGeom prst="rect">
            <a:avLst/>
          </a:prstGeom>
        </p:spPr>
        <p:txBody>
          <a:bodyPr vert="horz" lIns="114801" tIns="57392" rIns="114801" bIns="57392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25396" y="6356352"/>
            <a:ext cx="2612919" cy="365125"/>
          </a:xfrm>
          <a:prstGeom prst="rect">
            <a:avLst/>
          </a:prstGeom>
        </p:spPr>
        <p:txBody>
          <a:bodyPr vert="horz" lIns="114801" tIns="57392" rIns="114801" bIns="57392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 advClick="0" advTm="12668">
    <p:split orient="vert"/>
  </p:transition>
  <p:txStyles>
    <p:titleStyle>
      <a:lvl1pPr algn="ctr" defTabSz="1148132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0544" indent="-430544" algn="l" defTabSz="1148132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2860" indent="-358795" algn="l" defTabSz="1148132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35173" indent="-287027" algn="l" defTabSz="114813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09225" indent="-287027" algn="l" defTabSz="114813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83285" indent="-287027" algn="l" defTabSz="1148132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57361" indent="-287027" algn="l" defTabSz="114813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31422" indent="-287027" algn="l" defTabSz="114813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05489" indent="-287027" algn="l" defTabSz="114813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79548" indent="-287027" algn="l" defTabSz="114813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4813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4067" algn="l" defTabSz="114813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48132" algn="l" defTabSz="114813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2189" algn="l" defTabSz="114813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96262" algn="l" defTabSz="114813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0323" algn="l" defTabSz="114813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4391" algn="l" defTabSz="114813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8454" algn="l" defTabSz="114813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92522" algn="l" defTabSz="1148132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9911" y="274639"/>
            <a:ext cx="10078403" cy="1143000"/>
          </a:xfrm>
          <a:prstGeom prst="rect">
            <a:avLst/>
          </a:prstGeom>
        </p:spPr>
        <p:txBody>
          <a:bodyPr vert="horz" lIns="114894" tIns="57440" rIns="114894" bIns="5744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600201"/>
            <a:ext cx="10078403" cy="4525963"/>
          </a:xfrm>
          <a:prstGeom prst="rect">
            <a:avLst/>
          </a:prstGeom>
        </p:spPr>
        <p:txBody>
          <a:bodyPr vert="horz" lIns="114894" tIns="57440" rIns="114894" bIns="5744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9911" y="6356352"/>
            <a:ext cx="2612919" cy="365125"/>
          </a:xfrm>
          <a:prstGeom prst="rect">
            <a:avLst/>
          </a:prstGeom>
        </p:spPr>
        <p:txBody>
          <a:bodyPr vert="horz" lIns="114894" tIns="57440" rIns="114894" bIns="5744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26060" y="6356352"/>
            <a:ext cx="3546105" cy="365125"/>
          </a:xfrm>
          <a:prstGeom prst="rect">
            <a:avLst/>
          </a:prstGeom>
        </p:spPr>
        <p:txBody>
          <a:bodyPr vert="horz" lIns="114894" tIns="57440" rIns="114894" bIns="5744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25396" y="6356352"/>
            <a:ext cx="2612919" cy="365125"/>
          </a:xfrm>
          <a:prstGeom prst="rect">
            <a:avLst/>
          </a:prstGeom>
        </p:spPr>
        <p:txBody>
          <a:bodyPr vert="horz" lIns="114894" tIns="57440" rIns="114894" bIns="5744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 advClick="0" advTm="12668">
    <p:split orient="vert"/>
  </p:transition>
  <p:txStyles>
    <p:titleStyle>
      <a:lvl1pPr algn="ctr" defTabSz="1149055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0891" indent="-430891" algn="l" defTabSz="1149055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3608" indent="-359083" algn="l" defTabSz="1149055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36323" indent="-287259" algn="l" defTabSz="1149055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10839" indent="-287259" algn="l" defTabSz="114905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85360" indent="-287259" algn="l" defTabSz="1149055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59897" indent="-287259" algn="l" defTabSz="114905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34417" indent="-287259" algn="l" defTabSz="114905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08947" indent="-287259" algn="l" defTabSz="114905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83466" indent="-287259" algn="l" defTabSz="114905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4905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4529" algn="l" defTabSz="114905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49055" algn="l" defTabSz="114905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3573" algn="l" defTabSz="114905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98107" algn="l" defTabSz="114905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2628" algn="l" defTabSz="114905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7158" algn="l" defTabSz="114905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1681" algn="l" defTabSz="114905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96210" algn="l" defTabSz="114905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9911" y="274639"/>
            <a:ext cx="10078403" cy="1143000"/>
          </a:xfrm>
          <a:prstGeom prst="rect">
            <a:avLst/>
          </a:prstGeom>
        </p:spPr>
        <p:txBody>
          <a:bodyPr vert="horz" lIns="115459" tIns="57728" rIns="115459" bIns="5772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600201"/>
            <a:ext cx="10078403" cy="4525963"/>
          </a:xfrm>
          <a:prstGeom prst="rect">
            <a:avLst/>
          </a:prstGeom>
        </p:spPr>
        <p:txBody>
          <a:bodyPr vert="horz" lIns="115459" tIns="57728" rIns="115459" bIns="5772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9911" y="6356352"/>
            <a:ext cx="2612919" cy="365125"/>
          </a:xfrm>
          <a:prstGeom prst="rect">
            <a:avLst/>
          </a:prstGeom>
        </p:spPr>
        <p:txBody>
          <a:bodyPr vert="horz" lIns="115459" tIns="57728" rIns="115459" bIns="57728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26060" y="6356352"/>
            <a:ext cx="3546105" cy="365125"/>
          </a:xfrm>
          <a:prstGeom prst="rect">
            <a:avLst/>
          </a:prstGeom>
        </p:spPr>
        <p:txBody>
          <a:bodyPr vert="horz" lIns="115459" tIns="57728" rIns="115459" bIns="57728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25396" y="6356352"/>
            <a:ext cx="2612919" cy="365125"/>
          </a:xfrm>
          <a:prstGeom prst="rect">
            <a:avLst/>
          </a:prstGeom>
        </p:spPr>
        <p:txBody>
          <a:bodyPr vert="horz" lIns="115459" tIns="57728" rIns="115459" bIns="57728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 advClick="0" advTm="12668">
    <p:split orient="vert"/>
  </p:transition>
  <p:txStyles>
    <p:titleStyle>
      <a:lvl1pPr algn="ctr" defTabSz="1154600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975" indent="-432975" algn="l" defTabSz="1154600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8113" indent="-360812" algn="l" defTabSz="1154600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3250" indent="-288649" algn="l" defTabSz="11546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20550" indent="-288649" algn="l" defTabSz="115460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7850" indent="-288649" algn="l" defTabSz="1154600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75149" indent="-288649" algn="l" defTabSz="11546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52451" indent="-288649" algn="l" defTabSz="11546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29751" indent="-288649" algn="l" defTabSz="11546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07049" indent="-288649" algn="l" defTabSz="11546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5460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7300" algn="l" defTabSz="115460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4600" algn="l" defTabSz="115460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1901" algn="l" defTabSz="115460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9201" algn="l" defTabSz="115460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6499" algn="l" defTabSz="115460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63802" algn="l" defTabSz="115460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41100" algn="l" defTabSz="115460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18400" algn="l" defTabSz="115460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9911" y="274639"/>
            <a:ext cx="10078403" cy="1143000"/>
          </a:xfrm>
          <a:prstGeom prst="rect">
            <a:avLst/>
          </a:prstGeom>
        </p:spPr>
        <p:txBody>
          <a:bodyPr vert="horz" lIns="115553" tIns="57776" rIns="115553" bIns="57776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600201"/>
            <a:ext cx="10078403" cy="4525963"/>
          </a:xfrm>
          <a:prstGeom prst="rect">
            <a:avLst/>
          </a:prstGeom>
        </p:spPr>
        <p:txBody>
          <a:bodyPr vert="horz" lIns="115553" tIns="57776" rIns="115553" bIns="57776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9911" y="6356352"/>
            <a:ext cx="2612919" cy="365125"/>
          </a:xfrm>
          <a:prstGeom prst="rect">
            <a:avLst/>
          </a:prstGeom>
        </p:spPr>
        <p:txBody>
          <a:bodyPr vert="horz" lIns="115553" tIns="57776" rIns="115553" bIns="57776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BF28B-2244-43BE-9117-FFBD00675340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26060" y="6356352"/>
            <a:ext cx="3546105" cy="365125"/>
          </a:xfrm>
          <a:prstGeom prst="rect">
            <a:avLst/>
          </a:prstGeom>
        </p:spPr>
        <p:txBody>
          <a:bodyPr vert="horz" lIns="115553" tIns="57776" rIns="115553" bIns="57776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25395" y="6356352"/>
            <a:ext cx="2612919" cy="365125"/>
          </a:xfrm>
          <a:prstGeom prst="rect">
            <a:avLst/>
          </a:prstGeom>
        </p:spPr>
        <p:txBody>
          <a:bodyPr vert="horz" lIns="115553" tIns="57776" rIns="115553" bIns="57776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38F82-FA89-4A88-AB72-CE0450D28D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 advClick="0" advTm="12668">
    <p:split orient="vert"/>
  </p:transition>
  <p:txStyles>
    <p:titleStyle>
      <a:lvl1pPr algn="ctr" defTabSz="1155527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3323" indent="-433323" algn="l" defTabSz="1155527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8866" indent="-361102" algn="l" defTabSz="115552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4409" indent="-288882" algn="l" defTabSz="115552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22173" indent="-288882" algn="l" defTabSz="115552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9936" indent="-288882" algn="l" defTabSz="115552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77700" indent="-288882" algn="l" defTabSz="115552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55464" indent="-288882" algn="l" defTabSz="115552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33227" indent="-288882" algn="l" defTabSz="115552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10991" indent="-288882" algn="l" defTabSz="115552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5552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7764" algn="l" defTabSz="115552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5527" algn="l" defTabSz="115552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3291" algn="l" defTabSz="115552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1055" algn="l" defTabSz="115552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8818" algn="l" defTabSz="115552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66582" algn="l" defTabSz="115552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44345" algn="l" defTabSz="115552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22109" algn="l" defTabSz="115552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59911" y="274638"/>
            <a:ext cx="1007840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9911" y="1600201"/>
            <a:ext cx="1007840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9911" y="6245225"/>
            <a:ext cx="261291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26060" y="6245225"/>
            <a:ext cx="354610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25395" y="6245225"/>
            <a:ext cx="261291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6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6.gif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.gif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gif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6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gif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3.xml"/><Relationship Id="rId5" Type="http://schemas.openxmlformats.org/officeDocument/2006/relationships/image" Target="../media/image6.gif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6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.gif"/><Relationship Id="rId4" Type="http://schemas.openxmlformats.org/officeDocument/2006/relationships/image" Target="../media/image5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gif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6.gif"/><Relationship Id="rId4" Type="http://schemas.openxmlformats.org/officeDocument/2006/relationships/image" Target="../media/image6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6.gif"/><Relationship Id="rId4" Type="http://schemas.openxmlformats.org/officeDocument/2006/relationships/image" Target="../media/image6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7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6.gif"/><Relationship Id="rId4" Type="http://schemas.openxmlformats.org/officeDocument/2006/relationships/image" Target="../media/image7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7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6.gif"/><Relationship Id="rId4" Type="http://schemas.openxmlformats.org/officeDocument/2006/relationships/image" Target="../media/image8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8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89.jpeg"/><Relationship Id="rId5" Type="http://schemas.openxmlformats.org/officeDocument/2006/relationships/image" Target="../media/image88.gif"/><Relationship Id="rId4" Type="http://schemas.openxmlformats.org/officeDocument/2006/relationships/image" Target="../media/image8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gif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9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6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89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vanilie.v.a.pic.centerblog.net/3f4c08f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198225" cy="71437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456500" y="357166"/>
            <a:ext cx="3355672" cy="1014986"/>
          </a:xfrm>
          <a:prstGeom prst="rect">
            <a:avLst/>
          </a:prstGeom>
        </p:spPr>
        <p:txBody>
          <a:bodyPr wrap="none" lIns="90778" tIns="45385" rIns="90778" bIns="45385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6000" b="1" kern="10" dirty="0" smtClean="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abic Typesetting" pitchFamily="66" charset="-78"/>
              </a:rPr>
              <a:t>CAMINOS</a:t>
            </a:r>
            <a:endParaRPr lang="es-ES" sz="6000" b="1" dirty="0">
              <a:ln w="12700">
                <a:solidFill>
                  <a:srgbClr val="00FF00"/>
                </a:solidFill>
                <a:round/>
                <a:headEnd/>
                <a:tailEnd/>
              </a:ln>
              <a:solidFill>
                <a:prstClr val="black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rabic Typesetting" pitchFamily="66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527938" y="3429000"/>
            <a:ext cx="3251477" cy="1014986"/>
          </a:xfrm>
          <a:prstGeom prst="rect">
            <a:avLst/>
          </a:prstGeom>
        </p:spPr>
        <p:txBody>
          <a:bodyPr wrap="none" lIns="90778" tIns="45385" rIns="90778" bIns="45385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6000" b="1" kern="10" dirty="0" smtClean="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 VIDA</a:t>
            </a:r>
            <a:endParaRPr lang="es-ES" sz="6000" b="1" dirty="0">
              <a:ln w="12700">
                <a:solidFill>
                  <a:srgbClr val="00FF00"/>
                </a:solidFill>
                <a:round/>
                <a:headEnd/>
                <a:tailEnd/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599508" y="1785926"/>
            <a:ext cx="2170088" cy="1014986"/>
          </a:xfrm>
          <a:prstGeom prst="rect">
            <a:avLst/>
          </a:prstGeom>
        </p:spPr>
        <p:txBody>
          <a:bodyPr wrap="square" lIns="90778" tIns="45385" rIns="90778" bIns="45385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6000" b="1" kern="10" dirty="0" smtClean="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</a:t>
            </a:r>
            <a:endParaRPr lang="es-ES" sz="6000" b="1" dirty="0">
              <a:ln w="12700">
                <a:solidFill>
                  <a:srgbClr val="00FF00"/>
                </a:solidFill>
                <a:round/>
                <a:headEnd/>
                <a:tailEnd/>
              </a:ln>
              <a:solidFill>
                <a:prstClr val="black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94919">
            <a:off x="7959822" y="5082610"/>
            <a:ext cx="2581086" cy="1464767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4813294" y="648866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>
                  <a:solidFill>
                    <a:srgbClr val="00FF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b="1" dirty="0">
              <a:ln>
                <a:solidFill>
                  <a:srgbClr val="00FF0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84138" y="6396335"/>
            <a:ext cx="273023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err="1" smtClean="0">
                <a:ln>
                  <a:solidFill>
                    <a:srgbClr val="00FF0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2400" b="1" cap="none" spc="0" dirty="0" smtClean="0">
                <a:ln>
                  <a:solidFill>
                    <a:srgbClr val="00FF0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es-ES" sz="2400" b="1" dirty="0" smtClean="0">
                <a:ln>
                  <a:solidFill>
                    <a:srgbClr val="00FF0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</a:t>
            </a:r>
            <a:r>
              <a:rPr lang="es-ES" sz="2400" b="1" cap="none" spc="0" dirty="0" smtClean="0">
                <a:ln>
                  <a:solidFill>
                    <a:srgbClr val="00FF0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reado por  Helen</a:t>
            </a:r>
            <a:endParaRPr lang="es-ES" sz="2400" b="1" cap="none" spc="0" dirty="0">
              <a:ln>
                <a:solidFill>
                  <a:srgbClr val="00FF0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5000">
    <p:split orient="vert"/>
    <p:sndAc>
      <p:stSnd loop="1">
        <p:snd r:embed="rId2" name="Durcal, Rocio - Caminito    Tang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eautiful-trees-full-hd-wallpapers-set-x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198223" cy="6857999"/>
          </a:xfrm>
          <a:prstGeom prst="rect">
            <a:avLst/>
          </a:prstGeom>
          <a:noFill/>
        </p:spPr>
      </p:pic>
      <p:pic>
        <p:nvPicPr>
          <p:cNvPr id="3" name="Picture 8" descr="http://dl.glitter-graphics.net/pub/1905/1905431lx5gx6ck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686599" y="0"/>
            <a:ext cx="5511626" cy="6858000"/>
          </a:xfrm>
          <a:prstGeom prst="rect">
            <a:avLst/>
          </a:prstGeom>
          <a:noFill/>
        </p:spPr>
      </p:pic>
      <p:pic>
        <p:nvPicPr>
          <p:cNvPr id="2" name="Picture 8" descr="http://dl.glitter-graphics.net/pub/1905/1905431lx5gx6ck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" y="0"/>
            <a:ext cx="5686601" cy="6858001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241526" y="578645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s44.radikal.ru/i104/1105/63/3698a52a3b4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6652" y="316684"/>
            <a:ext cx="5861573" cy="5303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571480"/>
            <a:ext cx="5479003" cy="4957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2" descr="http://i1117.photobucket.com/albums/k593/jah199/LandscapePhotographsOfBeautifulRoads10_0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effectLst>
            <a:outerShdw blurRad="1079500" dist="800100" dir="16860000" algn="ctr" rotWithShape="0">
              <a:schemeClr val="accent3">
                <a:alpha val="0"/>
              </a:scheme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1662209" y="5143547"/>
            <a:ext cx="6911433" cy="392789"/>
          </a:xfrm>
          <a:prstGeom prst="rect">
            <a:avLst/>
          </a:prstGeom>
        </p:spPr>
        <p:txBody>
          <a:bodyPr wrap="square" lIns="114688" tIns="57335" rIns="114688" bIns="57335">
            <a:spAutoFit/>
          </a:bodyPr>
          <a:lstStyle/>
          <a:p>
            <a:pPr algn="ctr"/>
            <a:endParaRPr lang="es-MX" b="1" dirty="0">
              <a:solidFill>
                <a:srgbClr val="FFFF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27278" y="4429132"/>
            <a:ext cx="5597525" cy="2092218"/>
          </a:xfrm>
          <a:prstGeom prst="rect">
            <a:avLst/>
          </a:prstGeom>
        </p:spPr>
        <p:txBody>
          <a:bodyPr lIns="90792" tIns="45392" rIns="90792" bIns="45392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spc="51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         </a:t>
            </a:r>
            <a:r>
              <a:rPr lang="es-MX" sz="2800" b="1" spc="51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 </a:t>
            </a:r>
            <a:r>
              <a:rPr lang="es-MX" sz="2800" b="1" spc="51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Camina por donde nunca nadie antes haya caminado.                        Haz lo que nunca nadie antes haya hecho.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b="1" spc="51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241526" y="578645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miguelangelmartinfotografia.com/wp-content/uploads/2011/09/4220423052_fbd6cb1be1_b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238283"/>
            <a:ext cx="11944773" cy="8331200"/>
          </a:xfrm>
          <a:prstGeom prst="rect">
            <a:avLst/>
          </a:prstGeom>
          <a:noFill/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0834" y="-1357346"/>
            <a:ext cx="519804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813558" y="-1285908"/>
            <a:ext cx="519804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1" descr="4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218958"/>
            <a:ext cx="11957094" cy="8434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741460" y="6072206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6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2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030.radikal.ru/1105/bc/1ba08ca7a5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effectLst/>
        </p:spPr>
      </p:pic>
      <p:pic>
        <p:nvPicPr>
          <p:cNvPr id="3" name="Picture 2" descr="http://www.jop.es/decoracion-manualidades/2012/09/Como-pintar-ojos-verd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0970496">
            <a:off x="1179963" y="1359879"/>
            <a:ext cx="5424178" cy="419102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i065.radikal.ru/1105/37/cc641ffd0f6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6" name="Picture 2" descr="http://i065.radikal.ru/1105/37/cc641ffd0f6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0"/>
            <a:ext cx="1119822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41328" y="5264903"/>
            <a:ext cx="8398688" cy="1593097"/>
          </a:xfrm>
          <a:prstGeom prst="rect">
            <a:avLst/>
          </a:prstGeom>
        </p:spPr>
        <p:txBody>
          <a:bodyPr wrap="square" lIns="114669" tIns="57325" rIns="114669" bIns="5732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2400" b="1" spc="51" dirty="0" smtClean="0">
                <a:ln w="19050"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Deja tus propias huellas...no pises sobre las de los demás  porque no dejarás marca. Si caminas por donde ya caminaste, encontrarás lo que ya encontraste.</a:t>
            </a:r>
            <a:endParaRPr lang="es-MX" sz="2400" b="1" spc="51" dirty="0">
              <a:ln w="19050"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599640" y="3786190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47_roa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4"/>
            <a:ext cx="11198225" cy="6857999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4" name="Picture 2" descr="http://1.bp.blogspot.com/-96k7nt9PK3c/TaC_aq-csjI/AAAAAAAATCE/rKMWagA4I14/s1600/SENDERO_LUZ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11198224" cy="6858000"/>
          </a:xfrm>
          <a:prstGeom prst="rect">
            <a:avLst/>
          </a:prstGeom>
          <a:noFill/>
        </p:spPr>
      </p:pic>
      <p:pic>
        <p:nvPicPr>
          <p:cNvPr id="15362" name="Picture 2" descr="http://www.rosario3.com/archivos_rosario3/jpg/15920081113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6699038" cy="505067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s44.radikal.ru/i104/1105/63/3698a52a3b4a.jpg"/>
          <p:cNvPicPr>
            <a:picLocks noChangeAspect="1" noChangeArrowheads="1"/>
          </p:cNvPicPr>
          <p:nvPr/>
        </p:nvPicPr>
        <p:blipFill>
          <a:blip r:embed="rId5" cstate="email"/>
          <a:srcRect b="4939"/>
          <a:stretch>
            <a:fillRect/>
          </a:stretch>
        </p:blipFill>
        <p:spPr bwMode="auto">
          <a:xfrm>
            <a:off x="0" y="0"/>
            <a:ext cx="11198224" cy="6858000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84204" y="3714752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g.wallpaperstock.net:81/oto%C3%B1o-camino-wallpapers_31068_2560x16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473117" y="1"/>
            <a:ext cx="11671341" cy="7143776"/>
          </a:xfrm>
          <a:prstGeom prst="rect">
            <a:avLst/>
          </a:prstGeom>
          <a:noFill/>
        </p:spPr>
      </p:pic>
      <p:pic>
        <p:nvPicPr>
          <p:cNvPr id="5" name="Picture 6" descr="http://i027.radikal.ru/1105/41/b2cd77a73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15989" y="0"/>
            <a:ext cx="11814214" cy="7239027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137367" y="-857273"/>
            <a:ext cx="5336691" cy="633849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1" descr="75.jpg"/>
          <p:cNvPicPr>
            <a:picLocks noChangeAspect="1"/>
          </p:cNvPicPr>
          <p:nvPr/>
        </p:nvPicPr>
        <p:blipFill>
          <a:blip r:embed="rId5">
            <a:lum bright="10000"/>
          </a:blip>
          <a:srcRect/>
          <a:stretch>
            <a:fillRect/>
          </a:stretch>
        </p:blipFill>
        <p:spPr bwMode="auto">
          <a:xfrm>
            <a:off x="-615993" y="0"/>
            <a:ext cx="11814218" cy="735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670154" y="4526181"/>
            <a:ext cx="4724245" cy="2331819"/>
          </a:xfrm>
          <a:prstGeom prst="rect">
            <a:avLst/>
          </a:prstGeom>
        </p:spPr>
        <p:txBody>
          <a:bodyPr wrap="square" lIns="114726" tIns="57354" rIns="114726" bIns="57354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2400" b="1" dirty="0" smtClean="0">
                <a:solidFill>
                  <a:srgbClr val="FFFF00"/>
                </a:solidFill>
                <a:latin typeface="Arial" charset="0"/>
              </a:rPr>
              <a:t>Si te atrae una luz ,síguela. Sí te conduce a un pantano, ya saldrás de él...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2400" b="1" dirty="0" smtClean="0">
                <a:solidFill>
                  <a:srgbClr val="FFFF00"/>
                </a:solidFill>
                <a:latin typeface="Arial" charset="0"/>
              </a:rPr>
              <a:t>Pero si no la sigues, te preguntarás toda la vida sí acaso era una estrella.</a:t>
            </a:r>
            <a:endParaRPr lang="es-MX" sz="2400" b="1" dirty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241394" y="4214818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http://loscuatroelementos.files.wordpress.com/2008/03/xxxsonando-caminos-3.jpg"/>
          <p:cNvPicPr>
            <a:picLocks noChangeAspect="1" noChangeArrowheads="1"/>
          </p:cNvPicPr>
          <p:nvPr/>
        </p:nvPicPr>
        <p:blipFill>
          <a:blip r:embed="rId2"/>
          <a:srcRect r="6620"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  <p:pic>
        <p:nvPicPr>
          <p:cNvPr id="124932" name="Picture 4" descr="https://multimedia.getresponse.com/688/219688/photos/5683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198226" cy="6857999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812898" y="4429132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4.bp.blogspot.com/-g0qjW9DyLWM/UKowxLR9fXI/AAAAAAAACJw/1OTcApBEL40/s1600/Beautiful+Track+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3" name="Picture 4" descr="http://4.bp.blogspot.com/-xcA-ovVQjZY/UDa7Qwi6I8I/AAAAAAAAf_c/3ZeV62BQbuI/s1600/maquillaje-ojos-azules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0827" y="0"/>
            <a:ext cx="4426806" cy="438150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http://albertogranados.files.wordpress.com/2011/04/camina-conmigo-punto-co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" y="0"/>
            <a:ext cx="11198223" cy="6857999"/>
          </a:xfrm>
          <a:prstGeom prst="rect">
            <a:avLst/>
          </a:prstGeom>
          <a:noFill/>
        </p:spPr>
      </p:pic>
      <p:pic>
        <p:nvPicPr>
          <p:cNvPr id="7" name="Picture 4" descr="http://4.bp.blogspot.com/-xcA-ovVQjZY/UDa7Qwi6I8I/AAAAAAAAf_c/3ZeV62BQbuI/s1600/maquillaje-ojos-azules-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86817" y="2095493"/>
            <a:ext cx="2694592" cy="266701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1" descr="10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837182" y="4953040"/>
            <a:ext cx="6351008" cy="1839377"/>
          </a:xfrm>
          <a:prstGeom prst="rect">
            <a:avLst/>
          </a:prstGeom>
        </p:spPr>
        <p:txBody>
          <a:bodyPr wrap="square" lIns="114726" tIns="57354" rIns="114726" bIns="57354">
            <a:spAutoFit/>
          </a:bodyPr>
          <a:lstStyle/>
          <a:p>
            <a:pPr algn="ctr"/>
            <a:r>
              <a:rPr lang="es-MX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vida, a veces no nos da a elegir entre lágrimas y risas...entonces aprende a elegir entre las más hermosas lágrimas.</a:t>
            </a:r>
            <a:endParaRPr lang="es-MX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598584" y="4286256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eoriente.com/site/casagrande/Flores-U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  <p:pic>
        <p:nvPicPr>
          <p:cNvPr id="3" name="Picture 6" descr="http://i987.photobucket.com/albums/ae355/MLMIGHTYWARRIOR/Your_Choice_is_Your_Way_by_Osokin1.jpg"/>
          <p:cNvPicPr>
            <a:picLocks noChangeAspect="1" noChangeArrowheads="1"/>
          </p:cNvPicPr>
          <p:nvPr/>
        </p:nvPicPr>
        <p:blipFill>
          <a:blip r:embed="rId3"/>
          <a:srcRect l="5446"/>
          <a:stretch>
            <a:fillRect/>
          </a:stretch>
        </p:blipFill>
        <p:spPr bwMode="auto">
          <a:xfrm>
            <a:off x="0" y="0"/>
            <a:ext cx="11439487" cy="6858000"/>
          </a:xfrm>
          <a:prstGeom prst="rect">
            <a:avLst/>
          </a:prstGeom>
          <a:noFill/>
        </p:spPr>
      </p:pic>
      <p:pic>
        <p:nvPicPr>
          <p:cNvPr id="5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671078" y="328612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Naturaleza hojas rojas en otoño, hermosos paisajes, caminos, luz del sol Fondos de pantalla - 1920x1200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11548211" cy="6858000"/>
          </a:xfrm>
          <a:prstGeom prst="rect">
            <a:avLst/>
          </a:prstGeom>
          <a:noFill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229"/>
            <a:ext cx="5511665" cy="5238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4" descr="http://3.bp.blogspot.com/-6sdcHvyXjVs/T1VkopOy5TI/AAAAAAAAVwY/0LeAsprJFfo/s640/paisajes-naturaleza-caminos-bosques_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548211" cy="6858000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111838" y="666733"/>
            <a:ext cx="4199364" cy="399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1" descr="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" y="0"/>
            <a:ext cx="116713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884468" y="5214950"/>
            <a:ext cx="5599113" cy="1039158"/>
          </a:xfrm>
          <a:prstGeom prst="rect">
            <a:avLst/>
          </a:prstGeom>
        </p:spPr>
        <p:txBody>
          <a:bodyPr lIns="114726" tIns="57354" rIns="114726" bIns="57354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20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Sueña lo que te atrevas a soñar.  Ve donde quieras ir.   Sé lo que quieras ser.   El que quiere hacer algo,  encuentra el camino.</a:t>
            </a:r>
            <a:endParaRPr lang="es-MX" sz="20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099574" y="4143380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acidcow.com/pics/20101220/beautiful_roads_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421" y="3"/>
            <a:ext cx="3674443" cy="43642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2" descr="http://4.bp.blogspot.com/-ufVNCtNqVo0/TZN2_ipkIfI/AAAAAAAAbQ4/tpbw8boZ-NA/s1600/Camino%2Bal%2Boeste%2B-%2BRoad%2Bwest%2Bhdr%2Bby%2Bwww.FOTOFRONTERA.co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4" y="1"/>
            <a:ext cx="11198225" cy="6858000"/>
          </a:xfrm>
          <a:prstGeom prst="rect">
            <a:avLst/>
          </a:prstGeom>
          <a:noFill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99442" y="-571528"/>
            <a:ext cx="3674443" cy="43642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671078" y="3786190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ages.fineartamerica.com/images-medium-large/a-beautiful-driveway-lined-with-trees-sam-abe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"/>
            <a:ext cx="11373238" cy="6858001"/>
          </a:xfrm>
          <a:prstGeom prst="rect">
            <a:avLst/>
          </a:prstGeom>
          <a:noFill/>
        </p:spPr>
      </p:pic>
      <p:pic>
        <p:nvPicPr>
          <p:cNvPr id="3" name="Picture 4" descr="http://t3.gstatic.com/images?q=tbn:ANd9GcR8P-7qtFxYRcOMitIx_Jf3Ktuo05y_VnZszaCbwjxjCAtcIZa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796">
            <a:off x="2362103" y="285731"/>
            <a:ext cx="5734936" cy="4584092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www.natureimg.com/wp-content/uploads/2013/03/beautiful_spring_blossom_trees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11460726" cy="6858000"/>
          </a:xfrm>
          <a:prstGeom prst="rect">
            <a:avLst/>
          </a:prstGeom>
          <a:noFill/>
        </p:spPr>
      </p:pic>
      <p:pic>
        <p:nvPicPr>
          <p:cNvPr id="5" name="Picture 4" descr="http://t3.gstatic.com/images?q=tbn:ANd9GcR8P-7qtFxYRcOMitIx_Jf3Ktuo05y_VnZszaCbwjxjCAtcIZaX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3761891" y="952544"/>
            <a:ext cx="4708376" cy="3825065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www.semana.ec/media/ediciones//20120902/destinos/31082012_01495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5949059" cy="6858000"/>
          </a:xfrm>
          <a:prstGeom prst="rect">
            <a:avLst/>
          </a:prstGeom>
          <a:noFill/>
        </p:spPr>
      </p:pic>
      <p:pic>
        <p:nvPicPr>
          <p:cNvPr id="8" name="Picture 2" descr="http://www.semana.ec/media/ediciones//20120902/destinos/31082012_01495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99112" y="0"/>
            <a:ext cx="594909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41526" y="5214950"/>
            <a:ext cx="5599113" cy="946825"/>
          </a:xfrm>
          <a:prstGeom prst="rect">
            <a:avLst/>
          </a:prstGeom>
        </p:spPr>
        <p:txBody>
          <a:bodyPr lIns="114726" tIns="57354" rIns="114726" bIns="57354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El que no quiere hacer nada, encuentra una excusa.  Nunca se presenta un sueño  sin los medios para realizarlos</a:t>
            </a:r>
            <a:endParaRPr lang="es-MX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8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956566" y="4286256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0" presetClass="exit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amino y arboles1.jpg"/>
          <p:cNvPicPr>
            <a:picLocks noChangeAspect="1"/>
          </p:cNvPicPr>
          <p:nvPr/>
        </p:nvPicPr>
        <p:blipFill>
          <a:blip r:embed="rId2"/>
          <a:srcRect t="16447" b="7292"/>
          <a:stretch>
            <a:fillRect/>
          </a:stretch>
        </p:blipFill>
        <p:spPr bwMode="auto">
          <a:xfrm>
            <a:off x="0" y="0"/>
            <a:ext cx="112379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://1.bp.blogspot.com/_KV2pGLVDPvw/S920YSoYfRI/AAAAAAAApxs/D4XoO4Lx1Wo/s1600/rostros+femeninos,+02.jpg"/>
          <p:cNvPicPr>
            <a:picLocks noChangeAspect="1" noChangeArrowheads="1"/>
          </p:cNvPicPr>
          <p:nvPr/>
        </p:nvPicPr>
        <p:blipFill>
          <a:blip r:embed="rId3"/>
          <a:srcRect b="22500"/>
          <a:stretch>
            <a:fillRect/>
          </a:stretch>
        </p:blipFill>
        <p:spPr bwMode="auto">
          <a:xfrm>
            <a:off x="0" y="-285776"/>
            <a:ext cx="4065616" cy="442915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http://1.bp.blogspot.com/_KV2pGLVDPvw/S920YSoYfRI/AAAAAAAApxs/D4XoO4Lx1Wo/s1600/rostros+femeninos,+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42120" y="0"/>
            <a:ext cx="4065616" cy="571501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s8.postimage.org/50p45m405/ima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313756" y="5143512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api.ning.com/files/IC84NzWyG7k*bskKNz0F9Z3Y6MFj19QU6Lt7kil*Jov5vghyygFPR5WI2Z6WZUCv6UL0BTjH5wkSvhX*YMOiL*jgQrIyFryU/llegandoelveran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164168"/>
            <a:ext cx="11198225" cy="8022168"/>
          </a:xfrm>
          <a:prstGeom prst="rect">
            <a:avLst/>
          </a:prstGeom>
          <a:noFill/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87079" y="-762030"/>
            <a:ext cx="6173789" cy="687795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4" name="Picture 4" descr="http://img833.imageshack.us/img833/2706/1291918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143032"/>
            <a:ext cx="11198225" cy="8001032"/>
          </a:xfrm>
          <a:prstGeom prst="rect">
            <a:avLst/>
          </a:prstGeom>
          <a:noFill/>
        </p:spPr>
      </p:pic>
      <p:pic>
        <p:nvPicPr>
          <p:cNvPr id="123910" name="Picture 6" descr="http://media-cache-ec0.pinimg.com/236x/26/b8/8a/26b88a621c6494f5791cb7fec65e6ba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4138" y="1142984"/>
            <a:ext cx="3054353" cy="4194117"/>
          </a:xfrm>
          <a:prstGeom prst="rect">
            <a:avLst/>
          </a:prstGeom>
          <a:noFill/>
          <a:effectLst>
            <a:softEdge rad="317500"/>
          </a:effectLst>
          <a:scene3d>
            <a:camera prst="isometricOffAxis1Right"/>
            <a:lightRig rig="threePt" dir="t"/>
          </a:scene3d>
        </p:spPr>
      </p:pic>
      <p:pic>
        <p:nvPicPr>
          <p:cNvPr id="9" name="Picture 6" descr="http://media-cache-ec0.pinimg.com/236x/26/b8/8a/26b88a621c6494f5791cb7fec65e6ba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8528070" y="1214422"/>
            <a:ext cx="3098842" cy="4255208"/>
          </a:xfrm>
          <a:prstGeom prst="rect">
            <a:avLst/>
          </a:prstGeom>
          <a:noFill/>
          <a:effectLst>
            <a:softEdge rad="317500"/>
          </a:effectLst>
          <a:scene3d>
            <a:camera prst="perspectiveContrastingLeftFacing"/>
            <a:lightRig rig="threePt" dir="t"/>
          </a:scene3d>
        </p:spPr>
      </p:pic>
      <p:pic>
        <p:nvPicPr>
          <p:cNvPr id="10" name="Picture 4" descr="http://img22.imageshack.us/img22/3300/7217838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" y="-1214470"/>
            <a:ext cx="11198225" cy="807247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7014" y="5357826"/>
            <a:ext cx="10287072" cy="1223824"/>
          </a:xfrm>
          <a:prstGeom prst="rect">
            <a:avLst/>
          </a:prstGeom>
        </p:spPr>
        <p:txBody>
          <a:bodyPr wrap="square" lIns="114726" tIns="57354" rIns="114726" bIns="57354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MX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La felicidad es como la mariposa cuanto más la persigues más te eludirá, pero si vuelves tu atención sobre otras cosas suavemente se posará en tu hombro.</a:t>
            </a:r>
            <a:endParaRPr lang="es-MX" sz="2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2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027344" y="3071810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http://3.bp.blogspot.com/-4ta0VOsh0xA/UKFNb9GT1AI/AAAAAAAAAuc/Q_kq0AtnTsE/s1600/IMG_0169.JPG"/>
          <p:cNvPicPr>
            <a:picLocks noChangeAspect="1" noChangeArrowheads="1"/>
          </p:cNvPicPr>
          <p:nvPr/>
        </p:nvPicPr>
        <p:blipFill>
          <a:blip r:embed="rId2"/>
          <a:srcRect t="6250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6" name="Picture 6" descr="http://2.bp.blogspot.com/-ry0ew5yyqVw/UWTE-dW6FRI/AAAAAAAAUQY/OAbElRQmviU/s1600/caras+(1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13360" y="785794"/>
            <a:ext cx="6456368" cy="4035231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130052" name="Picture 4" descr="http://3.bp.blogspot.com/_973n_7oxGSE/TOX9wLfNItI/AAAAAAAAAFc/c4ryLBLlH3k/s1600/4.jpg"/>
          <p:cNvPicPr>
            <a:picLocks noChangeAspect="1" noChangeArrowheads="1"/>
          </p:cNvPicPr>
          <p:nvPr/>
        </p:nvPicPr>
        <p:blipFill>
          <a:blip r:embed="rId4"/>
          <a:srcRect b="7291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130054" name="Picture 6" descr="http://2.bp.blogspot.com/-ry0ew5yyqVw/UWTE-dW6FRI/AAAAAAAAUQY/OAbElRQmviU/s1600/caras+(1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6456368" cy="403523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3.bp.blogspot.com/_973n_7oxGSE/TOX9wLfNItI/AAAAAAAAAFc/c4ryLBLlH3k/s1600/4.jpg"/>
          <p:cNvPicPr>
            <a:picLocks noChangeAspect="1" noChangeArrowheads="1"/>
          </p:cNvPicPr>
          <p:nvPr/>
        </p:nvPicPr>
        <p:blipFill>
          <a:blip r:embed="rId4"/>
          <a:srcRect b="7291"/>
          <a:stretch>
            <a:fillRect/>
          </a:stretch>
        </p:blipFill>
        <p:spPr bwMode="auto">
          <a:xfrm>
            <a:off x="-96448" y="0"/>
            <a:ext cx="11447074" cy="7010400"/>
          </a:xfrm>
          <a:prstGeom prst="rect">
            <a:avLst/>
          </a:prstGeom>
          <a:noFill/>
        </p:spPr>
      </p:pic>
      <p:pic>
        <p:nvPicPr>
          <p:cNvPr id="1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742252" y="471488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13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30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acidcow.com/pics/20101220/beautiful_roads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3" name="Picture 4" descr="http://3.bp.blogspot.com/-Du4CxT4dqmE/T1ZfWjitThI/AAAAAAAAA-g/a1I5v-woAcQ/s1600/maquillaje+morena+ojos+azul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1204058">
            <a:off x="2870986" y="339179"/>
            <a:ext cx="5599103" cy="336295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img824.imageshack.us/img824/6544/7571443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11198225" cy="6858001"/>
          </a:xfrm>
          <a:prstGeom prst="rect">
            <a:avLst/>
          </a:prstGeom>
          <a:noFill/>
        </p:spPr>
      </p:pic>
      <p:pic>
        <p:nvPicPr>
          <p:cNvPr id="5" name="Picture 4" descr="http://3.bp.blogspot.com/-Du4CxT4dqmE/T1ZfWjitThI/AAAAAAAAA-g/a1I5v-woAcQ/s1600/maquillaje+morena+ojos+azul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1204058">
            <a:off x="3133449" y="1672682"/>
            <a:ext cx="5599103" cy="336295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img20.imageshack.us/img20/5526/119545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74829" y="5429292"/>
            <a:ext cx="7523840" cy="1223824"/>
          </a:xfrm>
          <a:prstGeom prst="rect">
            <a:avLst/>
          </a:prstGeom>
        </p:spPr>
        <p:txBody>
          <a:bodyPr wrap="square" lIns="114726" tIns="57354" rIns="114726" bIns="5735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MX" sz="24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No son muertos los que descansan en una tumba fría;   son muertos los que teniendo el alma muerta... viven todavía.</a:t>
            </a:r>
            <a:endParaRPr lang="es-MX" sz="24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099574" y="4143380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1" presetClass="exit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http://3.bp.blogspot.com/-Nch56weGoao/TlAEC18mU6I/AAAAAAAAACg/wFKM6nBnu_Q/s1600/des+perso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  <p:pic>
        <p:nvPicPr>
          <p:cNvPr id="4" name="Picture 6" descr="http://s52.radikal.ru/i137/1105/79/5c75fc112ae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  <p:pic>
        <p:nvPicPr>
          <p:cNvPr id="5" name="Picture 6" descr="http://s52.radikal.ru/i137/1105/79/5c75fc112ae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6449" y="0"/>
            <a:ext cx="11447074" cy="7010400"/>
          </a:xfrm>
          <a:prstGeom prst="rect">
            <a:avLst/>
          </a:prstGeom>
          <a:noFill/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599640" y="400050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1000.photobucket.com/albums/af127/xikomx199/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6590" y="2485152"/>
            <a:ext cx="4800835" cy="380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648953" y="2589093"/>
            <a:ext cx="4549272" cy="3602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2" descr="http://4.bp.blogspot.com/-j7A_Vjqza-w/Ue9TFgK-OuI/AAAAAAAB2lk/l2U1Lo9Xb1M/s1600/paisaje-con-camino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" y="-482131"/>
            <a:ext cx="11723185" cy="734013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84204" y="5429264"/>
            <a:ext cx="8923628" cy="1039216"/>
          </a:xfrm>
          <a:prstGeom prst="rect">
            <a:avLst/>
          </a:prstGeom>
        </p:spPr>
        <p:txBody>
          <a:bodyPr wrap="square" lIns="114783" tIns="57383" rIns="114783" bIns="57383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una oportunidad, aprovéchala. La vida es belleza, admírala.             La vida es bienaventuranza, saboréala.  La vida es un sueño, hazlo realidad.  La vida es un desafío, enfréntalo.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384402" y="1785926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http://4.bp.blogspot.com/-fnGGeY39cmk/UJ1iClXXfrI/AAAAAAAACu0/FmZ5Rrz1-xg/s1600/camino+de+la+vida,+sentimientos,+amor,+principio+y+final,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5" cy="7215214"/>
          </a:xfrm>
          <a:prstGeom prst="rect">
            <a:avLst/>
          </a:prstGeom>
          <a:noFill/>
        </p:spPr>
      </p:pic>
      <p:pic>
        <p:nvPicPr>
          <p:cNvPr id="125958" name="Picture 6" descr="http://eleansar.files.wordpress.com/2012/09/el_camino_de_la_felicid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198226" cy="7358089"/>
          </a:xfrm>
          <a:prstGeom prst="rect">
            <a:avLst/>
          </a:prstGeom>
          <a:noFill/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670946" y="78579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1259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2.bp.blogspot.com/-oHeEENS0lm0/UELnriDvnzI/AAAAAAAAJEk/WHAut_VxCHk/s1600/nice-wallpapers-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11198224" cy="6858000"/>
          </a:xfrm>
          <a:prstGeom prst="rect">
            <a:avLst/>
          </a:prstGeom>
          <a:noFill/>
        </p:spPr>
      </p:pic>
      <p:pic>
        <p:nvPicPr>
          <p:cNvPr id="108546" name="Picture 2" descr="http://img.youtube.com/vi/bwyPeCTqrog/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2832" y="0"/>
            <a:ext cx="7361988" cy="600079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acidcow.com/pics/20101220/beautiful_roads_3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11198224" cy="68579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55708" y="5429264"/>
            <a:ext cx="7873787" cy="1316215"/>
          </a:xfrm>
          <a:prstGeom prst="rect">
            <a:avLst/>
          </a:prstGeom>
        </p:spPr>
        <p:txBody>
          <a:bodyPr wrap="square" lIns="114783" tIns="57383" rIns="114783" bIns="57383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un deber, cúmplelo. La vida es un juego, juégalo. La vida es un tesoro, cuídalo.  La vida es una riqueza, consérvala.  La vida es amor, gózalo.</a:t>
            </a:r>
            <a:r>
              <a:rPr lang="es-E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9742516" y="42860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camino en otoño2a.jpg"/>
          <p:cNvPicPr>
            <a:picLocks noChangeAspect="1"/>
          </p:cNvPicPr>
          <p:nvPr/>
        </p:nvPicPr>
        <p:blipFill>
          <a:blip r:embed="rId2"/>
          <a:srcRect t="19157"/>
          <a:stretch>
            <a:fillRect/>
          </a:stretch>
        </p:blipFill>
        <p:spPr bwMode="auto">
          <a:xfrm>
            <a:off x="0" y="-26986"/>
            <a:ext cx="11198225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://imagenesfotos.com/wp-content/2011/01/fotos_de_mujeres_con_ojos_bonit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5105924" y="765700"/>
            <a:ext cx="6858000" cy="53266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seguimossiendolasmismas.es/uploads/camino-de-rosas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11198226" cy="6857999"/>
          </a:xfrm>
          <a:prstGeom prst="rect">
            <a:avLst/>
          </a:prstGeom>
          <a:noFill/>
        </p:spPr>
      </p:pic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384270" y="364331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acidcow.com/pics/20101220/beautiful_roads_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9484" y="-381027"/>
            <a:ext cx="6110728" cy="5619765"/>
          </a:xfrm>
          <a:prstGeom prst="teardrop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2" descr="http://2.bp.blogspot.com/-RMtIClMgkIQ/TxqBO7sjbEI/AAAAAAAAFhs/SLOs2Jv8L6I/s1600/nature_26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4138" y="5572140"/>
            <a:ext cx="9144064" cy="1008439"/>
          </a:xfrm>
          <a:prstGeom prst="rect">
            <a:avLst/>
          </a:prstGeom>
        </p:spPr>
        <p:txBody>
          <a:bodyPr wrap="square" lIns="114783" tIns="57383" rIns="114783" bIns="57383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La vida es un misterio, descúbrelo. La vida es una promesa, realízala.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La vida es tristeza, supérala. La vida es un himno, cántalo.</a:t>
            </a:r>
            <a:r>
              <a:rPr lang="es-E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/>
            </a:r>
            <a:br>
              <a:rPr lang="es-E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312832" y="2428868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.wallpaperstock.net:81/alyssa-framm-ojos-verdes-wallpapers_36024_2560x16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99046" y="0"/>
            <a:ext cx="6424587" cy="685799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caminito1.jpg"/>
          <p:cNvPicPr>
            <a:picLocks noChangeAspect="1"/>
          </p:cNvPicPr>
          <p:nvPr/>
        </p:nvPicPr>
        <p:blipFill>
          <a:blip r:embed="rId4"/>
          <a:srcRect t="11887" b="17622"/>
          <a:stretch>
            <a:fillRect/>
          </a:stretch>
        </p:blipFill>
        <p:spPr bwMode="auto">
          <a:xfrm>
            <a:off x="0" y="1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598584" y="1357298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acidcow.com/pics/20101220/beautiful_roads_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pic>
        <p:nvPicPr>
          <p:cNvPr id="3" name="Picture 11" descr="son la diversió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980954">
            <a:off x="5243152" y="214587"/>
            <a:ext cx="3783635" cy="3928604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acidcow.com/pics/20101220/beautiful_roads_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27146" y="5214950"/>
            <a:ext cx="8048761" cy="1408548"/>
          </a:xfrm>
          <a:prstGeom prst="rect">
            <a:avLst/>
          </a:prstGeom>
        </p:spPr>
        <p:txBody>
          <a:bodyPr wrap="square" lIns="114783" tIns="57383" rIns="114783" bIns="57383">
            <a:spAutoFit/>
          </a:bodyPr>
          <a:lstStyle/>
          <a:p>
            <a:r>
              <a:rPr lang="es-ES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La vida es una lucha, acéptala. La vida es una aventura, arriésgate.  La vida es felicidad, merécela. La vida es vida, defiéndela</a:t>
            </a:r>
            <a:r>
              <a:rPr lang="es-MX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endParaRPr lang="es-ES" sz="2800" dirty="0"/>
          </a:p>
        </p:txBody>
      </p:sp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312832" y="3929066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1214211132tnhvStQ.jpg"/>
          <p:cNvPicPr>
            <a:picLocks noChangeAspect="1"/>
          </p:cNvPicPr>
          <p:nvPr/>
        </p:nvPicPr>
        <p:blipFill>
          <a:blip r:embed="rId2"/>
          <a:srcRect r="1161" b="1755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http://pishpiras.com/wp-content/uploads/2010/05/rostros-hermosos-03.jpg"/>
          <p:cNvPicPr>
            <a:picLocks noChangeAspect="1" noChangeArrowheads="1"/>
          </p:cNvPicPr>
          <p:nvPr/>
        </p:nvPicPr>
        <p:blipFill>
          <a:blip r:embed="rId3"/>
          <a:srcRect l="16215"/>
          <a:stretch>
            <a:fillRect/>
          </a:stretch>
        </p:blipFill>
        <p:spPr bwMode="auto">
          <a:xfrm flipH="1">
            <a:off x="2884468" y="0"/>
            <a:ext cx="2544787" cy="365210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7" name="Picture 2" descr="http://pishpiras.com/wp-content/uploads/2010/05/rostros-hermosos-03.jpg"/>
          <p:cNvPicPr>
            <a:picLocks noChangeAspect="1" noChangeArrowheads="1"/>
          </p:cNvPicPr>
          <p:nvPr/>
        </p:nvPicPr>
        <p:blipFill>
          <a:blip r:embed="rId3"/>
          <a:srcRect l="16215"/>
          <a:stretch>
            <a:fillRect/>
          </a:stretch>
        </p:blipFill>
        <p:spPr bwMode="auto">
          <a:xfrm flipH="1">
            <a:off x="5741988" y="357166"/>
            <a:ext cx="2544787" cy="365210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8" name="Picture 2" descr="http://pishpiras.com/wp-content/uploads/2010/05/rostros-hermosos-03.jpg"/>
          <p:cNvPicPr>
            <a:picLocks noChangeAspect="1" noChangeArrowheads="1"/>
          </p:cNvPicPr>
          <p:nvPr/>
        </p:nvPicPr>
        <p:blipFill>
          <a:blip r:embed="rId3"/>
          <a:srcRect l="16215"/>
          <a:stretch>
            <a:fillRect/>
          </a:stretch>
        </p:blipFill>
        <p:spPr bwMode="auto">
          <a:xfrm flipH="1">
            <a:off x="8653438" y="1428736"/>
            <a:ext cx="2544787" cy="365210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4" name="Picture 1" descr="36.jpg"/>
          <p:cNvPicPr>
            <a:picLocks noChangeAspect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0" y="-1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455708" y="328612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6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3.bp.blogspot.com/-CFpYgGxyQTU/T80vjXLieQI/AAAAAAAAAGI/ad3HgMCN_Yc/s1600/Camino-al-so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857280"/>
            <a:ext cx="11198225" cy="771528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599118" y="-952531"/>
            <a:ext cx="6070470" cy="3810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2" descr="http://www.todohumor.com/UserFiles/Image/fondos/2010/Mayo/camino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-952531"/>
            <a:ext cx="11198225" cy="7810531"/>
          </a:xfrm>
          <a:prstGeom prst="rect">
            <a:avLst/>
          </a:prstGeom>
          <a:noFill/>
        </p:spPr>
      </p:pic>
      <p:pic>
        <p:nvPicPr>
          <p:cNvPr id="8" name="Picture 6" descr="http://i40.tinypic.com/29fwf8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99244" y="1214422"/>
            <a:ext cx="2428892" cy="297355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" name="Picture 2" descr="http://matrixtecontrola.files.wordpress.com/2012/04/camino_de_luz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-1000157"/>
            <a:ext cx="11198224" cy="785815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908" y="5524547"/>
            <a:ext cx="10148462" cy="1039216"/>
          </a:xfrm>
          <a:prstGeom prst="rect">
            <a:avLst/>
          </a:prstGeom>
        </p:spPr>
        <p:txBody>
          <a:bodyPr wrap="square" lIns="114783" tIns="57383" rIns="114783" bIns="57383">
            <a:spAutoFit/>
          </a:bodyPr>
          <a:lstStyle/>
          <a:p>
            <a:pPr lvl="0"/>
            <a:r>
              <a:rPr lang="es-ES" sz="3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TENGAS ALGUNA DUDA , DA EL PRÓXIMO PASO</a:t>
            </a:r>
            <a:endParaRPr lang="es-ES" sz="3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41328" y="1500174"/>
            <a:ext cx="718676" cy="295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xit" presetSubtype="0" decel="10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76 0.21186 C -0.06198 0.21279 -0.06372 0.2131 -0.06441 0.21464 C -0.0658 0.21711 -0.06597 0.2202 -0.06684 0.22298 C -0.0684 0.22885 -0.07101 0.23379 -0.07274 0.23997 C -0.07326 0.24151 -0.07448 0.24274 -0.075 0.24398 C -0.07587 0.24676 -0.07743 0.25263 -0.07743 0.25294 C -0.07812 0.26066 -0.07778 0.26745 -0.08212 0.27394 C -0.08316 0.27548 -0.08455 0.27641 -0.08576 0.27795 C -0.0875 0.28073 -0.09045 0.28629 -0.09045 0.2866 C -0.09306 0.29648 -0.09184 0.29216 -0.09392 0.29926 C -0.09479 0.30235 -0.09861 0.3076 -0.09861 0.30791 C -0.10052 0.31408 -0.10312 0.31995 -0.10694 0.32459 C -0.10851 0.33231 -0.1125 0.33756 -0.11632 0.34435 C -0.11719 0.34589 -0.11875 0.34837 -0.11875 0.34867 C -0.12049 0.35454 -0.12292 0.35917 -0.12465 0.36566 C -0.12552 0.36875 -0.12847 0.3706 -0.12934 0.374 C -0.12969 0.37523 -0.12986 0.37678 -0.13056 0.37801 C -0.13299 0.38265 -0.13715 0.38666 -0.1401 0.39068 C -0.14097 0.39222 -0.14115 0.39407 -0.14236 0.395 C -0.14583 0.39901 -0.14983 0.40241 -0.15417 0.40488 C -0.15642 0.40643 -0.16111 0.40766 -0.16111 0.40797 C -0.16337 0.39994 -0.16233 0.40488 -0.16233 0.39222 " pathEditMode="relative" rAng="0" ptsTypes="fffffffffffffffffffffA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" y="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ifsanimados.de/img-gifsanimados.de/d/dios/aa-1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  <p:pic>
        <p:nvPicPr>
          <p:cNvPr id="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84798" y="5075950"/>
            <a:ext cx="2100260" cy="862898"/>
          </a:xfrm>
          <a:prstGeom prst="rect">
            <a:avLst/>
          </a:prstGeom>
          <a:noFill/>
        </p:spPr>
      </p:pic>
      <p:pic>
        <p:nvPicPr>
          <p:cNvPr id="2050" name="Picture 2" descr="http://losanimalestambiensonhijosdedios.bligoo.com/media/users/14/714664/images/public/137493/1323394602609-2s68uq9.jpg.gif?v=132339460438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9376" y="4214817"/>
            <a:ext cx="3067979" cy="264318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813822" y="5500702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</a:t>
            </a:r>
            <a:endParaRPr lang="es-E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/>
          <a:srcRect l="5982" t="6250" r="5982" b="7292"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/>
          <a:srcRect l="5468" t="8333" r="53125" b="5555"/>
          <a:stretch>
            <a:fillRect/>
          </a:stretch>
        </p:blipFill>
        <p:spPr bwMode="auto">
          <a:xfrm>
            <a:off x="5592792" y="2143116"/>
            <a:ext cx="3640454" cy="471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5884864" y="428604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Diseño : Helen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670550" y="1214422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Imágenes ,Texto ; Internet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85260" y="4643446"/>
            <a:ext cx="1738452" cy="1019168"/>
          </a:xfrm>
          <a:prstGeom prst="rect">
            <a:avLst/>
          </a:prstGeom>
          <a:noFill/>
        </p:spPr>
      </p:pic>
      <p:pic>
        <p:nvPicPr>
          <p:cNvPr id="11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69890" y="1500174"/>
            <a:ext cx="718676" cy="29527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5741988" y="1857364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Canta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: 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Rocio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Durcal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1198225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86637" y="152400"/>
            <a:ext cx="10824951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73274" y="304800"/>
            <a:ext cx="10451677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132520" y="2209800"/>
            <a:ext cx="373274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66149" y="5791200"/>
            <a:ext cx="4667872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11198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39423" y="4572000"/>
            <a:ext cx="3110618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119822" y="2590803"/>
            <a:ext cx="130646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159025" y="3352803"/>
          <a:ext cx="3919379" cy="1475423"/>
        </p:xfrm>
        <a:graphic>
          <a:graphicData uri="http://schemas.openxmlformats.org/drawingml/2006/table">
            <a:tbl>
              <a:tblPr/>
              <a:tblGrid>
                <a:gridCol w="1355064"/>
                <a:gridCol w="1281185"/>
                <a:gridCol w="128313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119822" y="2895603"/>
            <a:ext cx="391937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159025" y="2895603"/>
            <a:ext cx="391937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119822" y="3352800"/>
          <a:ext cx="3919379" cy="1456944"/>
        </p:xfrm>
        <a:graphic>
          <a:graphicData uri="http://schemas.openxmlformats.org/drawingml/2006/table">
            <a:tbl>
              <a:tblPr/>
              <a:tblGrid>
                <a:gridCol w="1355064"/>
                <a:gridCol w="1281185"/>
                <a:gridCol w="128313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46549" y="685800"/>
            <a:ext cx="9705128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86637" y="2362203"/>
            <a:ext cx="11198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1522</TotalTime>
  <Words>427</Words>
  <Application>Microsoft Office PowerPoint</Application>
  <PresentationFormat>Personalizado</PresentationFormat>
  <Paragraphs>51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9</vt:i4>
      </vt:variant>
      <vt:variant>
        <vt:lpstr>Títulos de diapositiva</vt:lpstr>
      </vt:variant>
      <vt:variant>
        <vt:i4>30</vt:i4>
      </vt:variant>
    </vt:vector>
  </HeadingPairs>
  <TitlesOfParts>
    <vt:vector size="39" baseType="lpstr">
      <vt:lpstr>Office-téma</vt:lpstr>
      <vt:lpstr>1_Office-téma</vt:lpstr>
      <vt:lpstr>Tema de Office</vt:lpstr>
      <vt:lpstr>1_Tema de Office</vt:lpstr>
      <vt:lpstr>2_Tema de Office</vt:lpstr>
      <vt:lpstr>3_Tema de Office</vt:lpstr>
      <vt:lpstr>4_Tema de Office</vt:lpstr>
      <vt:lpstr>5_Tema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Caminos de la Vida</dc:title>
  <dc:creator>Helen-Bruji</dc:creator>
  <cp:lastModifiedBy>Eleni</cp:lastModifiedBy>
  <cp:revision>94</cp:revision>
  <dcterms:created xsi:type="dcterms:W3CDTF">2010-02-14T06:17:05Z</dcterms:created>
  <dcterms:modified xsi:type="dcterms:W3CDTF">2013-10-02T22:15:09Z</dcterms:modified>
  <cp:category>Reflexiones</cp:category>
  <cp:contentStatus>Final</cp:contentStatus>
</cp:coreProperties>
</file>