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6" r:id="rId19"/>
    <p:sldId id="278" r:id="rId20"/>
    <p:sldId id="277" r:id="rId21"/>
    <p:sldId id="274" r:id="rId22"/>
    <p:sldId id="279" r:id="rId23"/>
    <p:sldId id="281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mWDKv4Z7fmT7TSgqG736w" hashData="trRsUiw3kHEInVX7gQUbJCsEtL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089C8B-32E6-437C-9243-C6F4114C0BA9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3B637-AA4E-4982-A300-1BE2290CC3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73134-8821-4FBD-82D3-384FCAAEB8A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EE01A-26EB-4050-8012-BA8AD63B03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2DD68-53EF-4460-B516-807D732729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521D1-8C7F-4347-A732-D5BD49B53B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87830-B499-40A0-A91F-CB9D26DD7EF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C5F9C-8379-46A1-9859-D9DFC9E8F6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F22D6-BCB9-4545-8B4F-40450B3BEE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073C9-5825-4CA0-9675-F4A5CEAE7D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F6635-3D42-4759-BC7E-8148851868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424D1-5724-4E28-A27A-17DD2A7299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19053-AF95-43A4-9BAF-6E667C48F4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E6775-96E1-4698-BCA6-5CDD731E8ACF}" type="datetimeFigureOut">
              <a:rPr lang="es-ES" smtClean="0"/>
              <a:pPr/>
              <a:t>06/09/2013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AD5A8-F333-41FD-981F-4256DEC866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344CB8-2708-4599-8E23-3E6BD61E7D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explosiondecolo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0"/>
            <a:ext cx="7643866" cy="7000924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5" name="Picture 5" descr="explosiondecolo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28604"/>
            <a:ext cx="2578329" cy="2361462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6" name="Picture 5" descr="explosiondecolo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8373" y="4071942"/>
            <a:ext cx="3086552" cy="250033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7" name="Picture 5" descr="explosiondecolo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4071942"/>
            <a:ext cx="2864852" cy="2474986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8" name="Picture 5" descr="explosiondecolo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49691" y="687702"/>
            <a:ext cx="2594275" cy="2241232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2" name="Picture 5" descr="explosiondecolo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357430"/>
            <a:ext cx="2807949" cy="2571768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3" name="Picture 5" descr="explosiondecolo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2428868"/>
            <a:ext cx="2728805" cy="2357454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37" name="36 CuadroTexto"/>
          <p:cNvSpPr txBox="1"/>
          <p:nvPr/>
        </p:nvSpPr>
        <p:spPr>
          <a:xfrm>
            <a:off x="5857884" y="214290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Ppsx</a:t>
            </a:r>
            <a:r>
              <a:rPr lang="es-ES" sz="1100" dirty="0" smtClean="0">
                <a:latin typeface="Monotype Corsiva" pitchFamily="66" charset="0"/>
              </a:rPr>
              <a:t>  Helen</a:t>
            </a:r>
            <a:endParaRPr lang="es-ES" sz="1100" dirty="0">
              <a:latin typeface="Monotype Corsiva" pitchFamily="66" charset="0"/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2500298" y="714356"/>
            <a:ext cx="28328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CALLAR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5072066" y="3143248"/>
            <a:ext cx="6238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Y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2857488" y="5286388"/>
            <a:ext cx="29915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HABLAR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6215074" y="6215082"/>
            <a:ext cx="130285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503">
    <p:sndAc>
      <p:stSnd loop="1">
        <p:snd r:embed="rId2" name="06%20-%20Michael%20Jackson%20-%20B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20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4" grpId="0"/>
      <p:bldP spid="4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13"/>
          <p:cNvPicPr>
            <a:picLocks noChangeAspect="1" noChangeArrowheads="1"/>
          </p:cNvPicPr>
          <p:nvPr/>
        </p:nvPicPr>
        <p:blipFill>
          <a:blip r:embed="rId3"/>
          <a:srcRect b="3125"/>
          <a:stretch>
            <a:fillRect/>
          </a:stretch>
        </p:blipFill>
        <p:spPr bwMode="auto">
          <a:xfrm>
            <a:off x="500034" y="357166"/>
            <a:ext cx="8001056" cy="5929354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5" name="14 Rectángulo"/>
          <p:cNvSpPr/>
          <p:nvPr/>
        </p:nvSpPr>
        <p:spPr>
          <a:xfrm>
            <a:off x="928662" y="785794"/>
            <a:ext cx="6236003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>
              <a:spcBef>
                <a:spcPct val="50000"/>
              </a:spcBef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 SOBRE UNO MISMO...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714876" y="5500702"/>
            <a:ext cx="33121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HUMILDAD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3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b="1" dirty="0" smtClean="0">
                <a:solidFill>
                  <a:srgbClr val="0000FF"/>
                </a:solidFill>
                <a:latin typeface="Comic Sans MS" pitchFamily="66" charset="0"/>
              </a:rPr>
              <a:t>...ES CARIDAD</a:t>
            </a:r>
            <a:endParaRPr lang="pt-BR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16"/>
          <p:cNvPicPr>
            <a:picLocks noChangeAspect="1" noChangeArrowheads="1"/>
          </p:cNvPicPr>
          <p:nvPr/>
        </p:nvPicPr>
        <p:blipFill>
          <a:blip r:embed="rId3"/>
          <a:srcRect t="7433" r="2061"/>
          <a:stretch>
            <a:fillRect/>
          </a:stretch>
        </p:blipFill>
        <p:spPr bwMode="auto">
          <a:xfrm>
            <a:off x="571472" y="571480"/>
            <a:ext cx="7786742" cy="5682957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000100" y="357166"/>
            <a:ext cx="6715172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SOBRE LOS DEFECTOS DE OTROS...</a:t>
            </a:r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072066" y="5429264"/>
            <a:ext cx="29722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CARIDAD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929330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600076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24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5716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7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19"/>
          <p:cNvPicPr>
            <a:picLocks noChangeAspect="1" noChangeArrowheads="1"/>
          </p:cNvPicPr>
          <p:nvPr/>
        </p:nvPicPr>
        <p:blipFill>
          <a:blip r:embed="rId3"/>
          <a:srcRect r="2343" b="7871"/>
          <a:stretch>
            <a:fillRect/>
          </a:stretch>
        </p:blipFill>
        <p:spPr bwMode="auto">
          <a:xfrm>
            <a:off x="571472" y="571480"/>
            <a:ext cx="7929618" cy="5643602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928662" y="500042"/>
            <a:ext cx="6000792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>
              <a:spcBef>
                <a:spcPct val="50000"/>
              </a:spcBef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CUANDO SE ESTA SUFRIENDO...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357290" y="5572140"/>
            <a:ext cx="32752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….ES HEROISMO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nstantia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1501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2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se,p-odelia,01"/>
          <p:cNvPicPr>
            <a:picLocks noChangeAspect="1" noChangeArrowheads="1"/>
          </p:cNvPicPr>
          <p:nvPr/>
        </p:nvPicPr>
        <p:blipFill>
          <a:blip r:embed="rId3"/>
          <a:srcRect r="2686" b="3100"/>
          <a:stretch>
            <a:fillRect/>
          </a:stretch>
        </p:blipFill>
        <p:spPr bwMode="auto">
          <a:xfrm>
            <a:off x="500034" y="500042"/>
            <a:ext cx="8001056" cy="5786478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285852" y="571480"/>
            <a:ext cx="6356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solidFill>
                  <a:prstClr val="white"/>
                </a:solidFill>
                <a:latin typeface="Comic Sans MS" pitchFamily="66" charset="0"/>
              </a:rPr>
              <a:t>CALLAR CUANDO OTRO HABLA...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071538" y="5643578"/>
            <a:ext cx="3637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solidFill>
                  <a:srgbClr val="FF0000"/>
                </a:solidFill>
                <a:latin typeface="Comic Sans MS" pitchFamily="66" charset="0"/>
              </a:rPr>
              <a:t>...ES DELICADEZA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2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5" descr="18"/>
          <p:cNvPicPr>
            <a:picLocks noChangeAspect="1" noChangeArrowheads="1"/>
          </p:cNvPicPr>
          <p:nvPr/>
        </p:nvPicPr>
        <p:blipFill>
          <a:blip r:embed="rId3"/>
          <a:srcRect r="3125" b="7031"/>
          <a:stretch>
            <a:fillRect/>
          </a:stretch>
        </p:blipFill>
        <p:spPr bwMode="auto">
          <a:xfrm>
            <a:off x="500034" y="500042"/>
            <a:ext cx="8001056" cy="5786478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142976" y="642918"/>
            <a:ext cx="4572000" cy="83099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>
              <a:spcBef>
                <a:spcPct val="50000"/>
              </a:spcBef>
            </a:pPr>
            <a:r>
              <a:rPr lang="pt-BR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CUANDO NO HAY NECESIDAD DE HABLAR...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714744" y="5572140"/>
            <a:ext cx="38859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pt-BR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PRUDENCIA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929330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2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10"/>
          <p:cNvPicPr>
            <a:picLocks noChangeAspect="1" noChangeArrowheads="1"/>
          </p:cNvPicPr>
          <p:nvPr/>
        </p:nvPicPr>
        <p:blipFill>
          <a:blip r:embed="rId3"/>
          <a:srcRect r="927"/>
          <a:stretch>
            <a:fillRect/>
          </a:stretch>
        </p:blipFill>
        <p:spPr bwMode="auto">
          <a:xfrm>
            <a:off x="571472" y="571480"/>
            <a:ext cx="7929618" cy="5641682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5000628" y="5572140"/>
            <a:ext cx="31422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SILENCIO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24" y="35716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14414" y="642918"/>
            <a:ext cx="678661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pt-B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CUANDO DIOS NOS HABLA AL CORAZON...</a:t>
            </a:r>
            <a:endParaRPr lang="pt-BR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4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t6ywallpaper_16 copy"/>
          <p:cNvPicPr>
            <a:picLocks noChangeAspect="1" noChangeArrowheads="1"/>
          </p:cNvPicPr>
          <p:nvPr/>
        </p:nvPicPr>
        <p:blipFill>
          <a:blip r:embed="rId4"/>
          <a:srcRect t="5069"/>
          <a:stretch>
            <a:fillRect/>
          </a:stretch>
        </p:blipFill>
        <p:spPr bwMode="auto">
          <a:xfrm>
            <a:off x="500034" y="571480"/>
            <a:ext cx="7929618" cy="5643602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286248" y="2285992"/>
            <a:ext cx="4572000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>
              <a:spcBef>
                <a:spcPct val="50000"/>
              </a:spcBef>
            </a:pPr>
            <a:r>
              <a:rPr lang="pt-B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ANTE EL MISTERIO QUE NO ENTENDEMOS...</a:t>
            </a:r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714876" y="5500702"/>
            <a:ext cx="3329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</a:t>
            </a:r>
            <a:r>
              <a:rPr lang="pt-BR" sz="28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SABIDURíA</a:t>
            </a:r>
            <a:endParaRPr lang="pt-BR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45351" y="36455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047" y="36455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3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14"/>
          <p:cNvPicPr>
            <a:picLocks noChangeAspect="1" noChangeArrowheads="1"/>
          </p:cNvPicPr>
          <p:nvPr/>
        </p:nvPicPr>
        <p:blipFill>
          <a:blip r:embed="rId4"/>
          <a:srcRect r="2343"/>
          <a:stretch>
            <a:fillRect/>
          </a:stretch>
        </p:blipFill>
        <p:spPr bwMode="auto">
          <a:xfrm>
            <a:off x="500034" y="500042"/>
            <a:ext cx="8072494" cy="571504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642910" y="3857628"/>
            <a:ext cx="7429552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>
              <a:spcBef>
                <a:spcPct val="50000"/>
              </a:spcBef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ANTE EL SUFRIMIENTO AJENO...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429124" y="5429264"/>
            <a:ext cx="32255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COBARDÍA</a:t>
            </a:r>
            <a:endParaRPr lang="pt-BR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45352" y="23843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048" y="581059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5647" y="573915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6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6" descr="8u7panule4"/>
          <p:cNvPicPr>
            <a:picLocks noChangeAspect="1" noChangeArrowheads="1"/>
          </p:cNvPicPr>
          <p:nvPr/>
        </p:nvPicPr>
        <p:blipFill>
          <a:blip r:embed="rId3"/>
          <a:srcRect r="7135"/>
          <a:stretch>
            <a:fillRect/>
          </a:stretch>
        </p:blipFill>
        <p:spPr bwMode="auto">
          <a:xfrm>
            <a:off x="500034" y="500042"/>
            <a:ext cx="8001056" cy="571504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142976" y="500042"/>
            <a:ext cx="6524543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CALLAR ANTE LA INJUSTICIA...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714744" y="5286388"/>
            <a:ext cx="3427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....ES FLAQUEZA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6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i8u_blanches_044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00042"/>
            <a:ext cx="8001056" cy="575073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071538" y="571480"/>
            <a:ext cx="5405647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HABLAR DE UNO MISMO...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928662" y="5429264"/>
            <a:ext cx="27767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 ES VANIDAD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8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mkcopy"/>
          <p:cNvPicPr>
            <a:picLocks noChangeAspect="1" noChangeArrowheads="1"/>
          </p:cNvPicPr>
          <p:nvPr/>
        </p:nvPicPr>
        <p:blipFill>
          <a:blip r:embed="rId3"/>
          <a:srcRect r="3906"/>
          <a:stretch>
            <a:fillRect/>
          </a:stretch>
        </p:blipFill>
        <p:spPr bwMode="auto">
          <a:xfrm>
            <a:off x="500034" y="571480"/>
            <a:ext cx="8001056" cy="5638357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000100" y="500042"/>
            <a:ext cx="591700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HABLAR DEBIENDO CALLAR...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nstantia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928662" y="5572140"/>
            <a:ext cx="30251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NECEDAD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5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14 Rectángulo"/>
          <p:cNvSpPr/>
          <p:nvPr/>
        </p:nvSpPr>
        <p:spPr>
          <a:xfrm>
            <a:off x="857224" y="714356"/>
            <a:ext cx="2028119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PERO...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785786" y="292893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HABLAR OPORTUNAMENTE...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1214414" y="5786454"/>
            <a:ext cx="33473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...ES ACIERTO</a:t>
            </a: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mkjopy"/>
          <p:cNvPicPr>
            <a:picLocks noChangeAspect="1" noChangeArrowheads="1"/>
          </p:cNvPicPr>
          <p:nvPr/>
        </p:nvPicPr>
        <p:blipFill>
          <a:blip r:embed="rId4"/>
          <a:srcRect r="2343"/>
          <a:stretch>
            <a:fillRect/>
          </a:stretch>
        </p:blipFill>
        <p:spPr bwMode="auto">
          <a:xfrm>
            <a:off x="500034" y="500042"/>
            <a:ext cx="8001056" cy="5786478"/>
          </a:xfrm>
          <a:prstGeom prst="rect">
            <a:avLst/>
          </a:prstGeom>
          <a:noFill/>
        </p:spPr>
      </p:pic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2266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794830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9881" y="57233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Rectángulo"/>
          <p:cNvSpPr/>
          <p:nvPr/>
        </p:nvSpPr>
        <p:spPr>
          <a:xfrm>
            <a:off x="928662" y="1000108"/>
            <a:ext cx="20281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PERO.</a:t>
            </a:r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mic Sans MS" pitchFamily="66" charset="0"/>
              </a:rPr>
              <a:t>..</a:t>
            </a:r>
            <a:endParaRPr lang="pt-BR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mic Sans MS" pitchFamily="66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928662" y="3571876"/>
            <a:ext cx="5779147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HABLAR OPORTUNAMENTE...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2143108" y="5572140"/>
            <a:ext cx="295144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</a:rPr>
              <a:t>...ES ACIERTO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uypy"/>
          <p:cNvPicPr>
            <a:picLocks noChangeAspect="1" noChangeArrowheads="1"/>
          </p:cNvPicPr>
          <p:nvPr/>
        </p:nvPicPr>
        <p:blipFill>
          <a:blip r:embed="rId4"/>
          <a:srcRect r="2343" b="4166"/>
          <a:stretch>
            <a:fillRect/>
          </a:stretch>
        </p:blipFill>
        <p:spPr bwMode="auto">
          <a:xfrm>
            <a:off x="571472" y="642918"/>
            <a:ext cx="7858180" cy="562588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928662" y="571480"/>
            <a:ext cx="713368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HABLAR ANTE UNA INJUSTICIA... </a:t>
            </a:r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143504" y="5715016"/>
            <a:ext cx="3206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VALENTÍA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>
    <p:sndAc>
      <p:stSnd>
        <p:snd r:embed="rId2" name="06%20-%20Michael%20Jackson%20-%20B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Picture 4" descr="17"/>
          <p:cNvPicPr>
            <a:picLocks noChangeAspect="1" noChangeArrowheads="1"/>
          </p:cNvPicPr>
          <p:nvPr/>
        </p:nvPicPr>
        <p:blipFill>
          <a:blip r:embed="rId3"/>
          <a:srcRect r="3125"/>
          <a:stretch>
            <a:fillRect/>
          </a:stretch>
        </p:blipFill>
        <p:spPr bwMode="auto">
          <a:xfrm>
            <a:off x="571472" y="500042"/>
            <a:ext cx="7929618" cy="571504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1142976" y="571480"/>
            <a:ext cx="617188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HABLAR PARA DEFENDER...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143372" y="5500702"/>
            <a:ext cx="40687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...ES COMPASIÓN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8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7" name="Picture 4" descr="http://4.bp.blogspot.com/-C_hBfg_jbXI/Tn4xSy98jYI/AAAAAAAAQTE/B1CFj-Ihwqs/s1600/Rostros-de-Mujeres_17.jpg"/>
          <p:cNvPicPr>
            <a:picLocks noChangeAspect="1" noChangeArrowheads="1"/>
          </p:cNvPicPr>
          <p:nvPr/>
        </p:nvPicPr>
        <p:blipFill>
          <a:blip r:embed="rId3"/>
          <a:srcRect r="4545" b="-1"/>
          <a:stretch>
            <a:fillRect/>
          </a:stretch>
        </p:blipFill>
        <p:spPr bwMode="auto">
          <a:xfrm>
            <a:off x="500034" y="428604"/>
            <a:ext cx="8001056" cy="585791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30" name="Picture 6" descr="http://www.solofondosdepantalla.net/fondos-de-pantalla/Flores/Fondo-de-pantalla-Flores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8605"/>
            <a:ext cx="8072494" cy="5786478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9" name="18 Rectángulo"/>
          <p:cNvSpPr/>
          <p:nvPr/>
        </p:nvSpPr>
        <p:spPr>
          <a:xfrm>
            <a:off x="1285852" y="857232"/>
            <a:ext cx="56076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HABLAR CON SINCERIDAD...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4714876" y="5429264"/>
            <a:ext cx="342754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... ES RECTITUD</a:t>
            </a:r>
          </a:p>
        </p:txBody>
      </p: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http://www.fondosgratis.mx/archivos/temp/12397/400_1316836335_809296-1024x768-flowergir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04"/>
            <a:ext cx="8001056" cy="592935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3800" name="Picture 8" descr="http://3.bp.blogspot.com/_Bx0PyTRWTRM/TN6mYbLLnzI/AAAAAAAAApY/HC0J2qjfKcs/s1600/Rosa+fondo+azul.jpg"/>
          <p:cNvPicPr>
            <a:picLocks noChangeAspect="1" noChangeArrowheads="1"/>
          </p:cNvPicPr>
          <p:nvPr/>
        </p:nvPicPr>
        <p:blipFill>
          <a:blip r:embed="rId6"/>
          <a:srcRect t="20002"/>
          <a:stretch>
            <a:fillRect/>
          </a:stretch>
        </p:blipFill>
        <p:spPr bwMode="auto">
          <a:xfrm rot="10800000">
            <a:off x="500034" y="428604"/>
            <a:ext cx="8215370" cy="614366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8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9083" y="344721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5000628" y="5500702"/>
            <a:ext cx="324479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...ES UN DEBER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1428728" y="714356"/>
            <a:ext cx="5444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HABLAR PARA RECTIFICAR</a:t>
            </a:r>
            <a:r>
              <a:rPr lang="es-ES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...</a:t>
            </a:r>
          </a:p>
        </p:txBody>
      </p:sp>
      <p:pic>
        <p:nvPicPr>
          <p:cNvPr id="19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779" y="344721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5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9083" y="29742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mage 26" descr="6afumqa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69881" y="5739157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6870" name="Picture 6" descr="http://vvw.ru/uploads/posts/2010-08/1281001970_tn.jpg"/>
          <p:cNvPicPr>
            <a:picLocks noChangeAspect="1" noChangeArrowheads="1"/>
          </p:cNvPicPr>
          <p:nvPr/>
        </p:nvPicPr>
        <p:blipFill>
          <a:blip r:embed="rId3"/>
          <a:srcRect r="4642"/>
          <a:stretch>
            <a:fillRect/>
          </a:stretch>
        </p:blipFill>
        <p:spPr bwMode="auto">
          <a:xfrm>
            <a:off x="500034" y="428604"/>
            <a:ext cx="8001056" cy="5929354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4098" name="Picture 2" descr="http://www.fondos10.net/wp-content/uploads/2010/01/Flor-ros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4" name="13 Rectángulo"/>
          <p:cNvSpPr/>
          <p:nvPr/>
        </p:nvSpPr>
        <p:spPr>
          <a:xfrm>
            <a:off x="2500298" y="4643446"/>
            <a:ext cx="457200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es-ES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APRENDAMOS ANTES A CALLAR, PARA PODER HABLAR CON ACIERTO Y TINO...</a:t>
            </a:r>
          </a:p>
        </p:txBody>
      </p:sp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 descr="http://img580.imageshack.us/img580/2622/labios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00042"/>
            <a:ext cx="8143932" cy="57864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7900" name="Picture 12" descr="http://4.bp.blogspot.com/-fFwxw0Bo-D4/UJQbFzCPOrI/AAAAAAAABHo/t_Sdl6G73Qo/s1600/Entre+las+Rosas.jpg"/>
          <p:cNvPicPr>
            <a:picLocks noChangeAspect="1" noChangeArrowheads="1"/>
          </p:cNvPicPr>
          <p:nvPr/>
        </p:nvPicPr>
        <p:blipFill>
          <a:blip r:embed="rId5"/>
          <a:srcRect b="3344"/>
          <a:stretch>
            <a:fillRect/>
          </a:stretch>
        </p:blipFill>
        <p:spPr bwMode="auto">
          <a:xfrm>
            <a:off x="428596" y="571480"/>
            <a:ext cx="8215370" cy="585791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30" name="29 Rectángulo"/>
          <p:cNvSpPr/>
          <p:nvPr/>
        </p:nvSpPr>
        <p:spPr>
          <a:xfrm>
            <a:off x="857224" y="785794"/>
            <a:ext cx="7715304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PORQUE SI LA PALABRA ES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PLATA</a:t>
            </a:r>
            <a:endParaRPr lang="es-ES" sz="28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  <a:p>
            <a:pPr lvl="0" algn="ctr"/>
            <a:endParaRPr lang="es-ES" sz="28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18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0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986" y="26996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357554" y="5286388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</a:rPr>
              <a:t>EL SILENCIO ES ORO</a:t>
            </a:r>
            <a:endParaRPr lang="es-ES" sz="28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 b="9877"/>
          <a:stretch>
            <a:fillRect/>
          </a:stretch>
        </p:blipFill>
        <p:spPr bwMode="auto">
          <a:xfrm>
            <a:off x="571472" y="428604"/>
            <a:ext cx="785818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2052" name="Picture 4" descr="http://www.todoavatar.com/wp-content/uploads/2013/02/rosas3d.jpg"/>
          <p:cNvPicPr>
            <a:picLocks noChangeAspect="1" noChangeArrowheads="1"/>
          </p:cNvPicPr>
          <p:nvPr/>
        </p:nvPicPr>
        <p:blipFill>
          <a:blip r:embed="rId4"/>
          <a:srcRect l="49141"/>
          <a:stretch>
            <a:fillRect/>
          </a:stretch>
        </p:blipFill>
        <p:spPr bwMode="auto">
          <a:xfrm flipH="1">
            <a:off x="571472" y="1142984"/>
            <a:ext cx="3643338" cy="5286412"/>
          </a:xfrm>
          <a:prstGeom prst="can">
            <a:avLst/>
          </a:prstGeom>
          <a:noFill/>
          <a:effectLst>
            <a:softEdge rad="127000"/>
          </a:effectLst>
        </p:spPr>
      </p:pic>
      <p:pic>
        <p:nvPicPr>
          <p:cNvPr id="18" name="Picture 6" descr="_helen_05100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1" y="5600292"/>
            <a:ext cx="1285884" cy="61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3504" y="214290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25" descr="6afumqan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01024" y="357166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26" descr="6afumqan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6" descr="6afumqan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69881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 descr="http://comentariospara.hi5stop.com/saludos/comentarios-imagenes-feliz-dia-hi5/images/feliz-dia-2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71934" y="3929066"/>
            <a:ext cx="3390900" cy="1743076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>
              <a:gd name="T0" fmla="*/ 4572000 w 9144000"/>
              <a:gd name="T1" fmla="*/ 0 h 6858000"/>
              <a:gd name="T2" fmla="*/ 0 w 9144000"/>
              <a:gd name="T3" fmla="*/ 3429000 h 6858000"/>
              <a:gd name="T4" fmla="*/ 4572000 w 9144000"/>
              <a:gd name="T5" fmla="*/ 6858000 h 6858000"/>
              <a:gd name="T6" fmla="*/ 9144000 w 9144000"/>
              <a:gd name="T7" fmla="*/ 3429000 h 68580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9647 w 9144000"/>
              <a:gd name="T13" fmla="*/ 99647 h 6858000"/>
              <a:gd name="T14" fmla="*/ 9044353 w 9144000"/>
              <a:gd name="T15" fmla="*/ 6758353 h 6858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  <a:moveTo>
                  <a:pt x="99647" y="99647"/>
                </a:moveTo>
                <a:lnTo>
                  <a:pt x="99647" y="6758353"/>
                </a:lnTo>
                <a:lnTo>
                  <a:pt x="9044353" y="6758353"/>
                </a:lnTo>
                <a:lnTo>
                  <a:pt x="9044353" y="99647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25400" algn="ctr">
            <a:solidFill>
              <a:srgbClr val="10253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fr-FR">
              <a:solidFill>
                <a:prstClr val="black"/>
              </a:solidFill>
              <a:latin typeface="+mn-lt"/>
            </a:endParaRPr>
          </a:p>
        </p:txBody>
      </p:sp>
      <p:cxnSp>
        <p:nvCxnSpPr>
          <p:cNvPr id="5" name="Connecteur droit 9"/>
          <p:cNvCxnSpPr/>
          <p:nvPr/>
        </p:nvCxnSpPr>
        <p:spPr>
          <a:xfrm>
            <a:off x="428625" y="428625"/>
            <a:ext cx="8143875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necteur droit 12"/>
          <p:cNvCxnSpPr/>
          <p:nvPr/>
        </p:nvCxnSpPr>
        <p:spPr>
          <a:xfrm rot="16200000" flipH="1">
            <a:off x="5857875" y="3286125"/>
            <a:ext cx="5500688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necteur droit 14"/>
          <p:cNvCxnSpPr/>
          <p:nvPr/>
        </p:nvCxnSpPr>
        <p:spPr>
          <a:xfrm rot="10800000">
            <a:off x="428625" y="6357938"/>
            <a:ext cx="80010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necteur droit 18"/>
          <p:cNvCxnSpPr/>
          <p:nvPr/>
        </p:nvCxnSpPr>
        <p:spPr>
          <a:xfrm rot="5400000">
            <a:off x="-2394743" y="3321844"/>
            <a:ext cx="564515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2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857892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5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85728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6" descr="6afumq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9881" y="5786454"/>
            <a:ext cx="874119" cy="66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Eleni\Desktop\callar_habla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1500174"/>
            <a:ext cx="4929222" cy="4000528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3428992" y="557214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 : Helen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214546" y="500042"/>
            <a:ext cx="471487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Texto Imágenes : Internet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 descr="https://lh5.googleusercontent.com/-i-swLSQpN18/TXupyusnjnI/AAAAAAAAAE4/O7IeCttI5Rc/s320/callarnin%25CC%2583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357166"/>
            <a:ext cx="2346716" cy="257174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4" descr="https://lh5.googleusercontent.com/-i-swLSQpN18/TXupyusnjnI/AAAAAAAAAE4/O7IeCttI5Rc/s320/callarnin%25CC%2583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6500826" y="285728"/>
            <a:ext cx="2346716" cy="257174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4" descr="https://lh5.googleusercontent.com/-i-swLSQpN18/TXupyusnjnI/AAAAAAAAAE4/O7IeCttI5Rc/s320/callarnin%25CC%2583o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6786578" y="4143380"/>
            <a:ext cx="2357422" cy="25051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" name="Picture 4" descr="https://lh5.googleusercontent.com/-i-swLSQpN18/TXupyusnjnI/AAAAAAAAAE4/O7IeCttI5Rc/s320/callarnin%25CC%2583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3857628"/>
            <a:ext cx="2346716" cy="257174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283</Words>
  <Application>Microsoft Office PowerPoint</Application>
  <PresentationFormat>Presentación en pantalla (4:3)</PresentationFormat>
  <Paragraphs>94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Calla y Hablar</dc:title>
  <dc:creator>Helen</dc:creator>
  <cp:lastModifiedBy>Eleni</cp:lastModifiedBy>
  <cp:revision>45</cp:revision>
  <dcterms:created xsi:type="dcterms:W3CDTF">2013-03-10T17:22:12Z</dcterms:created>
  <dcterms:modified xsi:type="dcterms:W3CDTF">2013-09-06T21:29:12Z</dcterms:modified>
  <cp:contentStatus>Final</cp:contentStatus>
</cp:coreProperties>
</file>