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30"/>
  </p:notesMasterIdLst>
  <p:sldIdLst>
    <p:sldId id="257" r:id="rId3"/>
    <p:sldId id="316" r:id="rId4"/>
    <p:sldId id="307" r:id="rId5"/>
    <p:sldId id="303" r:id="rId6"/>
    <p:sldId id="309" r:id="rId7"/>
    <p:sldId id="304" r:id="rId8"/>
    <p:sldId id="310" r:id="rId9"/>
    <p:sldId id="306" r:id="rId10"/>
    <p:sldId id="319" r:id="rId11"/>
    <p:sldId id="305" r:id="rId12"/>
    <p:sldId id="312" r:id="rId13"/>
    <p:sldId id="327" r:id="rId14"/>
    <p:sldId id="313" r:id="rId15"/>
    <p:sldId id="325" r:id="rId16"/>
    <p:sldId id="315" r:id="rId17"/>
    <p:sldId id="317" r:id="rId18"/>
    <p:sldId id="318" r:id="rId19"/>
    <p:sldId id="320" r:id="rId20"/>
    <p:sldId id="311" r:id="rId21"/>
    <p:sldId id="323" r:id="rId22"/>
    <p:sldId id="321" r:id="rId23"/>
    <p:sldId id="324" r:id="rId24"/>
    <p:sldId id="322" r:id="rId25"/>
    <p:sldId id="326" r:id="rId26"/>
    <p:sldId id="308" r:id="rId27"/>
    <p:sldId id="258" r:id="rId28"/>
    <p:sldId id="300" r:id="rId2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uhH6ftU7Otvwc6XN+dviA" hashData="qcCb27vO2GZ5NTNxE83ai6u/8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99FF"/>
    <a:srgbClr val="00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A8C65BF-C6D7-4CBD-930E-80ECEBD26B07}"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20D42C-E98B-458C-AEDF-D14118657F97}" type="datetime2">
              <a:rPr lang="es-ES"/>
              <a:pPr/>
              <a:t>domingo, 14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EBA82B-67B6-42F2-9DA4-F26018985D94}" type="slidenum">
              <a:rPr lang="es-ES"/>
              <a:pPr/>
              <a:t>‹Nº›</a:t>
            </a:fld>
            <a:endParaRPr lang="es-ES"/>
          </a:p>
        </p:txBody>
      </p:sp>
    </p:spTree>
  </p:cSld>
  <p:clrMapOvr>
    <a:masterClrMapping/>
  </p:clrMapOvr>
  <p:transition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CDA0D64-50F1-4550-A565-9961C9E7E6CA}" type="datetime2">
              <a:rPr lang="es-ES"/>
              <a:pPr/>
              <a:t>domingo, 14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D3B11D-708B-40BD-9400-1BB1C3424848}" type="slidenum">
              <a:rPr lang="es-ES"/>
              <a:pPr/>
              <a:t>‹Nº›</a:t>
            </a:fld>
            <a:endParaRPr lang="es-ES"/>
          </a:p>
        </p:txBody>
      </p:sp>
    </p:spTree>
  </p:cSld>
  <p:clrMapOvr>
    <a:masterClrMapping/>
  </p:clrMapOvr>
  <p:transition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CFA378A-FC48-4CF3-A169-26396B4DEF84}" type="datetime2">
              <a:rPr lang="es-ES"/>
              <a:pPr/>
              <a:t>domingo, 14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1E8E46-AF7B-4C76-AA2F-253151C7CC81}" type="slidenum">
              <a:rPr lang="es-ES"/>
              <a:pPr/>
              <a:t>‹Nº›</a:t>
            </a:fld>
            <a:endParaRPr lang="es-ES"/>
          </a:p>
        </p:txBody>
      </p:sp>
    </p:spTree>
  </p:cSld>
  <p:clrMapOvr>
    <a:masterClrMapping/>
  </p:clrMapOvr>
  <p:transition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84C5671F-C078-4456-B106-81E578C744E9}" type="datetime2">
              <a:rPr lang="es-ES"/>
              <a:pPr/>
              <a:t>domingo, 14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0EE827B-C5B0-48AB-8EB7-B0058E34B35B}" type="slidenum">
              <a:rPr lang="es-ES"/>
              <a:pPr/>
              <a:t>‹Nº›</a:t>
            </a:fld>
            <a:endParaRPr lang="es-ES"/>
          </a:p>
        </p:txBody>
      </p:sp>
    </p:spTree>
  </p:cSld>
  <p:clrMapOvr>
    <a:masterClrMapping/>
  </p:clrMapOvr>
  <p:transition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E1A57E2-A387-442A-AC49-4E0DBEAA4537}" type="datetime2">
              <a:rPr lang="es-ES"/>
              <a:pPr/>
              <a:t>domingo, 14 de julio de 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3A1FA9F-39EE-40DE-A6A3-427B7FE1F8DB}" type="slidenum">
              <a:rPr lang="es-ES"/>
              <a:pPr/>
              <a:t>‹Nº›</a:t>
            </a:fld>
            <a:endParaRPr lang="es-ES"/>
          </a:p>
        </p:txBody>
      </p:sp>
    </p:spTree>
  </p:cSld>
  <p:clrMapOvr>
    <a:masterClrMapping/>
  </p:clrMapOvr>
  <p:transition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5E9E5E7F-E40C-4010-8CD7-ABDC7279BBD7}" type="datetime2">
              <a:rPr lang="es-ES"/>
              <a:pPr/>
              <a:t>domingo, 14 de julio de 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8AE26F44-3470-4115-A4F9-F57365BE657F}" type="slidenum">
              <a:rPr lang="es-ES"/>
              <a:pPr/>
              <a:t>‹Nº›</a:t>
            </a:fld>
            <a:endParaRPr lang="es-ES"/>
          </a:p>
        </p:txBody>
      </p:sp>
    </p:spTree>
  </p:cSld>
  <p:clrMapOvr>
    <a:masterClrMapping/>
  </p:clrMapOvr>
  <p:transition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71FF9F3E-DC4F-4F1D-980E-1C9C71F57748}" type="datetime2">
              <a:rPr lang="es-ES"/>
              <a:pPr/>
              <a:t>domingo, 14 de julio de 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2201FB6-3753-417D-8F6F-6D7E667EB60E}" type="slidenum">
              <a:rPr lang="es-ES"/>
              <a:pPr/>
              <a:t>‹Nº›</a:t>
            </a:fld>
            <a:endParaRPr lang="es-ES"/>
          </a:p>
        </p:txBody>
      </p:sp>
    </p:spTree>
  </p:cSld>
  <p:clrMapOvr>
    <a:masterClrMapping/>
  </p:clrMapOvr>
  <p:transition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FDAD647-D402-4ED7-87C6-100851DC7E84}" type="datetime2">
              <a:rPr lang="es-ES"/>
              <a:pPr/>
              <a:t>domingo, 14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7A3461-4251-4403-B7FB-4EC0578759AC}" type="slidenum">
              <a:rPr lang="es-ES"/>
              <a:pPr/>
              <a:t>‹Nº›</a:t>
            </a:fld>
            <a:endParaRPr lang="es-ES"/>
          </a:p>
        </p:txBody>
      </p:sp>
    </p:spTree>
  </p:cSld>
  <p:clrMapOvr>
    <a:masterClrMapping/>
  </p:clrMapOvr>
  <p:transition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70628A32-CBF5-4EAF-98E3-71EEC5D7BF9A}" type="datetime2">
              <a:rPr lang="es-ES"/>
              <a:pPr/>
              <a:t>domingo, 14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A33D704-0AFE-4C7A-A640-67C61F7F635C}" type="slidenum">
              <a:rPr lang="es-ES"/>
              <a:pPr/>
              <a:t>‹Nº›</a:t>
            </a:fld>
            <a:endParaRPr lang="es-ES"/>
          </a:p>
        </p:txBody>
      </p:sp>
    </p:spTree>
  </p:cSld>
  <p:clrMapOvr>
    <a:masterClrMapping/>
  </p:clrMapOvr>
  <p:transition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5E3847E-4204-46DF-9A92-582EDF8CDDAF}" type="datetime2">
              <a:rPr lang="es-ES"/>
              <a:pPr/>
              <a:t>domingo, 14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41E05FD-043F-48BA-A3EC-56B4A3CD99A7}" type="slidenum">
              <a:rPr lang="es-ES"/>
              <a:pPr/>
              <a:t>‹Nº›</a:t>
            </a:fld>
            <a:endParaRPr lang="es-ES"/>
          </a:p>
        </p:txBody>
      </p:sp>
    </p:spTree>
  </p:cSld>
  <p:clrMapOvr>
    <a:masterClrMapping/>
  </p:clrMapOvr>
  <p:transition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418FD14-1CA2-422C-9805-E80A44364058}" type="datetime2">
              <a:rPr lang="es-ES"/>
              <a:pPr/>
              <a:t>domingo, 14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242D53A-D955-44B9-8AE2-04578AE53EC4}" type="slidenum">
              <a:rPr lang="es-ES"/>
              <a:pPr/>
              <a:t>‹Nº›</a:t>
            </a:fld>
            <a:endParaRPr lang="es-ES"/>
          </a:p>
        </p:txBody>
      </p:sp>
    </p:spTree>
  </p:cSld>
  <p:clrMapOvr>
    <a:masterClrMapping/>
  </p:clrMapOvr>
  <p:transition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B05D2D7-61E4-4B53-93D5-820DF72F919B}" type="datetime2">
              <a:rPr lang="es-ES_tradnl"/>
              <a:pPr/>
              <a:t>domingo, 14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8B5026-02F5-4E29-8229-EE72DAEF7FCA}" type="slidenum">
              <a:rPr lang="es-ES_tradnl"/>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0DB5A4B-6534-4470-A923-803C6D660808}" type="datetime2">
              <a:rPr lang="es-ES_tradnl"/>
              <a:pPr/>
              <a:t>domingo, 14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07FA70B-7384-45CE-A7B7-54EBFEB2D04E}" type="slidenum">
              <a:rPr lang="es-ES_tradnl"/>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0D02F67-BE4A-4F65-A8EA-892F2855D62D}" type="datetime2">
              <a:rPr lang="es-ES_tradnl"/>
              <a:pPr/>
              <a:t>domingo, 14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7C59222-A902-4F88-9BA9-9D561B3B75D5}"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28279CED-C3AE-40C8-9632-0EAC6021BE0A}" type="datetime2">
              <a:rPr lang="es-ES_tradnl"/>
              <a:pPr/>
              <a:t>domingo, 14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EAC947E-0B40-45EC-A58A-EBE054EAA963}"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C0CE0301-4A99-4F23-A6BD-99113928D556}" type="datetime2">
              <a:rPr lang="es-ES_tradnl"/>
              <a:pPr/>
              <a:t>domingo, 14 de julio de 2013</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C757B1A-AF96-44A1-8764-2E86AC072786}"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C389C0ED-443D-4127-B980-35BB6A9EBB31}" type="datetime2">
              <a:rPr lang="es-ES_tradnl"/>
              <a:pPr/>
              <a:t>domingo, 14 de julio de 2013</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287DB218-9D3C-4AC3-974F-050711AE2CE5}"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D620312D-107E-4DEE-8768-38DF6BEF4DCF}" type="datetime2">
              <a:rPr lang="es-ES_tradnl"/>
              <a:pPr/>
              <a:t>domingo, 14 de julio de 2013</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63C00068-B49E-4869-9F9C-BC62F15147E6}"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14DC97C-AB36-4DD5-BB45-18416E0A8F6D}" type="datetime2">
              <a:rPr lang="es-ES_tradnl"/>
              <a:pPr/>
              <a:t>domingo, 14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20EF365-D58E-4D55-92C4-0C3A3AD44451}"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81B95545-65A2-448D-8AA2-E3AD8DD6666B}" type="datetime2">
              <a:rPr lang="es-ES_tradnl"/>
              <a:pPr/>
              <a:t>domingo, 14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CEA558B-3D31-45F5-8077-D067D57AE354}"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939405-CFD1-4BE1-853D-643815DC4682}" type="datetime2">
              <a:rPr lang="es-ES_tradnl"/>
              <a:pPr/>
              <a:t>domingo, 14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9A0D834-8230-4F34-AD94-3CFDB70C7FC1}"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E4539E0-CB4A-4805-A2B3-5CDA3C7D633C}" type="datetime2">
              <a:rPr lang="es-ES_tradnl"/>
              <a:pPr/>
              <a:t>domingo, 14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ACF5AD-E8E5-48CE-8392-D9811D91C68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A2A2FE09-2131-4275-89B5-E964FE38D117}" type="datetime2">
              <a:rPr lang="es-ES"/>
              <a:pPr/>
              <a:t>domingo, 14 de julio de 2013</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2D7F955-2494-4C5A-A5DF-BE84B345F4C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5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512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512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7E554421-CB02-4A31-BED6-95C7C14D0979}" type="datetime2">
              <a:rPr lang="es-ES_tradnl"/>
              <a:pPr/>
              <a:t>domingo, 14 de julio de 2013</a:t>
            </a:fld>
            <a:endParaRPr lang="es-ES_tradnl"/>
          </a:p>
        </p:txBody>
      </p:sp>
      <p:sp>
        <p:nvSpPr>
          <p:cNvPr id="512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512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8B3254-EEF9-4E1E-9FAD-793729E219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es/url?sa=i&amp;source=images&amp;cd=&amp;cad=rja&amp;docid=EZ_opGWOz1BS5M&amp;tbnid=MJQTZ9sjNvfPJM:&amp;ved=0CAgQjRwwAA&amp;url=http://lacasadelpayasocr.blogspot.com/&amp;ei=hfniUeXvIfCP7AaV64CoDw&amp;psig=AFQjCNHrDbnasM8L1r6jS_e2MiBZWM6oQw&amp;ust=1373915909606629" TargetMode="Externa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www.jlgimenez.es/" TargetMode="External"/><Relationship Id="rId5" Type="http://schemas.openxmlformats.org/officeDocument/2006/relationships/image" Target="../media/image32.gif"/><Relationship Id="rId4" Type="http://schemas.openxmlformats.org/officeDocument/2006/relationships/image" Target="../media/image4.gif"/></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payasos-1.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3074" name="Picture 2" descr="CARA"/>
          <p:cNvPicPr>
            <a:picLocks noChangeAspect="1" noChangeArrowheads="1"/>
          </p:cNvPicPr>
          <p:nvPr/>
        </p:nvPicPr>
        <p:blipFill>
          <a:blip r:embed="rId4" cstate="print"/>
          <a:srcRect/>
          <a:stretch>
            <a:fillRect/>
          </a:stretch>
        </p:blipFill>
        <p:spPr bwMode="auto">
          <a:xfrm>
            <a:off x="8027988" y="5516563"/>
            <a:ext cx="849312" cy="981075"/>
          </a:xfrm>
          <a:prstGeom prst="rect">
            <a:avLst/>
          </a:prstGeom>
          <a:noFill/>
          <a:ln w="38100">
            <a:solidFill>
              <a:srgbClr val="1CDEF8"/>
            </a:solidFill>
            <a:miter lim="800000"/>
            <a:headEnd/>
            <a:tailEnd/>
          </a:ln>
        </p:spPr>
      </p:pic>
      <p:sp>
        <p:nvSpPr>
          <p:cNvPr id="3075" name="WordArt 3" descr="rainbow"/>
          <p:cNvSpPr>
            <a:spLocks noChangeArrowheads="1" noChangeShapeType="1" noTextEdit="1"/>
          </p:cNvSpPr>
          <p:nvPr/>
        </p:nvSpPr>
        <p:spPr bwMode="auto">
          <a:xfrm>
            <a:off x="5580063" y="5949950"/>
            <a:ext cx="2233612" cy="430213"/>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Forte"/>
              </a:rPr>
              <a:t>José Luis</a:t>
            </a:r>
          </a:p>
        </p:txBody>
      </p:sp>
      <p:pic>
        <p:nvPicPr>
          <p:cNvPr id="3076"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pic>
        <p:nvPicPr>
          <p:cNvPr id="3077"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pic>
        <p:nvPicPr>
          <p:cNvPr id="3078"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6"/>
          <a:srcRect/>
          <a:stretch>
            <a:fillRect/>
          </a:stretch>
        </p:blipFill>
        <p:spPr bwMode="auto">
          <a:xfrm rot="10800000">
            <a:off x="0" y="6783388"/>
            <a:ext cx="9144000" cy="74612"/>
          </a:xfrm>
          <a:prstGeom prst="rect">
            <a:avLst/>
          </a:prstGeom>
          <a:noFill/>
          <a:ln w="9525">
            <a:noFill/>
            <a:miter lim="800000"/>
            <a:headEnd/>
            <a:tailEnd/>
          </a:ln>
        </p:spPr>
      </p:pic>
      <p:sp>
        <p:nvSpPr>
          <p:cNvPr id="3081" name="WordArt 5"/>
          <p:cNvSpPr>
            <a:spLocks noChangeArrowheads="1" noChangeShapeType="1" noTextEdit="1"/>
          </p:cNvSpPr>
          <p:nvPr/>
        </p:nvSpPr>
        <p:spPr bwMode="auto">
          <a:xfrm>
            <a:off x="2071670" y="476250"/>
            <a:ext cx="6605605" cy="1943100"/>
          </a:xfrm>
          <a:prstGeom prst="rect">
            <a:avLst/>
          </a:prstGeom>
        </p:spPr>
        <p:txBody>
          <a:bodyPr wrap="none" fromWordArt="1">
            <a:prstTxWarp prst="textPlain">
              <a:avLst>
                <a:gd name="adj" fmla="val 50000"/>
              </a:avLst>
            </a:prstTxWarp>
          </a:bodyPr>
          <a:lstStyle/>
          <a:p>
            <a:pPr algn="ctr"/>
            <a:r>
              <a:rPr lang="es-ES" sz="4000" b="1" kern="10" dirty="0" smtClean="0">
                <a:ln w="25400">
                  <a:solidFill>
                    <a:srgbClr val="E31C07"/>
                  </a:solidFill>
                  <a:round/>
                  <a:headEnd/>
                  <a:tailEnd/>
                </a:ln>
                <a:solidFill>
                  <a:srgbClr val="FF99FF"/>
                </a:solidFill>
                <a:effectLst>
                  <a:outerShdw dist="35921" dir="2700000" algn="ctr" rotWithShape="0">
                    <a:srgbClr val="808080">
                      <a:alpha val="79999"/>
                    </a:srgbClr>
                  </a:outerShdw>
                </a:effectLst>
                <a:latin typeface="Ravie" pitchFamily="82" charset="0"/>
                <a:ea typeface="Tahoma"/>
                <a:cs typeface="Tahoma"/>
              </a:rPr>
              <a:t>CAER  EN  GRACIA</a:t>
            </a:r>
            <a:endParaRPr lang="es-ES" sz="4000" b="1" kern="10" dirty="0">
              <a:ln w="25400">
                <a:solidFill>
                  <a:srgbClr val="E31C07"/>
                </a:solidFill>
                <a:round/>
                <a:headEnd/>
                <a:tailEnd/>
              </a:ln>
              <a:solidFill>
                <a:srgbClr val="FF99FF"/>
              </a:solidFill>
              <a:effectLst>
                <a:outerShdw dist="35921" dir="2700000" algn="ctr" rotWithShape="0">
                  <a:srgbClr val="808080">
                    <a:alpha val="79999"/>
                  </a:srgbClr>
                </a:outerShdw>
              </a:effectLst>
              <a:latin typeface="Ravie" pitchFamily="82" charset="0"/>
              <a:ea typeface="Tahoma"/>
              <a:cs typeface="Tahoma"/>
            </a:endParaRPr>
          </a:p>
        </p:txBody>
      </p:sp>
      <p:sp>
        <p:nvSpPr>
          <p:cNvPr id="3082" name="Text Box 10"/>
          <p:cNvSpPr txBox="1">
            <a:spLocks noChangeArrowheads="1"/>
          </p:cNvSpPr>
          <p:nvPr/>
        </p:nvSpPr>
        <p:spPr bwMode="auto">
          <a:xfrm>
            <a:off x="250825" y="6237288"/>
            <a:ext cx="1355943" cy="469260"/>
          </a:xfrm>
          <a:prstGeom prst="rect">
            <a:avLst/>
          </a:prstGeom>
          <a:solidFill>
            <a:srgbClr val="1116E9"/>
          </a:solidFill>
          <a:ln w="9525">
            <a:solidFill>
              <a:srgbClr val="E31C07"/>
            </a:solidFill>
            <a:miter lim="800000"/>
            <a:headEnd/>
            <a:tailEnd/>
          </a:ln>
          <a:effectLst/>
        </p:spPr>
        <p:txBody>
          <a:bodyPr wrap="none" lIns="38002" tIns="19001" rIns="38002" bIns="19001">
            <a:spAutoFit/>
          </a:bodyPr>
          <a:lstStyle/>
          <a:p>
            <a:pPr defTabSz="919163"/>
            <a:r>
              <a:rPr lang="es-ES" sz="1400" dirty="0" smtClean="0">
                <a:solidFill>
                  <a:schemeClr val="bg1"/>
                </a:solidFill>
              </a:rPr>
              <a:t>ROSAS ROJAS</a:t>
            </a:r>
          </a:p>
          <a:p>
            <a:pPr algn="ctr" defTabSz="919163"/>
            <a:r>
              <a:rPr lang="es-ES" sz="1400" dirty="0" smtClean="0">
                <a:solidFill>
                  <a:schemeClr val="bg1"/>
                </a:solidFill>
              </a:rPr>
              <a:t>E. CORTAZAR</a:t>
            </a:r>
            <a:endParaRPr lang="es-ES" sz="1400" dirty="0">
              <a:solidFill>
                <a:schemeClr val="bg1"/>
              </a:solidFill>
            </a:endParaRPr>
          </a:p>
        </p:txBody>
      </p:sp>
      <p:pic>
        <p:nvPicPr>
          <p:cNvPr id="3085" name="Picture 13" descr="rnotab"/>
          <p:cNvPicPr>
            <a:picLocks noChangeAspect="1" noChangeArrowheads="1" noCrop="1"/>
          </p:cNvPicPr>
          <p:nvPr/>
        </p:nvPicPr>
        <p:blipFill>
          <a:blip r:embed="rId7"/>
          <a:srcRect/>
          <a:stretch>
            <a:fillRect/>
          </a:stretch>
        </p:blipFill>
        <p:spPr bwMode="auto">
          <a:xfrm>
            <a:off x="323850" y="5445125"/>
            <a:ext cx="1219200" cy="733425"/>
          </a:xfrm>
          <a:prstGeom prst="rect">
            <a:avLst/>
          </a:prstGeom>
          <a:noFill/>
        </p:spPr>
      </p:pic>
      <p:pic>
        <p:nvPicPr>
          <p:cNvPr id="3086" name="Picture 14" descr="notas musicales1"/>
          <p:cNvPicPr>
            <a:picLocks noChangeAspect="1" noChangeArrowheads="1" noCrop="1"/>
          </p:cNvPicPr>
          <p:nvPr/>
        </p:nvPicPr>
        <p:blipFill>
          <a:blip r:embed="rId8"/>
          <a:srcRect/>
          <a:stretch>
            <a:fillRect/>
          </a:stretch>
        </p:blipFill>
        <p:spPr bwMode="auto">
          <a:xfrm>
            <a:off x="1331913" y="5445125"/>
            <a:ext cx="1606550" cy="711200"/>
          </a:xfrm>
          <a:prstGeom prst="rect">
            <a:avLst/>
          </a:prstGeom>
          <a:noFill/>
        </p:spPr>
      </p:pic>
      <p:pic>
        <p:nvPicPr>
          <p:cNvPr id="3090" name="Picture 18" descr="notas musicales1"/>
          <p:cNvPicPr>
            <a:picLocks noChangeAspect="1" noChangeArrowheads="1" noCrop="1"/>
          </p:cNvPicPr>
          <p:nvPr/>
        </p:nvPicPr>
        <p:blipFill>
          <a:blip r:embed="rId8"/>
          <a:srcRect/>
          <a:stretch>
            <a:fillRect/>
          </a:stretch>
        </p:blipFill>
        <p:spPr bwMode="auto">
          <a:xfrm rot="-2429444">
            <a:off x="539750" y="4652963"/>
            <a:ext cx="1606550" cy="711200"/>
          </a:xfrm>
          <a:prstGeom prst="rect">
            <a:avLst/>
          </a:prstGeom>
          <a:noFill/>
        </p:spPr>
      </p:pic>
      <p:pic>
        <p:nvPicPr>
          <p:cNvPr id="3091" name="Picture 19" descr="notas musicales1"/>
          <p:cNvPicPr>
            <a:picLocks noChangeAspect="1" noChangeArrowheads="1" noCrop="1"/>
          </p:cNvPicPr>
          <p:nvPr/>
        </p:nvPicPr>
        <p:blipFill>
          <a:blip r:embed="rId8"/>
          <a:srcRect/>
          <a:stretch>
            <a:fillRect/>
          </a:stretch>
        </p:blipFill>
        <p:spPr bwMode="auto">
          <a:xfrm rot="20556608" flipV="1">
            <a:off x="1187450" y="5373688"/>
            <a:ext cx="1368425" cy="606425"/>
          </a:xfrm>
          <a:prstGeom prst="rect">
            <a:avLst/>
          </a:prstGeom>
          <a:noFill/>
        </p:spPr>
      </p:pic>
    </p:spTree>
  </p:cSld>
  <p:clrMapOvr>
    <a:masterClrMapping/>
  </p:clrMapOvr>
  <p:transition advTm="11000">
    <p:random/>
    <p:sndAc>
      <p:stSnd loop="1">
        <p:snd r:embed="rId2" name="Ernesto-Cortazar-Red-Roses-for-a-Blue-La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085"/>
                                        </p:tgtEl>
                                        <p:attrNameLst>
                                          <p:attrName>style.visibility</p:attrName>
                                        </p:attrNameLst>
                                      </p:cBhvr>
                                      <p:to>
                                        <p:strVal val="visible"/>
                                      </p:to>
                                    </p:set>
                                    <p:animEffect transition="in" filter="wheel(1)">
                                      <p:cBhvr>
                                        <p:cTn id="7" dur="1000"/>
                                        <p:tgtEl>
                                          <p:spTgt spid="3085"/>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grpId="0" nodeType="clickEffect">
                                  <p:stCondLst>
                                    <p:cond delay="0"/>
                                  </p:stCondLst>
                                  <p:childTnLst>
                                    <p:set>
                                      <p:cBhvr>
                                        <p:cTn id="11" dur="1" fill="hold">
                                          <p:stCondLst>
                                            <p:cond delay="0"/>
                                          </p:stCondLst>
                                        </p:cTn>
                                        <p:tgtEl>
                                          <p:spTgt spid="3081"/>
                                        </p:tgtEl>
                                        <p:attrNameLst>
                                          <p:attrName>style.visibility</p:attrName>
                                        </p:attrNameLst>
                                      </p:cBhvr>
                                      <p:to>
                                        <p:strVal val="visible"/>
                                      </p:to>
                                    </p:set>
                                    <p:anim calcmode="lin" valueType="num">
                                      <p:cBhvr additive="base">
                                        <p:cTn id="12" dur="5000" fill="hold"/>
                                        <p:tgtEl>
                                          <p:spTgt spid="3081"/>
                                        </p:tgtEl>
                                        <p:attrNameLst>
                                          <p:attrName>ppt_x</p:attrName>
                                        </p:attrNameLst>
                                      </p:cBhvr>
                                      <p:tavLst>
                                        <p:tav tm="0">
                                          <p:val>
                                            <p:strVal val="0-#ppt_w/2"/>
                                          </p:val>
                                        </p:tav>
                                        <p:tav tm="100000">
                                          <p:val>
                                            <p:strVal val="#ppt_x"/>
                                          </p:val>
                                        </p:tav>
                                      </p:tavLst>
                                    </p:anim>
                                    <p:anim calcmode="lin" valueType="num">
                                      <p:cBhvr additive="base">
                                        <p:cTn id="13" dur="5000" fill="hold"/>
                                        <p:tgtEl>
                                          <p:spTgt spid="30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Users\Jose Luis\Desktop\payasos3.jpg"/>
          <p:cNvPicPr>
            <a:picLocks noChangeAspect="1" noChangeArrowheads="1"/>
          </p:cNvPicPr>
          <p:nvPr/>
        </p:nvPicPr>
        <p:blipFill>
          <a:blip r:embed="rId2"/>
          <a:srcRect/>
          <a:stretch>
            <a:fillRect/>
          </a:stretch>
        </p:blipFill>
        <p:spPr bwMode="auto">
          <a:xfrm>
            <a:off x="-1" y="-1"/>
            <a:ext cx="9144001" cy="6858001"/>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magenesdepayasosparaimprimir.jpg"/>
          <p:cNvPicPr>
            <a:picLocks noChangeAspect="1" noChangeArrowheads="1"/>
          </p:cNvPicPr>
          <p:nvPr/>
        </p:nvPicPr>
        <p:blipFill>
          <a:blip r:embed="rId2"/>
          <a:srcRect/>
          <a:stretch>
            <a:fillRect/>
          </a:stretch>
        </p:blipFill>
        <p:spPr bwMode="auto">
          <a:xfrm>
            <a:off x="571472" y="617022"/>
            <a:ext cx="8286776" cy="6240978"/>
          </a:xfrm>
          <a:prstGeom prst="rect">
            <a:avLst/>
          </a:prstGeom>
          <a:noFill/>
        </p:spPr>
      </p:pic>
      <p:sp>
        <p:nvSpPr>
          <p:cNvPr id="3" name="2 Rectángulo"/>
          <p:cNvSpPr/>
          <p:nvPr/>
        </p:nvSpPr>
        <p:spPr>
          <a:xfrm>
            <a:off x="571472" y="357166"/>
            <a:ext cx="3429024" cy="1692771"/>
          </a:xfrm>
          <a:prstGeom prst="rect">
            <a:avLst/>
          </a:prstGeom>
        </p:spPr>
        <p:txBody>
          <a:bodyPr wrap="square">
            <a:spAutoFit/>
          </a:bodyPr>
          <a:lstStyle/>
          <a:p>
            <a:r>
              <a:rPr lang="es-ES" sz="2000" dirty="0" smtClean="0">
                <a:solidFill>
                  <a:srgbClr val="FF0000"/>
                </a:solidFill>
                <a:latin typeface="Cooper Black" pitchFamily="18" charset="0"/>
              </a:rPr>
              <a:t>Ya me lo decía mi abuela… “más vale caer en gracia, que ser gracioso”. Y… ¡cuánta razón tenía</a:t>
            </a:r>
            <a:r>
              <a:rPr lang="es-ES" sz="2400" dirty="0" smtClean="0">
                <a:solidFill>
                  <a:srgbClr val="FF0000"/>
                </a:solidFill>
                <a:latin typeface="Cooper Black" pitchFamily="18" charset="0"/>
              </a:rPr>
              <a:t>! </a:t>
            </a:r>
          </a:p>
        </p:txBody>
      </p:sp>
    </p:spTree>
  </p:cSld>
  <p:clrMapOvr>
    <a:masterClrMapping/>
  </p:clrMapOvr>
  <p:transition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agem1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28596" y="428604"/>
            <a:ext cx="2286016" cy="4708981"/>
          </a:xfrm>
          <a:prstGeom prst="rect">
            <a:avLst/>
          </a:prstGeom>
        </p:spPr>
        <p:txBody>
          <a:bodyPr wrap="square">
            <a:spAutoFit/>
          </a:bodyPr>
          <a:lstStyle/>
          <a:p>
            <a:r>
              <a:rPr lang="es-ES" sz="2000" dirty="0" smtClean="0">
                <a:latin typeface="Cooper Black" pitchFamily="18" charset="0"/>
              </a:rPr>
              <a:t>Claro que… habrá que preguntarse, qué es lo que esperamos de nosotros mismos, cuando anteponemos los propios deseos y nuestro carácter, a cumplir con las expectativas de los demás. </a:t>
            </a:r>
          </a:p>
        </p:txBody>
      </p:sp>
    </p:spTree>
  </p:cSld>
  <p:clrMapOvr>
    <a:masterClrMapping/>
  </p:clrMapOvr>
  <p:transition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FF"/>
            </a:gs>
            <a:gs pos="0">
              <a:srgbClr val="FF99FF"/>
            </a:gs>
            <a:gs pos="16000">
              <a:srgbClr val="00CCCC"/>
            </a:gs>
            <a:gs pos="47000">
              <a:srgbClr val="9999FF"/>
            </a:gs>
            <a:gs pos="60001">
              <a:srgbClr val="2E6792"/>
            </a:gs>
            <a:gs pos="71001">
              <a:srgbClr val="3333CC"/>
            </a:gs>
            <a:gs pos="81000">
              <a:srgbClr val="1170FF"/>
            </a:gs>
            <a:gs pos="100000">
              <a:srgbClr val="006699"/>
            </a:gs>
          </a:gsLst>
          <a:lin ang="13500000" scaled="1"/>
          <a:tileRect/>
        </a:gradFill>
        <a:effectLst/>
      </p:bgPr>
    </p:bg>
    <p:spTree>
      <p:nvGrpSpPr>
        <p:cNvPr id="1" name=""/>
        <p:cNvGrpSpPr/>
        <p:nvPr/>
      </p:nvGrpSpPr>
      <p:grpSpPr>
        <a:xfrm>
          <a:off x="0" y="0"/>
          <a:ext cx="0" cy="0"/>
          <a:chOff x="0" y="0"/>
          <a:chExt cx="0" cy="0"/>
        </a:xfrm>
      </p:grpSpPr>
      <p:pic>
        <p:nvPicPr>
          <p:cNvPr id="5122" name="Picture 2" descr="C:\Users\Jose Luis\Desktop\19-4-large.jpg"/>
          <p:cNvPicPr>
            <a:picLocks noChangeAspect="1" noChangeArrowheads="1"/>
          </p:cNvPicPr>
          <p:nvPr/>
        </p:nvPicPr>
        <p:blipFill>
          <a:blip r:embed="rId2"/>
          <a:srcRect/>
          <a:stretch>
            <a:fillRect/>
          </a:stretch>
        </p:blipFill>
        <p:spPr bwMode="auto">
          <a:xfrm>
            <a:off x="4143372" y="0"/>
            <a:ext cx="5500694" cy="6875868"/>
          </a:xfrm>
          <a:prstGeom prst="rect">
            <a:avLst/>
          </a:prstGeom>
          <a:noFill/>
        </p:spPr>
      </p:pic>
      <p:sp>
        <p:nvSpPr>
          <p:cNvPr id="3" name="2 Rectángulo"/>
          <p:cNvSpPr/>
          <p:nvPr/>
        </p:nvSpPr>
        <p:spPr>
          <a:xfrm>
            <a:off x="357158" y="3571876"/>
            <a:ext cx="3571900" cy="2862322"/>
          </a:xfrm>
          <a:prstGeom prst="rect">
            <a:avLst/>
          </a:prstGeom>
        </p:spPr>
        <p:txBody>
          <a:bodyPr wrap="square">
            <a:spAutoFit/>
          </a:bodyPr>
          <a:lstStyle/>
          <a:p>
            <a:r>
              <a:rPr lang="es-ES" sz="2000" dirty="0" smtClean="0">
                <a:latin typeface="Cooper Black" pitchFamily="18" charset="0"/>
              </a:rPr>
              <a:t>Vivimos en una sociedad donde la fama o popularidad es sinónimo de éxito; de saber hacer bien las cosas, de estar mejor preparado intelectual, física, o económicamente. Pero la realidad es bien distinta. </a:t>
            </a:r>
          </a:p>
        </p:txBody>
      </p:sp>
    </p:spTree>
  </p:cSld>
  <p:clrMapOvr>
    <a:masterClrMapping/>
  </p:clrMapOvr>
  <p:transition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APARTA.jpg"/>
          <p:cNvPicPr>
            <a:picLocks noChangeAspect="1" noChangeArrowheads="1"/>
          </p:cNvPicPr>
          <p:nvPr/>
        </p:nvPicPr>
        <p:blipFill>
          <a:blip r:embed="rId2"/>
          <a:srcRect l="3125" t="17033" r="3125" b="4618"/>
          <a:stretch>
            <a:fillRect/>
          </a:stretch>
        </p:blipFill>
        <p:spPr bwMode="auto">
          <a:xfrm>
            <a:off x="-68285" y="0"/>
            <a:ext cx="9212285" cy="6858000"/>
          </a:xfrm>
          <a:prstGeom prst="rect">
            <a:avLst/>
          </a:prstGeom>
          <a:noFill/>
        </p:spPr>
      </p:pic>
      <p:sp>
        <p:nvSpPr>
          <p:cNvPr id="3" name="2 Rectángulo"/>
          <p:cNvSpPr/>
          <p:nvPr/>
        </p:nvSpPr>
        <p:spPr>
          <a:xfrm>
            <a:off x="6000760" y="2714620"/>
            <a:ext cx="2928958" cy="2246769"/>
          </a:xfrm>
          <a:prstGeom prst="rect">
            <a:avLst/>
          </a:prstGeom>
        </p:spPr>
        <p:txBody>
          <a:bodyPr wrap="square">
            <a:spAutoFit/>
          </a:bodyPr>
          <a:lstStyle/>
          <a:p>
            <a:r>
              <a:rPr lang="es-ES" sz="2000" dirty="0" smtClean="0">
                <a:latin typeface="Cooper Black" pitchFamily="18" charset="0"/>
              </a:rPr>
              <a:t>El concepto de “popularidad” se ha adulterado, o mejor dicho, ha sido prostituido en aras de un supuesto beneficio personal. </a:t>
            </a:r>
          </a:p>
        </p:txBody>
      </p:sp>
    </p:spTree>
  </p:cSld>
  <p:clrMapOvr>
    <a:masterClrMapping/>
  </p:clrMapOvr>
  <p:transition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maquillajepayaso.jpg"/>
          <p:cNvPicPr>
            <a:picLocks noChangeAspect="1" noChangeArrowheads="1"/>
          </p:cNvPicPr>
          <p:nvPr/>
        </p:nvPicPr>
        <p:blipFill>
          <a:blip r:embed="rId2"/>
          <a:srcRect/>
          <a:stretch>
            <a:fillRect/>
          </a:stretch>
        </p:blipFill>
        <p:spPr bwMode="auto">
          <a:xfrm>
            <a:off x="0" y="0"/>
            <a:ext cx="9144000" cy="6921646"/>
          </a:xfrm>
          <a:prstGeom prst="rect">
            <a:avLst/>
          </a:prstGeom>
          <a:noFill/>
        </p:spPr>
      </p:pic>
      <p:sp>
        <p:nvSpPr>
          <p:cNvPr id="3" name="2 Rectángulo"/>
          <p:cNvSpPr/>
          <p:nvPr/>
        </p:nvSpPr>
        <p:spPr>
          <a:xfrm>
            <a:off x="285720" y="2500306"/>
            <a:ext cx="2857520" cy="2554545"/>
          </a:xfrm>
          <a:prstGeom prst="rect">
            <a:avLst/>
          </a:prstGeom>
        </p:spPr>
        <p:txBody>
          <a:bodyPr wrap="square">
            <a:spAutoFit/>
          </a:bodyPr>
          <a:lstStyle/>
          <a:p>
            <a:r>
              <a:rPr lang="es-ES" sz="2000" dirty="0" smtClean="0">
                <a:latin typeface="Cooper Black" pitchFamily="18" charset="0"/>
              </a:rPr>
              <a:t>El hecho de ser una persona famosa o popular, no implica poseer talento alguno, ni siquiera haber alcanzado dicha calificación por méritos propios</a:t>
            </a:r>
            <a:r>
              <a:rPr lang="es-ES" sz="2000" dirty="0" smtClean="0">
                <a:solidFill>
                  <a:srgbClr val="FF0000"/>
                </a:solidFill>
                <a:latin typeface="Cooper Black" pitchFamily="18" charset="0"/>
              </a:rPr>
              <a:t>. </a:t>
            </a:r>
            <a:endParaRPr lang="es-ES" sz="2000" dirty="0">
              <a:solidFill>
                <a:srgbClr val="FF0000"/>
              </a:solidFill>
              <a:latin typeface="Cooper Black" pitchFamily="18" charset="0"/>
            </a:endParaRPr>
          </a:p>
        </p:txBody>
      </p:sp>
    </p:spTree>
  </p:cSld>
  <p:clrMapOvr>
    <a:masterClrMapping/>
  </p:clrMapOvr>
  <p:transition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18900000" scaled="1"/>
          <a:tileRect/>
        </a:gradFill>
        <a:effectLst/>
      </p:bgPr>
    </p:bg>
    <p:spTree>
      <p:nvGrpSpPr>
        <p:cNvPr id="1" name=""/>
        <p:cNvGrpSpPr/>
        <p:nvPr/>
      </p:nvGrpSpPr>
      <p:grpSpPr>
        <a:xfrm>
          <a:off x="0" y="0"/>
          <a:ext cx="0" cy="0"/>
          <a:chOff x="0" y="0"/>
          <a:chExt cx="0" cy="0"/>
        </a:xfrm>
      </p:grpSpPr>
      <p:pic>
        <p:nvPicPr>
          <p:cNvPr id="8194" name="Picture 2" descr="C:\Users\Jose Luis\Desktop\imprimirimagenesdepayasos1.jpg"/>
          <p:cNvPicPr>
            <a:picLocks noChangeAspect="1" noChangeArrowheads="1"/>
          </p:cNvPicPr>
          <p:nvPr/>
        </p:nvPicPr>
        <p:blipFill>
          <a:blip r:embed="rId2"/>
          <a:srcRect/>
          <a:stretch>
            <a:fillRect/>
          </a:stretch>
        </p:blipFill>
        <p:spPr bwMode="auto">
          <a:xfrm>
            <a:off x="3714744" y="571480"/>
            <a:ext cx="5056471" cy="5357850"/>
          </a:xfrm>
          <a:prstGeom prst="rect">
            <a:avLst/>
          </a:prstGeom>
          <a:noFill/>
          <a:ln w="60325" cmpd="sng">
            <a:solidFill>
              <a:srgbClr val="FF0000"/>
            </a:solidFill>
          </a:ln>
        </p:spPr>
      </p:pic>
      <p:sp>
        <p:nvSpPr>
          <p:cNvPr id="3" name="2 Rectángulo"/>
          <p:cNvSpPr/>
          <p:nvPr/>
        </p:nvSpPr>
        <p:spPr>
          <a:xfrm>
            <a:off x="214282" y="2214554"/>
            <a:ext cx="3071834" cy="3970318"/>
          </a:xfrm>
          <a:prstGeom prst="rect">
            <a:avLst/>
          </a:prstGeom>
        </p:spPr>
        <p:txBody>
          <a:bodyPr wrap="square">
            <a:spAutoFit/>
          </a:bodyPr>
          <a:lstStyle/>
          <a:p>
            <a:r>
              <a:rPr lang="es-ES" dirty="0" smtClean="0">
                <a:latin typeface="Cooper Black" pitchFamily="18" charset="0"/>
              </a:rPr>
              <a:t> Hoy día, en esta sociedad mediática, donde impera el hecho de ser una persona “conocida” en los medios, antes que la aportación profesional y personal del individuo a la Sociedad , ha hecho que las verdaderas cualidades por las que deberían valorarse las personas, hayan pasado a un segundo plano. </a:t>
            </a:r>
            <a:endParaRPr lang="es-ES" dirty="0">
              <a:latin typeface="Cooper Black" pitchFamily="18" charset="0"/>
            </a:endParaRPr>
          </a:p>
        </p:txBody>
      </p:sp>
    </p:spTree>
  </p:cSld>
  <p:clrMapOvr>
    <a:masterClrMapping/>
  </p:clrMapOvr>
  <p:transition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13605862-a-row-of-sideshow-carnival-game-clowns-with-mouths-open--focus-to-middle-clow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18900000" scaled="1"/>
          <a:tileRect/>
        </a:gradFill>
        <a:effectLst/>
      </p:bgPr>
    </p:bg>
    <p:spTree>
      <p:nvGrpSpPr>
        <p:cNvPr id="1" name=""/>
        <p:cNvGrpSpPr/>
        <p:nvPr/>
      </p:nvGrpSpPr>
      <p:grpSpPr>
        <a:xfrm>
          <a:off x="0" y="0"/>
          <a:ext cx="0" cy="0"/>
          <a:chOff x="0" y="0"/>
          <a:chExt cx="0" cy="0"/>
        </a:xfrm>
      </p:grpSpPr>
      <p:pic>
        <p:nvPicPr>
          <p:cNvPr id="9218" name="Picture 2" descr="C:\Users\Jose Luis\Desktop\imagesCAKLU49S.jpg"/>
          <p:cNvPicPr>
            <a:picLocks noChangeAspect="1" noChangeArrowheads="1"/>
          </p:cNvPicPr>
          <p:nvPr/>
        </p:nvPicPr>
        <p:blipFill>
          <a:blip r:embed="rId2"/>
          <a:srcRect/>
          <a:stretch>
            <a:fillRect/>
          </a:stretch>
        </p:blipFill>
        <p:spPr bwMode="auto">
          <a:xfrm>
            <a:off x="3643306" y="428604"/>
            <a:ext cx="5143536" cy="5826091"/>
          </a:xfrm>
          <a:prstGeom prst="rect">
            <a:avLst/>
          </a:prstGeom>
          <a:noFill/>
          <a:ln w="38100" cmpd="sng">
            <a:solidFill>
              <a:srgbClr val="FF0000"/>
            </a:solidFill>
          </a:ln>
        </p:spPr>
      </p:pic>
      <p:sp>
        <p:nvSpPr>
          <p:cNvPr id="3" name="2 Rectángulo"/>
          <p:cNvSpPr/>
          <p:nvPr/>
        </p:nvSpPr>
        <p:spPr>
          <a:xfrm>
            <a:off x="428596" y="1500174"/>
            <a:ext cx="3143272" cy="4708981"/>
          </a:xfrm>
          <a:prstGeom prst="rect">
            <a:avLst/>
          </a:prstGeom>
        </p:spPr>
        <p:txBody>
          <a:bodyPr wrap="square">
            <a:spAutoFit/>
          </a:bodyPr>
          <a:lstStyle/>
          <a:p>
            <a:r>
              <a:rPr lang="es-ES" sz="2000" dirty="0" smtClean="0">
                <a:latin typeface="Cooper Black" pitchFamily="18" charset="0"/>
              </a:rPr>
              <a:t>Es así como podemos observar que, personajes televisivos, que a duras penas saben pronunciar una oración gramatical en su léxico correcto, terminen acaparando la atención nacional, por el mero hecho de haber mantenido relaciones sexuales con algún otro personajillo del mal llamado mundo del corazón. </a:t>
            </a:r>
            <a:endParaRPr lang="es-ES" sz="2000" dirty="0">
              <a:latin typeface="Cooper Black" pitchFamily="18" charset="0"/>
            </a:endParaRPr>
          </a:p>
        </p:txBody>
      </p:sp>
    </p:spTree>
  </p:cSld>
  <p:clrMapOvr>
    <a:masterClrMapping/>
  </p:clrMapOvr>
  <p:transition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8916503-divertido-retratos-de-una-pareja-de-payasos-en-el-estudio.jpg"/>
          <p:cNvPicPr>
            <a:picLocks noChangeAspect="1" noChangeArrowheads="1"/>
          </p:cNvPicPr>
          <p:nvPr/>
        </p:nvPicPr>
        <p:blipFill>
          <a:blip r:embed="rId2"/>
          <a:srcRect/>
          <a:stretch>
            <a:fillRect/>
          </a:stretch>
        </p:blipFill>
        <p:spPr bwMode="auto">
          <a:xfrm>
            <a:off x="0" y="1285860"/>
            <a:ext cx="9144000" cy="6143644"/>
          </a:xfrm>
          <a:prstGeom prst="rect">
            <a:avLst/>
          </a:prstGeom>
          <a:noFill/>
        </p:spPr>
      </p:pic>
      <p:sp>
        <p:nvSpPr>
          <p:cNvPr id="4" name="3 Rectángulo"/>
          <p:cNvSpPr/>
          <p:nvPr/>
        </p:nvSpPr>
        <p:spPr>
          <a:xfrm>
            <a:off x="0" y="214290"/>
            <a:ext cx="9144000" cy="1323439"/>
          </a:xfrm>
          <a:prstGeom prst="rect">
            <a:avLst/>
          </a:prstGeom>
        </p:spPr>
        <p:txBody>
          <a:bodyPr wrap="square">
            <a:spAutoFit/>
          </a:bodyPr>
          <a:lstStyle/>
          <a:p>
            <a:pPr algn="ctr"/>
            <a:r>
              <a:rPr lang="es-ES" sz="2000" dirty="0" smtClean="0">
                <a:solidFill>
                  <a:srgbClr val="FF0000"/>
                </a:solidFill>
                <a:latin typeface="Cooper Black" pitchFamily="18" charset="0"/>
              </a:rPr>
              <a:t>Percibiendo ingentes cantidades de dinero por una aparición en los “platós” de televisión donde, lo más interesante que pueden ofrecer al público, pasa por contar sus miserias o el morbo que despierta en los telespectadores, de esta clase de programas, sus relaciones de alcoba.</a:t>
            </a:r>
            <a:r>
              <a:rPr lang="es-ES" sz="2000" dirty="0" smtClean="0">
                <a:solidFill>
                  <a:srgbClr val="FF0000"/>
                </a:solidFill>
              </a:rPr>
              <a:t> </a:t>
            </a:r>
            <a:endParaRPr lang="es-ES" sz="2000" dirty="0">
              <a:solidFill>
                <a:srgbClr val="FF0000"/>
              </a:solidFill>
            </a:endParaRPr>
          </a:p>
        </p:txBody>
      </p:sp>
    </p:spTree>
  </p:cSld>
  <p:clrMapOvr>
    <a:masterClrMapping/>
  </p:clrMapOvr>
  <p:transition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026" name="Picture 2" descr="C:\Users\Jose Luis\Desktop\imagesCA6MY6EF.jpg"/>
          <p:cNvPicPr>
            <a:picLocks noChangeAspect="1" noChangeArrowheads="1"/>
          </p:cNvPicPr>
          <p:nvPr/>
        </p:nvPicPr>
        <p:blipFill>
          <a:blip r:embed="rId2"/>
          <a:srcRect/>
          <a:stretch>
            <a:fillRect/>
          </a:stretch>
        </p:blipFill>
        <p:spPr bwMode="auto">
          <a:xfrm>
            <a:off x="1990359" y="14784"/>
            <a:ext cx="5143536" cy="7018784"/>
          </a:xfrm>
          <a:prstGeom prst="rect">
            <a:avLst/>
          </a:prstGeom>
          <a:noFill/>
        </p:spPr>
      </p:pic>
    </p:spTree>
  </p:cSld>
  <p:clrMapOvr>
    <a:masterClrMapping/>
  </p:clrMapOvr>
  <p:transition advTm="5000">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payas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85720" y="357166"/>
            <a:ext cx="3714776" cy="2554545"/>
          </a:xfrm>
          <a:prstGeom prst="rect">
            <a:avLst/>
          </a:prstGeom>
        </p:spPr>
        <p:txBody>
          <a:bodyPr wrap="square">
            <a:spAutoFit/>
          </a:bodyPr>
          <a:lstStyle/>
          <a:p>
            <a:r>
              <a:rPr lang="es-ES" sz="2000" dirty="0" smtClean="0">
                <a:solidFill>
                  <a:srgbClr val="FF0000"/>
                </a:solidFill>
                <a:latin typeface="Cooper Black" pitchFamily="18" charset="0"/>
              </a:rPr>
              <a:t>De nada o poco vale que se haya cursado una carrera, estudiado varios años, trabajado otros tantos,</a:t>
            </a:r>
          </a:p>
          <a:p>
            <a:r>
              <a:rPr lang="es-ES" sz="2000" dirty="0" smtClean="0">
                <a:solidFill>
                  <a:srgbClr val="FF0000"/>
                </a:solidFill>
                <a:latin typeface="Cooper Black" pitchFamily="18" charset="0"/>
              </a:rPr>
              <a:t>o investigado media vida sobre un tema, para que dicho esfuerzo sea reconocido. </a:t>
            </a:r>
            <a:endParaRPr lang="es-ES" sz="2000" dirty="0">
              <a:solidFill>
                <a:srgbClr val="FF0000"/>
              </a:solidFill>
              <a:latin typeface="Cooper Black" pitchFamily="18" charset="0"/>
            </a:endParaRPr>
          </a:p>
        </p:txBody>
      </p:sp>
    </p:spTree>
  </p:cSld>
  <p:clrMapOvr>
    <a:masterClrMapping/>
  </p:clrMapOvr>
  <p:transition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ACFAIB0Hayj4.jpg"/>
          <p:cNvPicPr>
            <a:picLocks noChangeAspect="1" noChangeArrowheads="1"/>
          </p:cNvPicPr>
          <p:nvPr/>
        </p:nvPicPr>
        <p:blipFill>
          <a:blip r:embed="rId2"/>
          <a:srcRect l="7706" r="8296"/>
          <a:stretch>
            <a:fillRect/>
          </a:stretch>
        </p:blipFill>
        <p:spPr bwMode="auto">
          <a:xfrm>
            <a:off x="0" y="0"/>
            <a:ext cx="914400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Users\Jose Luis\Desktop\978_payasos_1.jpg"/>
          <p:cNvPicPr>
            <a:picLocks noChangeAspect="1" noChangeArrowheads="1"/>
          </p:cNvPicPr>
          <p:nvPr/>
        </p:nvPicPr>
        <p:blipFill>
          <a:blip r:embed="rId2"/>
          <a:srcRect r="12499"/>
          <a:stretch>
            <a:fillRect/>
          </a:stretch>
        </p:blipFill>
        <p:spPr bwMode="auto">
          <a:xfrm>
            <a:off x="0" y="0"/>
            <a:ext cx="9144000" cy="6858000"/>
          </a:xfrm>
          <a:prstGeom prst="rect">
            <a:avLst/>
          </a:prstGeom>
          <a:noFill/>
        </p:spPr>
      </p:pic>
      <p:sp>
        <p:nvSpPr>
          <p:cNvPr id="2" name="1 Rectángulo"/>
          <p:cNvSpPr/>
          <p:nvPr/>
        </p:nvSpPr>
        <p:spPr>
          <a:xfrm>
            <a:off x="285720" y="500042"/>
            <a:ext cx="2928926" cy="4401205"/>
          </a:xfrm>
          <a:prstGeom prst="rect">
            <a:avLst/>
          </a:prstGeom>
        </p:spPr>
        <p:txBody>
          <a:bodyPr wrap="square">
            <a:spAutoFit/>
          </a:bodyPr>
          <a:lstStyle/>
          <a:p>
            <a:r>
              <a:rPr lang="es-ES" sz="2000" dirty="0" smtClean="0">
                <a:latin typeface="Cooper Black" pitchFamily="18" charset="0"/>
              </a:rPr>
              <a:t>Al parecer, esto no tiene el mismo valor para la sociedad actual, que el que tiene el ver en la televisión a diferentes personajes y personajillos de la farándula, </a:t>
            </a:r>
            <a:r>
              <a:rPr lang="es-ES" sz="2000" dirty="0" err="1" smtClean="0">
                <a:latin typeface="Cooper Black" pitchFamily="18" charset="0"/>
              </a:rPr>
              <a:t>pseudo</a:t>
            </a:r>
            <a:r>
              <a:rPr lang="es-ES" sz="2000" dirty="0" smtClean="0">
                <a:latin typeface="Cooper Black" pitchFamily="18" charset="0"/>
              </a:rPr>
              <a:t> periodistas, </a:t>
            </a:r>
            <a:r>
              <a:rPr lang="es-ES" sz="2000" dirty="0" err="1" smtClean="0">
                <a:latin typeface="Cooper Black" pitchFamily="18" charset="0"/>
              </a:rPr>
              <a:t>pseudo</a:t>
            </a:r>
            <a:r>
              <a:rPr lang="es-ES" sz="2000" dirty="0" smtClean="0">
                <a:latin typeface="Cooper Black" pitchFamily="18" charset="0"/>
              </a:rPr>
              <a:t> investigadores y otros títulos de nueva definición, acuñados al efecto. </a:t>
            </a:r>
            <a:endParaRPr lang="es-ES" sz="2000" dirty="0">
              <a:latin typeface="Cooper Black" pitchFamily="18" charset="0"/>
            </a:endParaRPr>
          </a:p>
        </p:txBody>
      </p:sp>
    </p:spTree>
  </p:cSld>
  <p:clrMapOvr>
    <a:masterClrMapping/>
  </p:clrMapOvr>
  <p:transition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mcd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285720" y="285728"/>
            <a:ext cx="3000396" cy="6247864"/>
          </a:xfrm>
          <a:prstGeom prst="rect">
            <a:avLst/>
          </a:prstGeom>
        </p:spPr>
        <p:txBody>
          <a:bodyPr wrap="square">
            <a:spAutoFit/>
          </a:bodyPr>
          <a:lstStyle/>
          <a:p>
            <a:r>
              <a:rPr lang="es-ES" sz="2000" dirty="0" smtClean="0">
                <a:latin typeface="Cooper Black" pitchFamily="18" charset="0"/>
              </a:rPr>
              <a:t>Ahora cualquiera puede ser lo que quiera… lo único importante es que sea una persona “famosa”, no importa el motivo, pues se ha llegado a pagar grandes “cachés” en televisión, por llevar a este tipo de programas a delincuentes sin escrúpulos; lo importante es haber salido en la televisión, y si es en determinados programas, mejor que mejor. </a:t>
            </a:r>
          </a:p>
        </p:txBody>
      </p:sp>
    </p:spTree>
  </p:cSld>
  <p:clrMapOvr>
    <a:masterClrMapping/>
  </p:clrMapOvr>
  <p:transition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4FAO_payasa1400X.jpg"/>
          <p:cNvPicPr>
            <a:picLocks noChangeAspect="1" noChangeArrowheads="1"/>
          </p:cNvPicPr>
          <p:nvPr/>
        </p:nvPicPr>
        <p:blipFill>
          <a:blip r:embed="rId2"/>
          <a:srcRect/>
          <a:stretch>
            <a:fillRect/>
          </a:stretch>
        </p:blipFill>
        <p:spPr bwMode="auto">
          <a:xfrm>
            <a:off x="0" y="-1785974"/>
            <a:ext cx="9144000" cy="8849703"/>
          </a:xfrm>
          <a:prstGeom prst="rect">
            <a:avLst/>
          </a:prstGeom>
          <a:noFill/>
        </p:spPr>
      </p:pic>
      <p:sp>
        <p:nvSpPr>
          <p:cNvPr id="2" name="1 Rectángulo"/>
          <p:cNvSpPr/>
          <p:nvPr/>
        </p:nvSpPr>
        <p:spPr>
          <a:xfrm>
            <a:off x="357158" y="3714752"/>
            <a:ext cx="4572000" cy="2554545"/>
          </a:xfrm>
          <a:prstGeom prst="rect">
            <a:avLst/>
          </a:prstGeom>
        </p:spPr>
        <p:txBody>
          <a:bodyPr>
            <a:spAutoFit/>
          </a:bodyPr>
          <a:lstStyle/>
          <a:p>
            <a:r>
              <a:rPr lang="es-ES" sz="2000" dirty="0" smtClean="0">
                <a:latin typeface="Cooper Black" pitchFamily="18" charset="0"/>
              </a:rPr>
              <a:t>Por lo tanto, no esperemos ver que en el personaje de turno que aparece en los medios, ya sea la televisión, radio o prensa, como el comunicador del momento, el personaje de moda, el investigador del año, el escritor del siglo… </a:t>
            </a:r>
            <a:endParaRPr lang="es-ES" sz="2000" dirty="0">
              <a:latin typeface="Cooper Black" pitchFamily="18" charset="0"/>
            </a:endParaRPr>
          </a:p>
        </p:txBody>
      </p:sp>
    </p:spTree>
  </p:cSld>
  <p:clrMapOvr>
    <a:masterClrMapping/>
  </p:clrMapOvr>
  <p:transition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anim calcmode="discrete" valueType="clr">
                                      <p:cBhvr override="childStyle">
                                        <p:cTn id="7" dur="80"/>
                                        <p:tgtEl>
                                          <p:spTgt spid="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abanikes2.jpg"/>
          <p:cNvPicPr>
            <a:picLocks noChangeAspect="1" noChangeArrowheads="1"/>
          </p:cNvPicPr>
          <p:nvPr/>
        </p:nvPicPr>
        <p:blipFill>
          <a:blip r:embed="rId2"/>
          <a:srcRect r="7031" b="15625"/>
          <a:stretch>
            <a:fillRect/>
          </a:stretch>
        </p:blipFill>
        <p:spPr bwMode="auto">
          <a:xfrm>
            <a:off x="0" y="0"/>
            <a:ext cx="9144000" cy="6858000"/>
          </a:xfrm>
          <a:prstGeom prst="rect">
            <a:avLst/>
          </a:prstGeom>
          <a:noFill/>
        </p:spPr>
      </p:pic>
      <p:sp>
        <p:nvSpPr>
          <p:cNvPr id="5" name="4 Rectángulo redondeado"/>
          <p:cNvSpPr/>
          <p:nvPr/>
        </p:nvSpPr>
        <p:spPr>
          <a:xfrm>
            <a:off x="1928794" y="142852"/>
            <a:ext cx="3071834" cy="2714644"/>
          </a:xfrm>
          <a:prstGeom prst="roundRect">
            <a:avLst/>
          </a:prstGeom>
          <a:solidFill>
            <a:srgbClr val="00FFFF">
              <a:alpha val="5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071670" y="214290"/>
            <a:ext cx="2786066" cy="2585323"/>
          </a:xfrm>
          <a:prstGeom prst="rect">
            <a:avLst/>
          </a:prstGeom>
        </p:spPr>
        <p:txBody>
          <a:bodyPr wrap="square">
            <a:spAutoFit/>
          </a:bodyPr>
          <a:lstStyle/>
          <a:p>
            <a:pPr algn="ctr"/>
            <a:r>
              <a:rPr lang="es-ES" dirty="0" smtClean="0">
                <a:latin typeface="Cooper Black" pitchFamily="18" charset="0"/>
              </a:rPr>
              <a:t>y así, diferentes calificativos hasta la saciedad, se va a corresponder su “popularidad” con su capacidad real y preparación para abordar el tema  propuesto.</a:t>
            </a:r>
            <a:endParaRPr lang="es-ES" dirty="0">
              <a:latin typeface="Cooper Black" pitchFamily="18" charset="0"/>
            </a:endParaRPr>
          </a:p>
        </p:txBody>
      </p:sp>
    </p:spTree>
  </p:cSld>
  <p:clrMapOvr>
    <a:masterClrMapping/>
  </p:clrMapOvr>
  <p:transition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13"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18900000" scaled="1"/>
        </a:gradFill>
        <a:effectLst/>
      </p:bgPr>
    </p:bg>
    <p:spTree>
      <p:nvGrpSpPr>
        <p:cNvPr id="1" name=""/>
        <p:cNvGrpSpPr/>
        <p:nvPr/>
      </p:nvGrpSpPr>
      <p:grpSpPr>
        <a:xfrm>
          <a:off x="0" y="0"/>
          <a:ext cx="0" cy="0"/>
          <a:chOff x="0" y="0"/>
          <a:chExt cx="0" cy="0"/>
        </a:xfrm>
      </p:grpSpPr>
      <p:pic>
        <p:nvPicPr>
          <p:cNvPr id="10242" name="Picture 2" descr="C:\Users\Jose Luis\Desktop\4016205-juggling-cartoon-clown-with-balloons--color-illustration.jpg"/>
          <p:cNvPicPr>
            <a:picLocks noChangeAspect="1" noChangeArrowheads="1"/>
          </p:cNvPicPr>
          <p:nvPr/>
        </p:nvPicPr>
        <p:blipFill>
          <a:blip r:embed="rId2"/>
          <a:srcRect/>
          <a:stretch>
            <a:fillRect/>
          </a:stretch>
        </p:blipFill>
        <p:spPr bwMode="auto">
          <a:xfrm>
            <a:off x="2034540" y="0"/>
            <a:ext cx="5074920" cy="6858000"/>
          </a:xfrm>
          <a:prstGeom prst="rect">
            <a:avLst/>
          </a:prstGeom>
          <a:noFill/>
        </p:spPr>
      </p:pic>
    </p:spTree>
  </p:cSld>
  <p:clrMapOvr>
    <a:masterClrMapping/>
  </p:clrMapOvr>
  <p:transition advTm="5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Evento_Infantil_Fiesta_Infantil003_Show-de-Magos-y-Payasos_Eventolink.jpg"/>
          <p:cNvPicPr>
            <a:picLocks noChangeAspect="1" noChangeArrowheads="1"/>
          </p:cNvPicPr>
          <p:nvPr/>
        </p:nvPicPr>
        <p:blipFill>
          <a:blip r:embed="rId2"/>
          <a:srcRect/>
          <a:stretch>
            <a:fillRect/>
          </a:stretch>
        </p:blipFill>
        <p:spPr bwMode="auto">
          <a:xfrm>
            <a:off x="0" y="0"/>
            <a:ext cx="9144017" cy="6858000"/>
          </a:xfrm>
          <a:prstGeom prst="rect">
            <a:avLst/>
          </a:prstGeom>
          <a:noFill/>
        </p:spPr>
      </p:pic>
      <p:sp>
        <p:nvSpPr>
          <p:cNvPr id="3" name="2 Rectángulo"/>
          <p:cNvSpPr/>
          <p:nvPr/>
        </p:nvSpPr>
        <p:spPr>
          <a:xfrm>
            <a:off x="500034" y="357166"/>
            <a:ext cx="3286148" cy="1631216"/>
          </a:xfrm>
          <a:prstGeom prst="rect">
            <a:avLst/>
          </a:prstGeom>
        </p:spPr>
        <p:txBody>
          <a:bodyPr wrap="square">
            <a:spAutoFit/>
          </a:bodyPr>
          <a:lstStyle/>
          <a:p>
            <a:r>
              <a:rPr lang="es-ES" sz="2000" dirty="0" smtClean="0">
                <a:latin typeface="Cooper Black" pitchFamily="18" charset="0"/>
              </a:rPr>
              <a:t>No señor, no. Hay que empezar a dejar claro que “quien cae en gracia, no tiene porque ser gracioso”. </a:t>
            </a:r>
          </a:p>
        </p:txBody>
      </p:sp>
    </p:spTree>
  </p:cSld>
  <p:clrMapOvr>
    <a:masterClrMapping/>
  </p:clrMapOvr>
  <p:transition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1277935225Ej0QmO.jpg"/>
          <p:cNvPicPr>
            <a:picLocks noChangeAspect="1" noChangeArrowheads="1"/>
          </p:cNvPicPr>
          <p:nvPr/>
        </p:nvPicPr>
        <p:blipFill>
          <a:blip r:embed="rId2"/>
          <a:srcRect b="13541"/>
          <a:stretch>
            <a:fillRect/>
          </a:stretch>
        </p:blipFill>
        <p:spPr bwMode="auto">
          <a:xfrm>
            <a:off x="0" y="0"/>
            <a:ext cx="9203961" cy="6858000"/>
          </a:xfrm>
          <a:prstGeom prst="rect">
            <a:avLst/>
          </a:prstGeom>
          <a:noFill/>
        </p:spPr>
      </p:pic>
      <p:sp>
        <p:nvSpPr>
          <p:cNvPr id="3" name="2 Rectángulo"/>
          <p:cNvSpPr/>
          <p:nvPr/>
        </p:nvSpPr>
        <p:spPr>
          <a:xfrm>
            <a:off x="285720" y="214290"/>
            <a:ext cx="4286280" cy="3477875"/>
          </a:xfrm>
          <a:prstGeom prst="rect">
            <a:avLst/>
          </a:prstGeom>
        </p:spPr>
        <p:txBody>
          <a:bodyPr wrap="square">
            <a:spAutoFit/>
          </a:bodyPr>
          <a:lstStyle/>
          <a:p>
            <a:r>
              <a:rPr lang="es-ES" sz="2000" dirty="0" smtClean="0">
                <a:latin typeface="Cooper Black" pitchFamily="18" charset="0"/>
              </a:rPr>
              <a:t>Y para constatar lo anteriormente expuesto, basta con hacer un repaso a la cartelera de los diferentes programas de los medios, donde la aparición en los mismos se produce por riguroso orden de “amiguismo”, y donde la calidad y la cualidad profesional brillan por su ausencia. </a:t>
            </a:r>
          </a:p>
        </p:txBody>
      </p:sp>
    </p:spTree>
  </p:cSld>
  <p:clrMapOvr>
    <a:masterClrMapping/>
  </p:clrMapOvr>
  <p:transition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felix-22-agosto.jpg"/>
          <p:cNvPicPr>
            <a:picLocks noChangeAspect="1" noChangeArrowheads="1"/>
          </p:cNvPicPr>
          <p:nvPr/>
        </p:nvPicPr>
        <p:blipFill>
          <a:blip r:embed="rId2"/>
          <a:srcRect/>
          <a:stretch>
            <a:fillRect/>
          </a:stretch>
        </p:blipFill>
        <p:spPr bwMode="auto">
          <a:xfrm>
            <a:off x="-208503" y="-214338"/>
            <a:ext cx="10034527" cy="7358114"/>
          </a:xfrm>
          <a:prstGeom prst="rect">
            <a:avLst/>
          </a:prstGeom>
          <a:noFill/>
        </p:spPr>
      </p:pic>
      <p:sp>
        <p:nvSpPr>
          <p:cNvPr id="3" name="2 Rectángulo"/>
          <p:cNvSpPr/>
          <p:nvPr/>
        </p:nvSpPr>
        <p:spPr>
          <a:xfrm>
            <a:off x="285720" y="571480"/>
            <a:ext cx="3357554" cy="2246769"/>
          </a:xfrm>
          <a:prstGeom prst="rect">
            <a:avLst/>
          </a:prstGeom>
        </p:spPr>
        <p:txBody>
          <a:bodyPr wrap="square">
            <a:spAutoFit/>
          </a:bodyPr>
          <a:lstStyle/>
          <a:p>
            <a:r>
              <a:rPr lang="es-ES" sz="2000" dirty="0" smtClean="0">
                <a:latin typeface="Cooper Black" pitchFamily="18" charset="0"/>
              </a:rPr>
              <a:t> Y es llegado a este punto cuando, por primera vez en mi vida, no estoy de acuerdo con el contenido del refrán que tantas veces me dijese mi abuela.</a:t>
            </a:r>
            <a:endParaRPr lang="es-ES" sz="2000" dirty="0">
              <a:latin typeface="Cooper Black" pitchFamily="18" charset="0"/>
            </a:endParaRPr>
          </a:p>
        </p:txBody>
      </p:sp>
    </p:spTree>
  </p:cSld>
  <p:clrMapOvr>
    <a:masterClrMapping/>
  </p:clrMapOvr>
  <p:transition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payasos.jpg"/>
          <p:cNvPicPr>
            <a:picLocks noChangeAspect="1" noChangeArrowheads="1"/>
          </p:cNvPicPr>
          <p:nvPr/>
        </p:nvPicPr>
        <p:blipFill>
          <a:blip r:embed="rId2"/>
          <a:srcRect/>
          <a:stretch>
            <a:fillRect/>
          </a:stretch>
        </p:blipFill>
        <p:spPr bwMode="auto">
          <a:xfrm>
            <a:off x="-1" y="0"/>
            <a:ext cx="9229579" cy="6858000"/>
          </a:xfrm>
          <a:prstGeom prst="rect">
            <a:avLst/>
          </a:prstGeom>
          <a:noFill/>
        </p:spPr>
      </p:pic>
      <p:sp>
        <p:nvSpPr>
          <p:cNvPr id="2" name="1 Rectángulo"/>
          <p:cNvSpPr/>
          <p:nvPr/>
        </p:nvSpPr>
        <p:spPr>
          <a:xfrm>
            <a:off x="357158" y="0"/>
            <a:ext cx="6643702" cy="1015663"/>
          </a:xfrm>
          <a:prstGeom prst="rect">
            <a:avLst/>
          </a:prstGeom>
        </p:spPr>
        <p:txBody>
          <a:bodyPr wrap="square">
            <a:spAutoFit/>
          </a:bodyPr>
          <a:lstStyle/>
          <a:p>
            <a:r>
              <a:rPr lang="es-ES" sz="2000" dirty="0" smtClean="0">
                <a:latin typeface="Cooper Black" pitchFamily="18" charset="0"/>
              </a:rPr>
              <a:t>No todo vale para conseguir alcanzar el objetivo. No si se desea alcanzarlo “limpiamente”; sin adulteración, ni dopaje o manipulación. </a:t>
            </a:r>
            <a:endParaRPr lang="es-ES" sz="2000" dirty="0">
              <a:latin typeface="Cooper Black" pitchFamily="18" charset="0"/>
            </a:endParaRPr>
          </a:p>
        </p:txBody>
      </p:sp>
    </p:spTree>
  </p:cSld>
  <p:clrMapOvr>
    <a:masterClrMapping/>
  </p:clrMapOvr>
  <p:transition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anim calcmode="discrete" valueType="clr">
                                      <p:cBhvr override="childStyle">
                                        <p:cTn id="7" dur="80"/>
                                        <p:tgtEl>
                                          <p:spTgt spid="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http://1.bp.blogspot.com/_dSh_9rRfxfE/TGYIDM-IFUI/AAAAAAAAAFQ/KNj5rnxhg2c/s320/payaso%2Btriste.JPG">
            <a:hlinkClick r:id="rId2"/>
          </p:cNvPr>
          <p:cNvPicPr>
            <a:picLocks noChangeAspect="1" noChangeArrowheads="1"/>
          </p:cNvPicPr>
          <p:nvPr/>
        </p:nvPicPr>
        <p:blipFill>
          <a:blip r:embed="rId3"/>
          <a:srcRect r="11753"/>
          <a:stretch>
            <a:fillRect/>
          </a:stretch>
        </p:blipFill>
        <p:spPr bwMode="auto">
          <a:xfrm>
            <a:off x="3071770" y="0"/>
            <a:ext cx="6072230" cy="6858000"/>
          </a:xfrm>
          <a:prstGeom prst="rect">
            <a:avLst/>
          </a:prstGeom>
          <a:noFill/>
        </p:spPr>
      </p:pic>
      <p:sp>
        <p:nvSpPr>
          <p:cNvPr id="2" name="1 Rectángulo"/>
          <p:cNvSpPr/>
          <p:nvPr/>
        </p:nvSpPr>
        <p:spPr>
          <a:xfrm>
            <a:off x="500034" y="2214554"/>
            <a:ext cx="3571900" cy="3477875"/>
          </a:xfrm>
          <a:prstGeom prst="rect">
            <a:avLst/>
          </a:prstGeom>
        </p:spPr>
        <p:txBody>
          <a:bodyPr wrap="square">
            <a:spAutoFit/>
          </a:bodyPr>
          <a:lstStyle/>
          <a:p>
            <a:r>
              <a:rPr lang="es-ES" sz="2000" dirty="0" smtClean="0">
                <a:solidFill>
                  <a:srgbClr val="FF0000"/>
                </a:solidFill>
                <a:latin typeface="Cooper Black" pitchFamily="18" charset="0"/>
              </a:rPr>
              <a:t>Por tanto, he preferido seguir siendo gracioso antes que caer en gracia, aunque sean muy pocas las personas que se diviertan conmigo, ya que por lo menos, me queda el consuelo de saber que éstas, sí saben reconocer el valor de las personas por lo que son. </a:t>
            </a:r>
            <a:endParaRPr lang="es-ES" sz="2000" dirty="0">
              <a:solidFill>
                <a:srgbClr val="FF0000"/>
              </a:solidFill>
              <a:latin typeface="Cooper Black" pitchFamily="18" charset="0"/>
            </a:endParaRPr>
          </a:p>
        </p:txBody>
      </p:sp>
    </p:spTree>
  </p:cSld>
  <p:clrMapOvr>
    <a:masterClrMapping/>
  </p:clrMapOvr>
  <p:transition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anim calcmode="discrete" valueType="clr">
                                      <p:cBhvr override="childStyle">
                                        <p:cTn id="7" dur="80"/>
                                        <p:tgtEl>
                                          <p:spTgt spid="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6146" name="Picture 2" descr="C:\Users\Jose Luis\Desktop\imprimirimagenesdepayasos6.jpg"/>
          <p:cNvPicPr>
            <a:picLocks noChangeAspect="1" noChangeArrowheads="1"/>
          </p:cNvPicPr>
          <p:nvPr/>
        </p:nvPicPr>
        <p:blipFill>
          <a:blip r:embed="rId2"/>
          <a:srcRect/>
          <a:stretch>
            <a:fillRect/>
          </a:stretch>
        </p:blipFill>
        <p:spPr bwMode="auto">
          <a:xfrm>
            <a:off x="1571604" y="0"/>
            <a:ext cx="5715008" cy="6980162"/>
          </a:xfrm>
          <a:prstGeom prst="rect">
            <a:avLst/>
          </a:prstGeom>
          <a:noFill/>
        </p:spPr>
      </p:pic>
      <p:sp>
        <p:nvSpPr>
          <p:cNvPr id="3" name="2 Rectángulo"/>
          <p:cNvSpPr/>
          <p:nvPr/>
        </p:nvSpPr>
        <p:spPr>
          <a:xfrm>
            <a:off x="2285984" y="2571744"/>
            <a:ext cx="3643466" cy="1323439"/>
          </a:xfrm>
          <a:prstGeom prst="rect">
            <a:avLst/>
          </a:prstGeom>
        </p:spPr>
        <p:txBody>
          <a:bodyPr wrap="square">
            <a:spAutoFit/>
          </a:bodyPr>
          <a:lstStyle/>
          <a:p>
            <a:r>
              <a:rPr lang="es-ES" sz="8000" b="1" kern="10" dirty="0" smtClean="0">
                <a:ln w="25400">
                  <a:solidFill>
                    <a:srgbClr val="E31C07"/>
                  </a:solidFill>
                  <a:round/>
                  <a:headEnd/>
                  <a:tailEnd/>
                </a:ln>
                <a:solidFill>
                  <a:srgbClr val="FF99FF"/>
                </a:solidFill>
                <a:effectLst>
                  <a:outerShdw dist="35921" dir="2700000" algn="ctr" rotWithShape="0">
                    <a:srgbClr val="808080">
                      <a:alpha val="79999"/>
                    </a:srgbClr>
                  </a:outerShdw>
                </a:effectLst>
                <a:latin typeface="Ravie" pitchFamily="82" charset="0"/>
                <a:ea typeface="Tahoma"/>
                <a:cs typeface="Tahoma"/>
              </a:rPr>
              <a:t>   fin</a:t>
            </a:r>
            <a:endParaRPr lang="es-ES" sz="8000" dirty="0"/>
          </a:p>
        </p:txBody>
      </p:sp>
    </p:spTree>
  </p:cSld>
  <p:clrMapOvr>
    <a:masterClrMapping/>
  </p:clrMapOvr>
  <p:transition advTm="5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Jose Luis\Desktop\payasos-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099" name="Picture 3" descr="CARA"/>
          <p:cNvPicPr>
            <a:picLocks noChangeAspect="1" noChangeArrowheads="1"/>
          </p:cNvPicPr>
          <p:nvPr/>
        </p:nvPicPr>
        <p:blipFill>
          <a:blip r:embed="rId3" cstate="print"/>
          <a:srcRect/>
          <a:stretch>
            <a:fillRect/>
          </a:stretch>
        </p:blipFill>
        <p:spPr bwMode="auto">
          <a:xfrm>
            <a:off x="8151813" y="5475288"/>
            <a:ext cx="787400" cy="1039812"/>
          </a:xfrm>
          <a:prstGeom prst="rect">
            <a:avLst/>
          </a:prstGeom>
          <a:noFill/>
          <a:ln w="38100">
            <a:solidFill>
              <a:srgbClr val="1CDEF8"/>
            </a:solidFill>
            <a:miter lim="800000"/>
            <a:headEnd/>
            <a:tailEnd/>
          </a:ln>
        </p:spPr>
      </p:pic>
      <p:pic>
        <p:nvPicPr>
          <p:cNvPr id="4100"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4101"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4102"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4103"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sp>
        <p:nvSpPr>
          <p:cNvPr id="4104" name="WordArt 8" descr="glitter_BB_039"/>
          <p:cNvSpPr>
            <a:spLocks noChangeArrowheads="1" noChangeShapeType="1" noTextEdit="1"/>
          </p:cNvSpPr>
          <p:nvPr/>
        </p:nvSpPr>
        <p:spPr bwMode="auto">
          <a:xfrm>
            <a:off x="6011863" y="5949950"/>
            <a:ext cx="1831975" cy="522288"/>
          </a:xfrm>
          <a:prstGeom prst="rect">
            <a:avLst/>
          </a:prstGeom>
        </p:spPr>
        <p:txBody>
          <a:bodyPr wrap="none" fromWordArt="1">
            <a:prstTxWarp prst="textPlain">
              <a:avLst>
                <a:gd name="adj" fmla="val 50000"/>
              </a:avLst>
            </a:prstTxWarp>
          </a:bodyPr>
          <a:lstStyle/>
          <a:p>
            <a:pPr algn="ctr"/>
            <a:r>
              <a:rPr lang="es-ES" sz="5400" b="1" i="1" kern="10">
                <a:ln w="9525">
                  <a:solidFill>
                    <a:srgbClr val="00FFFF"/>
                  </a:solidFill>
                  <a:round/>
                  <a:headEnd/>
                  <a:tailEnd/>
                </a:ln>
                <a:blipFill dpi="0" rotWithShape="1">
                  <a:blip r:embed="rId5"/>
                  <a:srcRect/>
                  <a:stretch>
                    <a:fillRect/>
                  </a:stretch>
                </a:blipFill>
                <a:effectLst>
                  <a:outerShdw dist="35921" dir="2700000" algn="ctr" rotWithShape="0">
                    <a:srgbClr val="808080">
                      <a:alpha val="80000"/>
                    </a:srgbClr>
                  </a:outerShdw>
                </a:effectLst>
                <a:latin typeface="Forte"/>
              </a:rPr>
              <a:t>José Luis</a:t>
            </a:r>
          </a:p>
        </p:txBody>
      </p:sp>
      <p:sp>
        <p:nvSpPr>
          <p:cNvPr id="10" name="9 Rectángulo"/>
          <p:cNvSpPr/>
          <p:nvPr/>
        </p:nvSpPr>
        <p:spPr>
          <a:xfrm>
            <a:off x="285720" y="5715016"/>
            <a:ext cx="4572000" cy="923330"/>
          </a:xfrm>
          <a:prstGeom prst="rect">
            <a:avLst/>
          </a:prstGeom>
        </p:spPr>
        <p:txBody>
          <a:bodyPr>
            <a:spAutoFit/>
          </a:bodyPr>
          <a:lstStyle/>
          <a:p>
            <a:r>
              <a:rPr lang="es-ES" dirty="0" smtClean="0">
                <a:solidFill>
                  <a:srgbClr val="00FFFF"/>
                </a:solidFill>
              </a:rPr>
              <a:t>IMÁGENES DE LA RED</a:t>
            </a:r>
          </a:p>
          <a:p>
            <a:r>
              <a:rPr lang="es-ES" dirty="0" smtClean="0">
                <a:solidFill>
                  <a:srgbClr val="00FFFF"/>
                </a:solidFill>
              </a:rPr>
              <a:t>© 2012 - José Luis Giménez </a:t>
            </a:r>
          </a:p>
          <a:p>
            <a:r>
              <a:rPr lang="es-ES" dirty="0" smtClean="0">
                <a:hlinkClick r:id="rId6"/>
              </a:rPr>
              <a:t>www.jlgimenez.es </a:t>
            </a:r>
            <a:endParaRPr lang="es-ES" dirty="0"/>
          </a:p>
        </p:txBody>
      </p:sp>
      <p:sp>
        <p:nvSpPr>
          <p:cNvPr id="11" name="10 Rectángulo"/>
          <p:cNvSpPr/>
          <p:nvPr/>
        </p:nvSpPr>
        <p:spPr>
          <a:xfrm>
            <a:off x="4500562" y="285728"/>
            <a:ext cx="4429156" cy="2062103"/>
          </a:xfrm>
          <a:prstGeom prst="rect">
            <a:avLst/>
          </a:prstGeom>
        </p:spPr>
        <p:txBody>
          <a:bodyPr wrap="square">
            <a:spAutoFit/>
          </a:bodyPr>
          <a:lstStyle/>
          <a:p>
            <a:pPr algn="ctr"/>
            <a:r>
              <a:rPr lang="es-ES" sz="3200" b="1" kern="10" dirty="0" smtClean="0">
                <a:ln w="25400">
                  <a:solidFill>
                    <a:srgbClr val="E31C07"/>
                  </a:solidFill>
                  <a:round/>
                  <a:headEnd/>
                  <a:tailEnd/>
                </a:ln>
                <a:solidFill>
                  <a:srgbClr val="FF99FF"/>
                </a:solidFill>
                <a:effectLst>
                  <a:outerShdw dist="35921" dir="2700000" algn="ctr" rotWithShape="0">
                    <a:srgbClr val="808080">
                      <a:alpha val="79999"/>
                    </a:srgbClr>
                  </a:outerShdw>
                </a:effectLst>
                <a:latin typeface="Ravie" pitchFamily="82" charset="0"/>
                <a:ea typeface="Tahoma"/>
                <a:cs typeface="Tahoma"/>
              </a:rPr>
              <a:t>UN FUERTE ABRAZO,</a:t>
            </a:r>
          </a:p>
          <a:p>
            <a:pPr algn="ctr"/>
            <a:r>
              <a:rPr lang="es-ES" sz="3200" b="1" kern="10" dirty="0" smtClean="0">
                <a:ln w="25400">
                  <a:solidFill>
                    <a:srgbClr val="E31C07"/>
                  </a:solidFill>
                  <a:round/>
                  <a:headEnd/>
                  <a:tailEnd/>
                </a:ln>
                <a:solidFill>
                  <a:srgbClr val="FF99FF"/>
                </a:solidFill>
                <a:effectLst>
                  <a:outerShdw dist="35921" dir="2700000" algn="ctr" rotWithShape="0">
                    <a:srgbClr val="808080">
                      <a:alpha val="79999"/>
                    </a:srgbClr>
                  </a:outerShdw>
                </a:effectLst>
                <a:latin typeface="Ravie" pitchFamily="82" charset="0"/>
                <a:ea typeface="Tahoma"/>
                <a:cs typeface="Tahoma"/>
              </a:rPr>
              <a:t>QUE TENGAS UN BUEN DIA</a:t>
            </a:r>
            <a:endParaRPr lang="es-ES" sz="3200" dirty="0"/>
          </a:p>
        </p:txBody>
      </p:sp>
    </p:spTree>
  </p:cSld>
  <p:clrMapOvr>
    <a:masterClrMapping/>
  </p:clrMapOvr>
  <p:transition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1">
                                            <p:txEl>
                                              <p:pRg st="0" end="0"/>
                                            </p:txEl>
                                          </p:spTgt>
                                        </p:tgtEl>
                                        <p:attrNameLst>
                                          <p:attrName>style.visibility</p:attrName>
                                        </p:attrNameLst>
                                      </p:cBhvr>
                                      <p:to>
                                        <p:strVal val="visible"/>
                                      </p:to>
                                    </p:set>
                                    <p:anim calcmode="discrete" valueType="clr">
                                      <p:cBhvr override="childStyle">
                                        <p:cTn id="7" dur="80"/>
                                        <p:tgtEl>
                                          <p:spTgt spid="1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1">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1">
                                            <p:txEl>
                                              <p:pRg st="0" end="0"/>
                                            </p:txEl>
                                          </p:spTgt>
                                        </p:tgtEl>
                                        <p:attrNameLst>
                                          <p:attrName>fill.type</p:attrName>
                                        </p:attrNameLst>
                                      </p:cBhvr>
                                      <p:to>
                                        <p:strVal val="solid"/>
                                      </p:to>
                                    </p:set>
                                  </p:childTnLst>
                                </p:cTn>
                              </p:par>
                            </p:childTnLst>
                          </p:cTn>
                        </p:par>
                        <p:par>
                          <p:cTn id="10" fill="hold">
                            <p:stCondLst>
                              <p:cond delay="64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1">
                                            <p:txEl>
                                              <p:pRg st="1" end="1"/>
                                            </p:txEl>
                                          </p:spTgt>
                                        </p:tgtEl>
                                        <p:attrNameLst>
                                          <p:attrName>style.visibility</p:attrName>
                                        </p:attrNameLst>
                                      </p:cBhvr>
                                      <p:to>
                                        <p:strVal val="visible"/>
                                      </p:to>
                                    </p:set>
                                    <p:anim calcmode="discrete" valueType="clr">
                                      <p:cBhvr override="childStyle">
                                        <p:cTn id="13" dur="80"/>
                                        <p:tgtEl>
                                          <p:spTgt spid="11">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11">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11">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5222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5222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52229"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52230"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52231"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52232"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52233"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52256"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52257"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52280"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52281"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ER EN GRACIA">
  <a:themeElements>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ATO DE ANGOR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ATO DE ANGOR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ATO DE ANGOR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ATO DE ANGOR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ATO DE ANGOR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ATO DE ANGOR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ATO DE ANGOR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ATO DE ANGOR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ATO DE ANGOR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ATO DE ANGOR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ATO DE ANGOR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ATO DE ANGOR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CAER EN GRACIA</Template>
  <TotalTime>2</TotalTime>
  <Words>818</Words>
  <Application>Microsoft Office PowerPoint</Application>
  <PresentationFormat>Presentación en pantalla (4:3)</PresentationFormat>
  <Paragraphs>58</Paragraphs>
  <Slides>27</Slides>
  <Notes>0</Notes>
  <HiddenSlides>0</HiddenSlides>
  <MMClips>0</MMClips>
  <ScaleCrop>false</ScaleCrop>
  <HeadingPairs>
    <vt:vector size="4" baseType="variant">
      <vt:variant>
        <vt:lpstr>Tema</vt:lpstr>
      </vt:variant>
      <vt:variant>
        <vt:i4>2</vt:i4>
      </vt:variant>
      <vt:variant>
        <vt:lpstr>Títulos de diapositiva</vt:lpstr>
      </vt:variant>
      <vt:variant>
        <vt:i4>27</vt:i4>
      </vt:variant>
    </vt:vector>
  </HeadingPairs>
  <TitlesOfParts>
    <vt:vector size="29" baseType="lpstr">
      <vt:lpstr>CAER EN GRACIA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2013-07-14T19:30:07Z</dcterms:created>
  <dcterms:modified xsi:type="dcterms:W3CDTF">2013-07-14T19:32:20Z</dcterms:modified>
</cp:coreProperties>
</file>