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28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9" r:id="rId17"/>
    <p:sldId id="330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sByyOXI75HcvvRfBID6Hg==" hashData="tKmD6Ki4oNXbFm6u7Gc82AWFk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9933FF"/>
    <a:srgbClr val="540054"/>
    <a:srgbClr val="9900FF"/>
    <a:srgbClr val="CC3300"/>
    <a:srgbClr val="A50021"/>
    <a:srgbClr val="663300"/>
    <a:srgbClr val="000066"/>
    <a:srgbClr val="FFCC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18" autoAdjust="0"/>
    <p:restoredTop sz="97336" autoAdjust="0"/>
  </p:normalViewPr>
  <p:slideViewPr>
    <p:cSldViewPr>
      <p:cViewPr varScale="1">
        <p:scale>
          <a:sx n="96" d="100"/>
          <a:sy n="96" d="100"/>
        </p:scale>
        <p:origin x="-49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293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47814"/>
            <a:ext cx="3743325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Chris Spheeris - Viva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92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Hay más felicidad en dar que en recibir, y esto es absolutamente cierto.</a:t>
            </a:r>
          </a:p>
        </p:txBody>
      </p:sp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felicidad no está como un ente fuera de nosotros y se hace patente, sensible, cuando damos, cuando compartimos, cuando amamos.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Por eso si quieres ser feliz, aprende primero a dar y a amar y aprende de las cosas simples y sencillas que quizá puedan servirte.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esperes oportunidad, créala. No busques amor, dalo tú. No pidas amistad, mejor concédela.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desperdicies el sufrimiento y los errores, aprende de cada uno de ellos. No tengas prejuicios, ten disponibilidad.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Desprecia siempre lo vulgar, lo corriente, porque vales mucho más que las cosas que te da la vida.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Define cuál es tu verdad y defiéndela con orgullo, porque es absolutamente tuya.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Vive pensando en las cosas que la vida te otorga, no en las que no te ha dado, porque ni siquiera has buscado las oportunidades necesarias.</a:t>
            </a: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Y recuerda que los dones más valiosos son la paz, la alegría, el silencio, un buen libro, una buena canción, un gran amor, un buen recuerdo…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un buen momento para recapacitar lo que estás haciendo, lo que pienses, lo que sientas y lo que quieres.</a:t>
            </a: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Piensa que las cosas son más sencillas de lo que parecen, piensa en no ser rebuscado ni complicado.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Piensa en lo que realmente vale la pena: que es lo que tienes dentro de ti mismo.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504" y="12347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Disfruta la felicidad que ahora tienes, nadie sabe qué vendrá el día de mañana.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2543000" y="3916088"/>
            <a:ext cx="337130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Autor desconocido</a:t>
            </a:r>
            <a:endParaRPr lang="es-CO" sz="1300" b="1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Viva -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Chris </a:t>
            </a:r>
            <a:r>
              <a:rPr lang="es-CO" sz="1300" b="1" i="1" dirty="0" err="1" smtClean="0">
                <a:solidFill>
                  <a:schemeClr val="bg1"/>
                </a:solidFill>
                <a:latin typeface="+mj-lt"/>
              </a:rPr>
              <a:t>Spheeris</a:t>
            </a:r>
            <a:endParaRPr lang="es-CO" sz="13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3186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28413</TotalTime>
  <Words>319</Words>
  <Application>Microsoft Office PowerPoint</Application>
  <PresentationFormat>Presentación en pantalla (16:9)</PresentationFormat>
  <Paragraphs>19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2453</cp:revision>
  <dcterms:created xsi:type="dcterms:W3CDTF">2012-12-20T15:47:10Z</dcterms:created>
  <dcterms:modified xsi:type="dcterms:W3CDTF">2016-08-12T03:33:59Z</dcterms:modified>
</cp:coreProperties>
</file>